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Lst>
  <p:notesMasterIdLst>
    <p:notesMasterId r:id="rId54"/>
  </p:notesMasterIdLst>
  <p:handoutMasterIdLst>
    <p:handoutMasterId r:id="rId55"/>
  </p:handoutMasterIdLst>
  <p:sldIdLst>
    <p:sldId id="258" r:id="rId2"/>
    <p:sldId id="259" r:id="rId3"/>
    <p:sldId id="268" r:id="rId4"/>
    <p:sldId id="297" r:id="rId5"/>
    <p:sldId id="269" r:id="rId6"/>
    <p:sldId id="298" r:id="rId7"/>
    <p:sldId id="299" r:id="rId8"/>
    <p:sldId id="300" r:id="rId9"/>
    <p:sldId id="302" r:id="rId10"/>
    <p:sldId id="303" r:id="rId11"/>
    <p:sldId id="304" r:id="rId12"/>
    <p:sldId id="305" r:id="rId13"/>
    <p:sldId id="306" r:id="rId14"/>
    <p:sldId id="307" r:id="rId15"/>
    <p:sldId id="309" r:id="rId16"/>
    <p:sldId id="308" r:id="rId17"/>
    <p:sldId id="310" r:id="rId18"/>
    <p:sldId id="311" r:id="rId19"/>
    <p:sldId id="312" r:id="rId20"/>
    <p:sldId id="313" r:id="rId21"/>
    <p:sldId id="314" r:id="rId22"/>
    <p:sldId id="315" r:id="rId23"/>
    <p:sldId id="316" r:id="rId24"/>
    <p:sldId id="317" r:id="rId25"/>
    <p:sldId id="320" r:id="rId26"/>
    <p:sldId id="321" r:id="rId27"/>
    <p:sldId id="324" r:id="rId28"/>
    <p:sldId id="322" r:id="rId29"/>
    <p:sldId id="289" r:id="rId30"/>
    <p:sldId id="325" r:id="rId31"/>
    <p:sldId id="326" r:id="rId32"/>
    <p:sldId id="327" r:id="rId33"/>
    <p:sldId id="328" r:id="rId34"/>
    <p:sldId id="329" r:id="rId35"/>
    <p:sldId id="290" r:id="rId36"/>
    <p:sldId id="271" r:id="rId37"/>
    <p:sldId id="330" r:id="rId38"/>
    <p:sldId id="331" r:id="rId39"/>
    <p:sldId id="282" r:id="rId40"/>
    <p:sldId id="333" r:id="rId41"/>
    <p:sldId id="334" r:id="rId42"/>
    <p:sldId id="335" r:id="rId43"/>
    <p:sldId id="336" r:id="rId44"/>
    <p:sldId id="332" r:id="rId45"/>
    <p:sldId id="337" r:id="rId46"/>
    <p:sldId id="276" r:id="rId47"/>
    <p:sldId id="338" r:id="rId48"/>
    <p:sldId id="340" r:id="rId49"/>
    <p:sldId id="283" r:id="rId50"/>
    <p:sldId id="284" r:id="rId51"/>
    <p:sldId id="341" r:id="rId52"/>
    <p:sldId id="262" r:id="rId53"/>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945">
          <p15:clr>
            <a:srgbClr val="A4A3A4"/>
          </p15:clr>
        </p15:guide>
        <p15:guide id="3" orient="horz" pos="3888">
          <p15:clr>
            <a:srgbClr val="A4A3A4"/>
          </p15:clr>
        </p15:guide>
        <p15:guide id="4" orient="horz" pos="192">
          <p15:clr>
            <a:srgbClr val="A4A3A4"/>
          </p15:clr>
        </p15:guide>
        <p15:guide id="5" orient="horz" pos="1072">
          <p15:clr>
            <a:srgbClr val="A4A3A4"/>
          </p15:clr>
        </p15:guide>
        <p15:guide id="6" pos="3839">
          <p15:clr>
            <a:srgbClr val="A4A3A4"/>
          </p15:clr>
        </p15:guide>
        <p15:guide id="7" pos="704">
          <p15:clr>
            <a:srgbClr val="A4A3A4"/>
          </p15:clr>
        </p15:guide>
        <p15:guide id="8" pos="710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99FF"/>
    <a:srgbClr val="2568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howGuides="1">
      <p:cViewPr varScale="1">
        <p:scale>
          <a:sx n="57" d="100"/>
          <a:sy n="57" d="100"/>
        </p:scale>
        <p:origin x="1016" y="28"/>
      </p:cViewPr>
      <p:guideLst>
        <p:guide orient="horz" pos="2160"/>
        <p:guide orient="horz" pos="945"/>
        <p:guide orient="horz" pos="3888"/>
        <p:guide orient="horz" pos="192"/>
        <p:guide orient="horz" pos="1072"/>
        <p:guide pos="3839"/>
        <p:guide pos="704"/>
        <p:guide pos="7102"/>
      </p:guideLst>
    </p:cSldViewPr>
  </p:slideViewPr>
  <p:outlineViewPr>
    <p:cViewPr>
      <p:scale>
        <a:sx n="33" d="100"/>
        <a:sy n="33" d="100"/>
      </p:scale>
      <p:origin x="0" y="-2886"/>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79" d="100"/>
          <a:sy n="79" d="100"/>
        </p:scale>
        <p:origin x="319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image" Target="../media/image3.png"/></Relationships>
</file>

<file path=ppt/diagrams/_rels/data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diagrams/_rels/data21.xml.rels><?xml version="1.0" encoding="UTF-8" standalone="yes"?>
<Relationships xmlns="http://schemas.openxmlformats.org/package/2006/relationships"><Relationship Id="rId1" Type="http://schemas.openxmlformats.org/officeDocument/2006/relationships/image" Target="../media/image35.jpg"/></Relationships>
</file>

<file path=ppt/diagrams/_rels/data22.xml.rels><?xml version="1.0" encoding="UTF-8" standalone="yes"?>
<Relationships xmlns="http://schemas.openxmlformats.org/package/2006/relationships"><Relationship Id="rId1" Type="http://schemas.openxmlformats.org/officeDocument/2006/relationships/image" Target="../media/image36.jpg"/></Relationships>
</file>

<file path=ppt/diagrams/_rels/data23.xml.rels><?xml version="1.0" encoding="UTF-8" standalone="yes"?>
<Relationships xmlns="http://schemas.openxmlformats.org/package/2006/relationships"><Relationship Id="rId1" Type="http://schemas.openxmlformats.org/officeDocument/2006/relationships/image" Target="../media/image37.jpeg"/></Relationships>
</file>

<file path=ppt/diagrams/_rels/data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ata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ata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4.png"/></Relationships>
</file>

<file path=ppt/diagrams/_rels/drawing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diagrams/_rels/drawing21.xml.rels><?xml version="1.0" encoding="UTF-8" standalone="yes"?>
<Relationships xmlns="http://schemas.openxmlformats.org/package/2006/relationships"><Relationship Id="rId1" Type="http://schemas.openxmlformats.org/officeDocument/2006/relationships/image" Target="../media/image35.jpg"/></Relationships>
</file>

<file path=ppt/diagrams/_rels/drawing22.xml.rels><?xml version="1.0" encoding="UTF-8" standalone="yes"?>
<Relationships xmlns="http://schemas.openxmlformats.org/package/2006/relationships"><Relationship Id="rId1" Type="http://schemas.openxmlformats.org/officeDocument/2006/relationships/image" Target="../media/image36.jpg"/></Relationships>
</file>

<file path=ppt/diagrams/_rels/drawing23.xml.rels><?xml version="1.0" encoding="UTF-8" standalone="yes"?>
<Relationships xmlns="http://schemas.openxmlformats.org/package/2006/relationships"><Relationship Id="rId1" Type="http://schemas.openxmlformats.org/officeDocument/2006/relationships/image" Target="../media/image37.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rawing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4.png"/></Relationships>
</file>

<file path=ppt/diagrams/_rels/drawing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4.png"/></Relationships>
</file>

<file path=ppt/diagrams/_rels/drawing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3627D2-F70C-41CD-8506-88F64E3AA61F}" type="doc">
      <dgm:prSet loTypeId="urn:microsoft.com/office/officeart/2008/layout/BendingPictureSemiTransparentText" loCatId="picture" qsTypeId="urn:microsoft.com/office/officeart/2005/8/quickstyle/simple3" qsCatId="simple" csTypeId="urn:microsoft.com/office/officeart/2005/8/colors/accent2_4" csCatId="accent2" phldr="1"/>
      <dgm:spPr/>
      <dgm:t>
        <a:bodyPr/>
        <a:lstStyle/>
        <a:p>
          <a:endParaRPr lang="en-US"/>
        </a:p>
      </dgm:t>
    </dgm:pt>
    <dgm:pt modelId="{5134070D-CB83-4327-B88E-76415F9376E2}">
      <dgm:prSet phldrT="[Text]" custT="1"/>
      <dgm:spPr/>
      <dgm:t>
        <a:bodyPr/>
        <a:lstStyle/>
        <a:p>
          <a:pPr algn="ctr"/>
          <a:r>
            <a:rPr lang="en-US" sz="2000" b="1" dirty="0" err="1">
              <a:solidFill>
                <a:schemeClr val="bg1"/>
              </a:solidFill>
              <a:latin typeface="Agency FB" panose="020B0503020202020204" pitchFamily="34" charset="0"/>
            </a:rPr>
            <a:t>Assist.Prof.Dr.Phongsak</a:t>
          </a:r>
          <a:r>
            <a:rPr lang="en-US" sz="2000" b="1" dirty="0">
              <a:solidFill>
                <a:schemeClr val="bg1"/>
              </a:solidFill>
              <a:latin typeface="Agency FB" panose="020B0503020202020204" pitchFamily="34" charset="0"/>
            </a:rPr>
            <a:t> Phakamach</a:t>
          </a:r>
        </a:p>
      </dgm:t>
    </dgm:pt>
    <dgm:pt modelId="{F28802BA-3778-4560-A4A0-FD331E228BC7}" type="parTrans" cxnId="{FDF0AC77-567D-4E02-A522-9082A1EAA6B7}">
      <dgm:prSet/>
      <dgm:spPr/>
      <dgm:t>
        <a:bodyPr/>
        <a:lstStyle/>
        <a:p>
          <a:endParaRPr lang="en-US"/>
        </a:p>
      </dgm:t>
    </dgm:pt>
    <dgm:pt modelId="{8683373F-D13F-4EC2-B56D-2820D5CF5044}" type="sibTrans" cxnId="{FDF0AC77-567D-4E02-A522-9082A1EAA6B7}">
      <dgm:prSet/>
      <dgm:spPr/>
      <dgm:t>
        <a:bodyPr/>
        <a:lstStyle/>
        <a:p>
          <a:endParaRPr lang="en-US"/>
        </a:p>
      </dgm:t>
    </dgm:pt>
    <dgm:pt modelId="{F1299C24-E589-4DE9-8BB5-1BE603670747}" type="pres">
      <dgm:prSet presAssocID="{303627D2-F70C-41CD-8506-88F64E3AA61F}" presName="Name0" presStyleCnt="0">
        <dgm:presLayoutVars>
          <dgm:dir/>
          <dgm:resizeHandles val="exact"/>
        </dgm:presLayoutVars>
      </dgm:prSet>
      <dgm:spPr/>
    </dgm:pt>
    <dgm:pt modelId="{AA4C6CE8-BBFC-49D5-B58D-458FE174D962}" type="pres">
      <dgm:prSet presAssocID="{5134070D-CB83-4327-B88E-76415F9376E2}" presName="composite" presStyleCnt="0"/>
      <dgm:spPr/>
    </dgm:pt>
    <dgm:pt modelId="{388D6780-2EC3-4520-93EF-303043523159}" type="pres">
      <dgm:prSet presAssocID="{5134070D-CB83-4327-B88E-76415F9376E2}" presName="rect1" presStyleLbl="bgShp" presStyleIdx="0" presStyleCnt="1" custLinFactNeighborX="-5125" custLinFactNeighborY="-68876"/>
      <dgm:spPr>
        <a:prstGeom prst="hexagon">
          <a:avLst/>
        </a:prstGeom>
        <a:blipFill rotWithShape="1">
          <a:blip xmlns:r="http://schemas.openxmlformats.org/officeDocument/2006/relationships" r:embed="rId1"/>
          <a:srcRect/>
          <a:stretch>
            <a:fillRect t="-28000" b="-28000"/>
          </a:stretch>
        </a:blipFill>
      </dgm:spPr>
    </dgm:pt>
    <dgm:pt modelId="{6F5E20BF-9720-4108-A6F1-EF53836CB448}" type="pres">
      <dgm:prSet presAssocID="{5134070D-CB83-4327-B88E-76415F9376E2}" presName="rect2" presStyleLbl="trBgShp" presStyleIdx="0" presStyleCnt="1" custScaleX="100098" custLinFactY="200000" custLinFactNeighborX="-94878" custLinFactNeighborY="291245">
        <dgm:presLayoutVars>
          <dgm:bulletEnabled val="1"/>
        </dgm:presLayoutVars>
      </dgm:prSet>
      <dgm:spPr/>
    </dgm:pt>
  </dgm:ptLst>
  <dgm:cxnLst>
    <dgm:cxn modelId="{7DF0D636-E061-48F2-BC05-DB03B975A2E5}" type="presOf" srcId="{303627D2-F70C-41CD-8506-88F64E3AA61F}" destId="{F1299C24-E589-4DE9-8BB5-1BE603670747}" srcOrd="0" destOrd="0" presId="urn:microsoft.com/office/officeart/2008/layout/BendingPictureSemiTransparentText"/>
    <dgm:cxn modelId="{FDF0AC77-567D-4E02-A522-9082A1EAA6B7}" srcId="{303627D2-F70C-41CD-8506-88F64E3AA61F}" destId="{5134070D-CB83-4327-B88E-76415F9376E2}" srcOrd="0" destOrd="0" parTransId="{F28802BA-3778-4560-A4A0-FD331E228BC7}" sibTransId="{8683373F-D13F-4EC2-B56D-2820D5CF5044}"/>
    <dgm:cxn modelId="{823601CF-9CA8-4C02-B709-E88042C60C7F}" type="presOf" srcId="{5134070D-CB83-4327-B88E-76415F9376E2}" destId="{6F5E20BF-9720-4108-A6F1-EF53836CB448}" srcOrd="0" destOrd="0" presId="urn:microsoft.com/office/officeart/2008/layout/BendingPictureSemiTransparentText"/>
    <dgm:cxn modelId="{54348DA5-BF51-45EE-937A-0E28E3C342B1}" type="presParOf" srcId="{F1299C24-E589-4DE9-8BB5-1BE603670747}" destId="{AA4C6CE8-BBFC-49D5-B58D-458FE174D962}" srcOrd="0" destOrd="0" presId="urn:microsoft.com/office/officeart/2008/layout/BendingPictureSemiTransparentText"/>
    <dgm:cxn modelId="{30299C72-1565-4905-9924-AA0A90419B04}" type="presParOf" srcId="{AA4C6CE8-BBFC-49D5-B58D-458FE174D962}" destId="{388D6780-2EC3-4520-93EF-303043523159}" srcOrd="0" destOrd="0" presId="urn:microsoft.com/office/officeart/2008/layout/BendingPictureSemiTransparentText"/>
    <dgm:cxn modelId="{16D2AD5D-F91C-4481-87C3-9B8CE7D8BF0B}" type="presParOf" srcId="{AA4C6CE8-BBFC-49D5-B58D-458FE174D962}" destId="{6F5E20BF-9720-4108-A6F1-EF53836CB448}" srcOrd="1" destOrd="0" presId="urn:microsoft.com/office/officeart/2008/layout/BendingPictureSemiTransparent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50168DE-1310-4E65-98FF-69738B35BD3B}" type="doc">
      <dgm:prSet loTypeId="urn:microsoft.com/office/officeart/2008/layout/BubblePictureList" loCatId="picture" qsTypeId="urn:microsoft.com/office/officeart/2005/8/quickstyle/simple1" qsCatId="simple" csTypeId="urn:microsoft.com/office/officeart/2005/8/colors/accent1_2" csCatId="accent1" phldr="1"/>
      <dgm:spPr/>
      <dgm:t>
        <a:bodyPr/>
        <a:lstStyle/>
        <a:p>
          <a:endParaRPr lang="en-US"/>
        </a:p>
      </dgm:t>
    </dgm:pt>
    <dgm:pt modelId="{DBC9B41C-F25A-42EC-A197-E61A12BDC4DE}">
      <dgm:prSet phldrT="[Text]" phldr="1"/>
      <dgm:spPr/>
      <dgm:t>
        <a:bodyPr/>
        <a:lstStyle/>
        <a:p>
          <a:endParaRPr lang="en-US"/>
        </a:p>
      </dgm:t>
    </dgm:pt>
    <dgm:pt modelId="{A1BB8F8A-531D-49CB-9F99-34B537F56B3E}" type="parTrans" cxnId="{3F515074-6905-467E-B084-3ACCE9A5770C}">
      <dgm:prSet/>
      <dgm:spPr/>
      <dgm:t>
        <a:bodyPr/>
        <a:lstStyle/>
        <a:p>
          <a:endParaRPr lang="en-US"/>
        </a:p>
      </dgm:t>
    </dgm:pt>
    <dgm:pt modelId="{694D6311-48F1-422C-BA6D-7D3BC8397811}" type="sibTrans" cxnId="{3F515074-6905-467E-B084-3ACCE9A5770C}">
      <dgm:prSet/>
      <dgm:spPr>
        <a:blipFill rotWithShape="1">
          <a:blip xmlns:r="http://schemas.openxmlformats.org/officeDocument/2006/relationships" r:embed="rId1"/>
          <a:srcRect/>
          <a:stretch>
            <a:fillRect l="-7000" r="-7000"/>
          </a:stretch>
        </a:blipFill>
        <a:ln>
          <a:solidFill>
            <a:srgbClr val="0070C0"/>
          </a:solidFill>
        </a:ln>
      </dgm:spPr>
      <dgm:t>
        <a:bodyPr/>
        <a:lstStyle/>
        <a:p>
          <a:endParaRPr lang="en-US"/>
        </a:p>
      </dgm:t>
    </dgm:pt>
    <dgm:pt modelId="{E0A7E2AC-2532-4E93-93A1-EF08F198457D}">
      <dgm:prSet phldrT="[Text]" phldr="1"/>
      <dgm:spPr/>
      <dgm:t>
        <a:bodyPr/>
        <a:lstStyle/>
        <a:p>
          <a:endParaRPr lang="en-US" dirty="0"/>
        </a:p>
      </dgm:t>
    </dgm:pt>
    <dgm:pt modelId="{3EA60695-9C05-4295-8D96-1AE08C6527D7}" type="parTrans" cxnId="{1EB31C39-EAD3-41F6-8D87-642795462CFB}">
      <dgm:prSet/>
      <dgm:spPr/>
      <dgm:t>
        <a:bodyPr/>
        <a:lstStyle/>
        <a:p>
          <a:endParaRPr lang="en-US"/>
        </a:p>
      </dgm:t>
    </dgm:pt>
    <dgm:pt modelId="{8CE75F96-D90B-44DD-9336-75F420ED95DD}" type="sibTrans" cxnId="{1EB31C39-EAD3-41F6-8D87-642795462CFB}">
      <dgm:prSet/>
      <dgm:spPr>
        <a:blipFill rotWithShape="1">
          <a:blip xmlns:r="http://schemas.openxmlformats.org/officeDocument/2006/relationships" r:embed="rId2"/>
          <a:srcRect/>
          <a:stretch>
            <a:fillRect l="-14000" r="-14000"/>
          </a:stretch>
        </a:blipFill>
        <a:ln>
          <a:solidFill>
            <a:srgbClr val="0070C0"/>
          </a:solidFill>
        </a:ln>
      </dgm:spPr>
      <dgm:t>
        <a:bodyPr/>
        <a:lstStyle/>
        <a:p>
          <a:endParaRPr lang="en-US"/>
        </a:p>
      </dgm:t>
    </dgm:pt>
    <dgm:pt modelId="{C41B1805-E384-43D7-BAB1-24EAEA21507C}">
      <dgm:prSet phldrT="[Text]" phldr="1"/>
      <dgm:spPr/>
      <dgm:t>
        <a:bodyPr/>
        <a:lstStyle/>
        <a:p>
          <a:endParaRPr lang="en-US" dirty="0"/>
        </a:p>
      </dgm:t>
    </dgm:pt>
    <dgm:pt modelId="{C54DE3AF-BD4C-4119-9B29-DED9FA5483F3}" type="sibTrans" cxnId="{8CFE903B-0600-46B1-A2F2-BADF3C680D8A}">
      <dgm:prSet/>
      <dgm:spPr>
        <a:blipFill rotWithShape="1">
          <a:blip xmlns:r="http://schemas.openxmlformats.org/officeDocument/2006/relationships" r:embed="rId3"/>
          <a:srcRect/>
          <a:stretch>
            <a:fillRect l="-25000" r="-25000"/>
          </a:stretch>
        </a:blipFill>
        <a:ln>
          <a:solidFill>
            <a:srgbClr val="0070C0"/>
          </a:solidFill>
        </a:ln>
      </dgm:spPr>
      <dgm:t>
        <a:bodyPr/>
        <a:lstStyle/>
        <a:p>
          <a:endParaRPr lang="en-US"/>
        </a:p>
      </dgm:t>
    </dgm:pt>
    <dgm:pt modelId="{CFB8987C-6F13-409E-8C2E-668A41845EBA}" type="parTrans" cxnId="{8CFE903B-0600-46B1-A2F2-BADF3C680D8A}">
      <dgm:prSet/>
      <dgm:spPr/>
      <dgm:t>
        <a:bodyPr/>
        <a:lstStyle/>
        <a:p>
          <a:endParaRPr lang="en-US"/>
        </a:p>
      </dgm:t>
    </dgm:pt>
    <dgm:pt modelId="{6F8D735F-DC74-483F-B86C-89891F951A59}" type="pres">
      <dgm:prSet presAssocID="{950168DE-1310-4E65-98FF-69738B35BD3B}" presName="Name0" presStyleCnt="0">
        <dgm:presLayoutVars>
          <dgm:chMax val="8"/>
          <dgm:chPref val="8"/>
          <dgm:dir/>
        </dgm:presLayoutVars>
      </dgm:prSet>
      <dgm:spPr/>
    </dgm:pt>
    <dgm:pt modelId="{7625D927-6904-42DB-8B95-8DD98F158AC1}" type="pres">
      <dgm:prSet presAssocID="{C41B1805-E384-43D7-BAB1-24EAEA21507C}" presName="parent_text_1" presStyleLbl="revTx" presStyleIdx="0" presStyleCnt="3">
        <dgm:presLayoutVars>
          <dgm:chMax val="0"/>
          <dgm:chPref val="0"/>
          <dgm:bulletEnabled val="1"/>
        </dgm:presLayoutVars>
      </dgm:prSet>
      <dgm:spPr/>
    </dgm:pt>
    <dgm:pt modelId="{4C29E85A-BCFF-4CDD-80A4-9BADA7EE72E2}" type="pres">
      <dgm:prSet presAssocID="{C41B1805-E384-43D7-BAB1-24EAEA21507C}" presName="image_accent_1" presStyleCnt="0"/>
      <dgm:spPr/>
    </dgm:pt>
    <dgm:pt modelId="{E39134D5-AB31-48ED-8CEF-D4F96E0ED55D}" type="pres">
      <dgm:prSet presAssocID="{C41B1805-E384-43D7-BAB1-24EAEA21507C}" presName="imageAccentRepeatNode" presStyleLbl="alignNode1" presStyleIdx="0" presStyleCnt="6"/>
      <dgm:spPr/>
    </dgm:pt>
    <dgm:pt modelId="{6F32CFB8-1497-4390-90ED-82B3C980927B}" type="pres">
      <dgm:prSet presAssocID="{C41B1805-E384-43D7-BAB1-24EAEA21507C}" presName="accent_1" presStyleLbl="alignNode1" presStyleIdx="1" presStyleCnt="6"/>
      <dgm:spPr>
        <a:ln>
          <a:solidFill>
            <a:srgbClr val="0070C0"/>
          </a:solidFill>
        </a:ln>
      </dgm:spPr>
    </dgm:pt>
    <dgm:pt modelId="{902DC16B-F64F-4853-832B-763253CD7621}" type="pres">
      <dgm:prSet presAssocID="{C54DE3AF-BD4C-4119-9B29-DED9FA5483F3}" presName="image_1" presStyleCnt="0"/>
      <dgm:spPr/>
    </dgm:pt>
    <dgm:pt modelId="{5E7A4CEE-AEB6-4E6A-B026-D2C9072575DB}" type="pres">
      <dgm:prSet presAssocID="{C54DE3AF-BD4C-4119-9B29-DED9FA5483F3}" presName="imageRepeatNode" presStyleLbl="fgImgPlace1" presStyleIdx="0" presStyleCnt="3"/>
      <dgm:spPr/>
    </dgm:pt>
    <dgm:pt modelId="{8CD02C69-B16B-46A1-9202-3D68BAB19576}" type="pres">
      <dgm:prSet presAssocID="{DBC9B41C-F25A-42EC-A197-E61A12BDC4DE}" presName="parent_text_2" presStyleLbl="revTx" presStyleIdx="1" presStyleCnt="3">
        <dgm:presLayoutVars>
          <dgm:chMax val="0"/>
          <dgm:chPref val="0"/>
          <dgm:bulletEnabled val="1"/>
        </dgm:presLayoutVars>
      </dgm:prSet>
      <dgm:spPr/>
    </dgm:pt>
    <dgm:pt modelId="{E2828421-5C3C-42EC-ACD6-7023B0FD88A1}" type="pres">
      <dgm:prSet presAssocID="{DBC9B41C-F25A-42EC-A197-E61A12BDC4DE}" presName="image_accent_2" presStyleCnt="0"/>
      <dgm:spPr/>
    </dgm:pt>
    <dgm:pt modelId="{B143A681-4810-4554-8B11-077841B7D5D6}" type="pres">
      <dgm:prSet presAssocID="{DBC9B41C-F25A-42EC-A197-E61A12BDC4DE}" presName="imageAccentRepeatNode" presStyleLbl="alignNode1" presStyleIdx="2" presStyleCnt="6" custLinFactX="100000" custLinFactY="24381" custLinFactNeighborX="132408" custLinFactNeighborY="100000"/>
      <dgm:spPr>
        <a:ln>
          <a:solidFill>
            <a:srgbClr val="0070C0"/>
          </a:solidFill>
        </a:ln>
      </dgm:spPr>
    </dgm:pt>
    <dgm:pt modelId="{0F36D5D0-F677-46AF-B0FC-9E2BA0D03EC2}" type="pres">
      <dgm:prSet presAssocID="{694D6311-48F1-422C-BA6D-7D3BC8397811}" presName="image_2" presStyleCnt="0"/>
      <dgm:spPr/>
    </dgm:pt>
    <dgm:pt modelId="{0D02C8C6-D484-4AA5-9C56-362714E9FFE7}" type="pres">
      <dgm:prSet presAssocID="{694D6311-48F1-422C-BA6D-7D3BC8397811}" presName="imageRepeatNode" presStyleLbl="fgImgPlace1" presStyleIdx="1" presStyleCnt="3" custLinFactNeighborX="22103" custLinFactNeighborY="34297"/>
      <dgm:spPr/>
    </dgm:pt>
    <dgm:pt modelId="{113A9C02-B372-4088-B8FA-E8DD7D8F4502}" type="pres">
      <dgm:prSet presAssocID="{E0A7E2AC-2532-4E93-93A1-EF08F198457D}" presName="image_accent_3" presStyleCnt="0"/>
      <dgm:spPr/>
    </dgm:pt>
    <dgm:pt modelId="{D49B1551-923C-4A99-AE7B-51A2C13F904F}" type="pres">
      <dgm:prSet presAssocID="{E0A7E2AC-2532-4E93-93A1-EF08F198457D}" presName="imageAccentRepeatNode" presStyleLbl="alignNode1" presStyleIdx="3" presStyleCnt="6"/>
      <dgm:spPr/>
    </dgm:pt>
    <dgm:pt modelId="{F88E32DF-2CC9-44AD-945C-745CA65D37F8}" type="pres">
      <dgm:prSet presAssocID="{E0A7E2AC-2532-4E93-93A1-EF08F198457D}" presName="parent_text_3" presStyleLbl="revTx" presStyleIdx="2" presStyleCnt="3">
        <dgm:presLayoutVars>
          <dgm:chMax val="0"/>
          <dgm:chPref val="0"/>
          <dgm:bulletEnabled val="1"/>
        </dgm:presLayoutVars>
      </dgm:prSet>
      <dgm:spPr/>
    </dgm:pt>
    <dgm:pt modelId="{869C5A6F-EF6E-4622-9B5A-523506F4B791}" type="pres">
      <dgm:prSet presAssocID="{E0A7E2AC-2532-4E93-93A1-EF08F198457D}" presName="accent_2" presStyleLbl="alignNode1" presStyleIdx="4" presStyleCnt="6"/>
      <dgm:spPr>
        <a:ln>
          <a:solidFill>
            <a:srgbClr val="0070C0"/>
          </a:solidFill>
        </a:ln>
      </dgm:spPr>
    </dgm:pt>
    <dgm:pt modelId="{D43C8336-1777-414E-A07A-DAE23E0ED022}" type="pres">
      <dgm:prSet presAssocID="{E0A7E2AC-2532-4E93-93A1-EF08F198457D}" presName="accent_3" presStyleLbl="alignNode1" presStyleIdx="5" presStyleCnt="6"/>
      <dgm:spPr>
        <a:ln>
          <a:solidFill>
            <a:srgbClr val="0070C0"/>
          </a:solidFill>
        </a:ln>
      </dgm:spPr>
    </dgm:pt>
    <dgm:pt modelId="{BB35005A-BFD7-40B4-8C9C-D7BEA5C1937A}" type="pres">
      <dgm:prSet presAssocID="{8CE75F96-D90B-44DD-9336-75F420ED95DD}" presName="image_3" presStyleCnt="0"/>
      <dgm:spPr/>
    </dgm:pt>
    <dgm:pt modelId="{6BDE0F3F-D78C-4F37-A119-1ACF9DF7EB0A}" type="pres">
      <dgm:prSet presAssocID="{8CE75F96-D90B-44DD-9336-75F420ED95DD}" presName="imageRepeatNode" presStyleLbl="fgImgPlace1" presStyleIdx="2" presStyleCnt="3"/>
      <dgm:spPr/>
    </dgm:pt>
  </dgm:ptLst>
  <dgm:cxnLst>
    <dgm:cxn modelId="{6323C31D-3B29-4AE6-AE48-5463DA61A1C2}" type="presOf" srcId="{C54DE3AF-BD4C-4119-9B29-DED9FA5483F3}" destId="{5E7A4CEE-AEB6-4E6A-B026-D2C9072575DB}" srcOrd="0" destOrd="0" presId="urn:microsoft.com/office/officeart/2008/layout/BubblePictureList"/>
    <dgm:cxn modelId="{1EC8041F-D9CE-434B-A423-891906FA06BA}" type="presOf" srcId="{950168DE-1310-4E65-98FF-69738B35BD3B}" destId="{6F8D735F-DC74-483F-B86C-89891F951A59}" srcOrd="0" destOrd="0" presId="urn:microsoft.com/office/officeart/2008/layout/BubblePictureList"/>
    <dgm:cxn modelId="{1EB31C39-EAD3-41F6-8D87-642795462CFB}" srcId="{950168DE-1310-4E65-98FF-69738B35BD3B}" destId="{E0A7E2AC-2532-4E93-93A1-EF08F198457D}" srcOrd="2" destOrd="0" parTransId="{3EA60695-9C05-4295-8D96-1AE08C6527D7}" sibTransId="{8CE75F96-D90B-44DD-9336-75F420ED95DD}"/>
    <dgm:cxn modelId="{8CFE903B-0600-46B1-A2F2-BADF3C680D8A}" srcId="{950168DE-1310-4E65-98FF-69738B35BD3B}" destId="{C41B1805-E384-43D7-BAB1-24EAEA21507C}" srcOrd="0" destOrd="0" parTransId="{CFB8987C-6F13-409E-8C2E-668A41845EBA}" sibTransId="{C54DE3AF-BD4C-4119-9B29-DED9FA5483F3}"/>
    <dgm:cxn modelId="{6676205C-3082-4726-960A-1C8981016E92}" type="presOf" srcId="{DBC9B41C-F25A-42EC-A197-E61A12BDC4DE}" destId="{8CD02C69-B16B-46A1-9202-3D68BAB19576}" srcOrd="0" destOrd="0" presId="urn:microsoft.com/office/officeart/2008/layout/BubblePictureList"/>
    <dgm:cxn modelId="{3F515074-6905-467E-B084-3ACCE9A5770C}" srcId="{950168DE-1310-4E65-98FF-69738B35BD3B}" destId="{DBC9B41C-F25A-42EC-A197-E61A12BDC4DE}" srcOrd="1" destOrd="0" parTransId="{A1BB8F8A-531D-49CB-9F99-34B537F56B3E}" sibTransId="{694D6311-48F1-422C-BA6D-7D3BC8397811}"/>
    <dgm:cxn modelId="{D572A888-B8A9-4B05-8794-8F768B0E8523}" type="presOf" srcId="{8CE75F96-D90B-44DD-9336-75F420ED95DD}" destId="{6BDE0F3F-D78C-4F37-A119-1ACF9DF7EB0A}" srcOrd="0" destOrd="0" presId="urn:microsoft.com/office/officeart/2008/layout/BubblePictureList"/>
    <dgm:cxn modelId="{972DA3A1-ED17-4D55-AFF3-D5154BB12861}" type="presOf" srcId="{E0A7E2AC-2532-4E93-93A1-EF08F198457D}" destId="{F88E32DF-2CC9-44AD-945C-745CA65D37F8}" srcOrd="0" destOrd="0" presId="urn:microsoft.com/office/officeart/2008/layout/BubblePictureList"/>
    <dgm:cxn modelId="{141414A3-8619-45B9-9A3D-39E8718BADEC}" type="presOf" srcId="{694D6311-48F1-422C-BA6D-7D3BC8397811}" destId="{0D02C8C6-D484-4AA5-9C56-362714E9FFE7}" srcOrd="0" destOrd="0" presId="urn:microsoft.com/office/officeart/2008/layout/BubblePictureList"/>
    <dgm:cxn modelId="{5C1FF3F5-D940-43E4-801B-2C3240C3C318}" type="presOf" srcId="{C41B1805-E384-43D7-BAB1-24EAEA21507C}" destId="{7625D927-6904-42DB-8B95-8DD98F158AC1}" srcOrd="0" destOrd="0" presId="urn:microsoft.com/office/officeart/2008/layout/BubblePictureList"/>
    <dgm:cxn modelId="{F95F7037-2C78-460E-96EC-23B06BBFEB37}" type="presParOf" srcId="{6F8D735F-DC74-483F-B86C-89891F951A59}" destId="{7625D927-6904-42DB-8B95-8DD98F158AC1}" srcOrd="0" destOrd="0" presId="urn:microsoft.com/office/officeart/2008/layout/BubblePictureList"/>
    <dgm:cxn modelId="{B611F198-5C64-4A4F-88C4-F2AE9BA3DE52}" type="presParOf" srcId="{6F8D735F-DC74-483F-B86C-89891F951A59}" destId="{4C29E85A-BCFF-4CDD-80A4-9BADA7EE72E2}" srcOrd="1" destOrd="0" presId="urn:microsoft.com/office/officeart/2008/layout/BubblePictureList"/>
    <dgm:cxn modelId="{62F22599-8FE0-4327-8F4C-8D9EED0CBCE3}" type="presParOf" srcId="{4C29E85A-BCFF-4CDD-80A4-9BADA7EE72E2}" destId="{E39134D5-AB31-48ED-8CEF-D4F96E0ED55D}" srcOrd="0" destOrd="0" presId="urn:microsoft.com/office/officeart/2008/layout/BubblePictureList"/>
    <dgm:cxn modelId="{98B9AD86-5E30-4D6E-ABD3-BC3A7FDA7D1B}" type="presParOf" srcId="{6F8D735F-DC74-483F-B86C-89891F951A59}" destId="{6F32CFB8-1497-4390-90ED-82B3C980927B}" srcOrd="2" destOrd="0" presId="urn:microsoft.com/office/officeart/2008/layout/BubblePictureList"/>
    <dgm:cxn modelId="{0A7D43BD-0D46-4287-A950-78D38ACBD326}" type="presParOf" srcId="{6F8D735F-DC74-483F-B86C-89891F951A59}" destId="{902DC16B-F64F-4853-832B-763253CD7621}" srcOrd="3" destOrd="0" presId="urn:microsoft.com/office/officeart/2008/layout/BubblePictureList"/>
    <dgm:cxn modelId="{6A8B756F-D08A-4012-8FD3-FE062454D014}" type="presParOf" srcId="{902DC16B-F64F-4853-832B-763253CD7621}" destId="{5E7A4CEE-AEB6-4E6A-B026-D2C9072575DB}" srcOrd="0" destOrd="0" presId="urn:microsoft.com/office/officeart/2008/layout/BubblePictureList"/>
    <dgm:cxn modelId="{FEB3B6F5-9A97-4101-AE77-0D7E137754E3}" type="presParOf" srcId="{6F8D735F-DC74-483F-B86C-89891F951A59}" destId="{8CD02C69-B16B-46A1-9202-3D68BAB19576}" srcOrd="4" destOrd="0" presId="urn:microsoft.com/office/officeart/2008/layout/BubblePictureList"/>
    <dgm:cxn modelId="{1FAE9F4B-23E9-438F-8100-DD44D8ABA311}" type="presParOf" srcId="{6F8D735F-DC74-483F-B86C-89891F951A59}" destId="{E2828421-5C3C-42EC-ACD6-7023B0FD88A1}" srcOrd="5" destOrd="0" presId="urn:microsoft.com/office/officeart/2008/layout/BubblePictureList"/>
    <dgm:cxn modelId="{6D6B7E54-AF02-4A13-BD84-C2288C5B5078}" type="presParOf" srcId="{E2828421-5C3C-42EC-ACD6-7023B0FD88A1}" destId="{B143A681-4810-4554-8B11-077841B7D5D6}" srcOrd="0" destOrd="0" presId="urn:microsoft.com/office/officeart/2008/layout/BubblePictureList"/>
    <dgm:cxn modelId="{AC4C04C3-198A-4D7C-A99B-3138393C43F6}" type="presParOf" srcId="{6F8D735F-DC74-483F-B86C-89891F951A59}" destId="{0F36D5D0-F677-46AF-B0FC-9E2BA0D03EC2}" srcOrd="6" destOrd="0" presId="urn:microsoft.com/office/officeart/2008/layout/BubblePictureList"/>
    <dgm:cxn modelId="{3A264B2F-F380-4A09-9693-82C6AC019AD7}" type="presParOf" srcId="{0F36D5D0-F677-46AF-B0FC-9E2BA0D03EC2}" destId="{0D02C8C6-D484-4AA5-9C56-362714E9FFE7}" srcOrd="0" destOrd="0" presId="urn:microsoft.com/office/officeart/2008/layout/BubblePictureList"/>
    <dgm:cxn modelId="{B5D157F2-EE61-488E-961E-A1B58E53742F}" type="presParOf" srcId="{6F8D735F-DC74-483F-B86C-89891F951A59}" destId="{113A9C02-B372-4088-B8FA-E8DD7D8F4502}" srcOrd="7" destOrd="0" presId="urn:microsoft.com/office/officeart/2008/layout/BubblePictureList"/>
    <dgm:cxn modelId="{A7BA0CD5-45F7-42B7-BB23-EFB6C7E2B254}" type="presParOf" srcId="{113A9C02-B372-4088-B8FA-E8DD7D8F4502}" destId="{D49B1551-923C-4A99-AE7B-51A2C13F904F}" srcOrd="0" destOrd="0" presId="urn:microsoft.com/office/officeart/2008/layout/BubblePictureList"/>
    <dgm:cxn modelId="{20436D91-555A-4F7F-88C1-17D6CD78D16C}" type="presParOf" srcId="{6F8D735F-DC74-483F-B86C-89891F951A59}" destId="{F88E32DF-2CC9-44AD-945C-745CA65D37F8}" srcOrd="8" destOrd="0" presId="urn:microsoft.com/office/officeart/2008/layout/BubblePictureList"/>
    <dgm:cxn modelId="{6B3A0F0B-C7B0-44BE-AB08-6CA2C8A027BB}" type="presParOf" srcId="{6F8D735F-DC74-483F-B86C-89891F951A59}" destId="{869C5A6F-EF6E-4622-9B5A-523506F4B791}" srcOrd="9" destOrd="0" presId="urn:microsoft.com/office/officeart/2008/layout/BubblePictureList"/>
    <dgm:cxn modelId="{4930A823-9EE9-4AD8-8268-8DD3EE3CAE12}" type="presParOf" srcId="{6F8D735F-DC74-483F-B86C-89891F951A59}" destId="{D43C8336-1777-414E-A07A-DAE23E0ED022}" srcOrd="10" destOrd="0" presId="urn:microsoft.com/office/officeart/2008/layout/BubblePictureList"/>
    <dgm:cxn modelId="{E02760BD-135D-4CF2-AA09-F409B44409E6}" type="presParOf" srcId="{6F8D735F-DC74-483F-B86C-89891F951A59}" destId="{BB35005A-BFD7-40B4-8C9C-D7BEA5C1937A}" srcOrd="11" destOrd="0" presId="urn:microsoft.com/office/officeart/2008/layout/BubblePictureList"/>
    <dgm:cxn modelId="{2F411D24-C16B-4EDF-8FE0-8D93DEED3158}" type="presParOf" srcId="{BB35005A-BFD7-40B4-8C9C-D7BEA5C1937A}" destId="{6BDE0F3F-D78C-4F37-A119-1ACF9DF7EB0A}"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BF8C9A8-78AC-417C-9BB7-0AF9DFB31919}"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65ECBC7A-EE0F-4BD1-A6B9-EAF0A75F7DE9}">
      <dgm:prSet custT="1"/>
      <dgm:spPr>
        <a:solidFill>
          <a:srgbClr val="C00000"/>
        </a:solidFill>
        <a:ln>
          <a:solidFill>
            <a:srgbClr val="C00000"/>
          </a:solidFill>
        </a:ln>
      </dgm:spPr>
      <dgm:t>
        <a:bodyPr/>
        <a:lstStyle/>
        <a:p>
          <a:pPr algn="l"/>
          <a:r>
            <a:rPr lang="en-US" sz="3200" b="1" dirty="0">
              <a:solidFill>
                <a:srgbClr val="FFFF00"/>
              </a:solidFill>
              <a:latin typeface="Agency FB" panose="020B0503020202020204" pitchFamily="34" charset="0"/>
            </a:rPr>
            <a:t>In conclusion, </a:t>
          </a:r>
          <a:r>
            <a:rPr lang="en-US" sz="3200" b="1" dirty="0">
              <a:latin typeface="Agency FB" panose="020B0503020202020204" pitchFamily="34" charset="0"/>
            </a:rPr>
            <a:t>the organization of innovation means an organization that has improved and changed the thought process to create something new that is different and useful. Alternatively, it is an organization that has applied new changes until it is successful and spread until it becomes a methodology for the general public.           </a:t>
          </a:r>
        </a:p>
        <a:p>
          <a:pPr algn="l"/>
          <a:r>
            <a:rPr lang="en-US" sz="3200" b="1" dirty="0">
              <a:latin typeface="Agency FB" panose="020B0503020202020204" pitchFamily="34" charset="0"/>
            </a:rPr>
            <a:t>In addition, when considering the organization that will be successful in the future must be an organization that can make personnel in the organization have a commitment and responsibility for the organization, encourage personnel to create innovation and allow all employees to participate in learning and understanding systematically by setting clear objectives, goals and strategies under the structure of the flexible organization.</a:t>
          </a:r>
        </a:p>
      </dgm:t>
    </dgm:pt>
    <dgm:pt modelId="{786874A9-01A0-4558-AD51-039A7F8CFDFB}" type="parTrans" cxnId="{56614133-C679-4215-BC9D-A2C93508457E}">
      <dgm:prSet/>
      <dgm:spPr/>
      <dgm:t>
        <a:bodyPr/>
        <a:lstStyle/>
        <a:p>
          <a:pPr algn="l"/>
          <a:endParaRPr lang="en-US" sz="2400">
            <a:latin typeface="Agency FB" panose="020B0503020202020204" pitchFamily="34" charset="0"/>
          </a:endParaRPr>
        </a:p>
      </dgm:t>
    </dgm:pt>
    <dgm:pt modelId="{C2A948BB-0C5C-4DBB-8D3C-E5A9BCB22A1D}" type="sibTrans" cxnId="{56614133-C679-4215-BC9D-A2C93508457E}">
      <dgm:prSet/>
      <dgm:spPr/>
      <dgm:t>
        <a:bodyPr/>
        <a:lstStyle/>
        <a:p>
          <a:pPr algn="l"/>
          <a:endParaRPr lang="en-US" sz="2400">
            <a:latin typeface="Agency FB" panose="020B0503020202020204" pitchFamily="34" charset="0"/>
          </a:endParaRPr>
        </a:p>
      </dgm:t>
    </dgm:pt>
    <dgm:pt modelId="{22DE49C6-2D47-4762-BCFB-5B88C4473EDD}" type="pres">
      <dgm:prSet presAssocID="{EBF8C9A8-78AC-417C-9BB7-0AF9DFB31919}" presName="Name0" presStyleCnt="0">
        <dgm:presLayoutVars>
          <dgm:dir/>
          <dgm:resizeHandles/>
        </dgm:presLayoutVars>
      </dgm:prSet>
      <dgm:spPr/>
    </dgm:pt>
    <dgm:pt modelId="{268566B9-3C11-4CD1-94A0-C6AB3A5DA1E5}" type="pres">
      <dgm:prSet presAssocID="{65ECBC7A-EE0F-4BD1-A6B9-EAF0A75F7DE9}" presName="compNode" presStyleCnt="0"/>
      <dgm:spPr/>
    </dgm:pt>
    <dgm:pt modelId="{356C48E9-D879-4636-9807-6A409C010B8D}" type="pres">
      <dgm:prSet presAssocID="{65ECBC7A-EE0F-4BD1-A6B9-EAF0A75F7DE9}" presName="dummyConnPt" presStyleCnt="0"/>
      <dgm:spPr/>
    </dgm:pt>
    <dgm:pt modelId="{254C7E5F-E598-4B2B-B5CA-AF9216A6CED7}" type="pres">
      <dgm:prSet presAssocID="{65ECBC7A-EE0F-4BD1-A6B9-EAF0A75F7DE9}" presName="node" presStyleLbl="node1" presStyleIdx="0" presStyleCnt="1" custScaleX="251179" custScaleY="178694" custLinFactNeighborX="-1886" custLinFactNeighborY="-110">
        <dgm:presLayoutVars>
          <dgm:bulletEnabled val="1"/>
        </dgm:presLayoutVars>
      </dgm:prSet>
      <dgm:spPr/>
    </dgm:pt>
  </dgm:ptLst>
  <dgm:cxnLst>
    <dgm:cxn modelId="{56614133-C679-4215-BC9D-A2C93508457E}" srcId="{EBF8C9A8-78AC-417C-9BB7-0AF9DFB31919}" destId="{65ECBC7A-EE0F-4BD1-A6B9-EAF0A75F7DE9}" srcOrd="0" destOrd="0" parTransId="{786874A9-01A0-4558-AD51-039A7F8CFDFB}" sibTransId="{C2A948BB-0C5C-4DBB-8D3C-E5A9BCB22A1D}"/>
    <dgm:cxn modelId="{97AFC86C-CBD5-470D-89E4-059BBD5F9812}" type="presOf" srcId="{65ECBC7A-EE0F-4BD1-A6B9-EAF0A75F7DE9}" destId="{254C7E5F-E598-4B2B-B5CA-AF9216A6CED7}" srcOrd="0" destOrd="0" presId="urn:microsoft.com/office/officeart/2005/8/layout/bProcess4"/>
    <dgm:cxn modelId="{B1773CC5-B3F5-4172-957C-D844BE22A858}" type="presOf" srcId="{EBF8C9A8-78AC-417C-9BB7-0AF9DFB31919}" destId="{22DE49C6-2D47-4762-BCFB-5B88C4473EDD}" srcOrd="0" destOrd="0" presId="urn:microsoft.com/office/officeart/2005/8/layout/bProcess4"/>
    <dgm:cxn modelId="{97527CE0-424E-4D2F-8A9A-F367484F363C}" type="presParOf" srcId="{22DE49C6-2D47-4762-BCFB-5B88C4473EDD}" destId="{268566B9-3C11-4CD1-94A0-C6AB3A5DA1E5}" srcOrd="0" destOrd="0" presId="urn:microsoft.com/office/officeart/2005/8/layout/bProcess4"/>
    <dgm:cxn modelId="{DE4D58EA-EB9A-44FC-891F-17AF4B40FB0F}" type="presParOf" srcId="{268566B9-3C11-4CD1-94A0-C6AB3A5DA1E5}" destId="{356C48E9-D879-4636-9807-6A409C010B8D}" srcOrd="0" destOrd="0" presId="urn:microsoft.com/office/officeart/2005/8/layout/bProcess4"/>
    <dgm:cxn modelId="{2CC1E159-A285-41BB-8030-542E87A754F2}" type="presParOf" srcId="{268566B9-3C11-4CD1-94A0-C6AB3A5DA1E5}" destId="{254C7E5F-E598-4B2B-B5CA-AF9216A6CED7}"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BF8C9A8-78AC-417C-9BB7-0AF9DFB31919}"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65ECBC7A-EE0F-4BD1-A6B9-EAF0A75F7DE9}">
      <dgm:prSet custT="1"/>
      <dgm:spPr>
        <a:solidFill>
          <a:srgbClr val="C00000"/>
        </a:solidFill>
        <a:ln>
          <a:solidFill>
            <a:srgbClr val="C00000"/>
          </a:solidFill>
        </a:ln>
      </dgm:spPr>
      <dgm:t>
        <a:bodyPr/>
        <a:lstStyle/>
        <a:p>
          <a:pPr algn="l"/>
          <a:r>
            <a:rPr lang="en-US" sz="3200" b="1" dirty="0">
              <a:solidFill>
                <a:srgbClr val="FFFF00"/>
              </a:solidFill>
              <a:latin typeface="Agency FB" panose="020B0503020202020204" pitchFamily="34" charset="0"/>
            </a:rPr>
            <a:t>Educational innovation </a:t>
          </a:r>
          <a:r>
            <a:rPr lang="en-US" sz="3200" b="1" dirty="0">
              <a:latin typeface="Agency FB" panose="020B0503020202020204" pitchFamily="34" charset="0"/>
            </a:rPr>
            <a:t>occurs according to the following new causes: </a:t>
          </a:r>
        </a:p>
        <a:p>
          <a:pPr algn="l"/>
          <a:r>
            <a:rPr lang="en-US" sz="3200" b="1" dirty="0">
              <a:latin typeface="Agency FB" panose="020B0503020202020204" pitchFamily="34" charset="0"/>
            </a:rPr>
            <a:t>1) Increasing the number of learners, especially free education, is fast; </a:t>
          </a:r>
        </a:p>
        <a:p>
          <a:pPr algn="l"/>
          <a:r>
            <a:rPr lang="en-US" sz="3200" b="1" dirty="0">
              <a:latin typeface="Agency FB" panose="020B0503020202020204" pitchFamily="34" charset="0"/>
            </a:rPr>
            <a:t>2) The change of technology in all aspects is fast; </a:t>
          </a:r>
        </a:p>
        <a:p>
          <a:pPr algn="l"/>
          <a:r>
            <a:rPr lang="en-US" sz="3200" b="1" dirty="0">
              <a:latin typeface="Agency FB" panose="020B0503020202020204" pitchFamily="34" charset="0"/>
            </a:rPr>
            <a:t>3) Learner’s learning is more likely to self-learning; and </a:t>
          </a:r>
        </a:p>
        <a:p>
          <a:pPr algn="l"/>
          <a:r>
            <a:rPr lang="en-US" sz="3200" b="1" dirty="0">
              <a:latin typeface="Agency FB" panose="020B0503020202020204" pitchFamily="34" charset="0"/>
            </a:rPr>
            <a:t>4) The progress of the ICT system pushes the development and use of educational innovation.</a:t>
          </a:r>
        </a:p>
      </dgm:t>
    </dgm:pt>
    <dgm:pt modelId="{786874A9-01A0-4558-AD51-039A7F8CFDFB}" type="parTrans" cxnId="{56614133-C679-4215-BC9D-A2C93508457E}">
      <dgm:prSet/>
      <dgm:spPr/>
      <dgm:t>
        <a:bodyPr/>
        <a:lstStyle/>
        <a:p>
          <a:pPr algn="l"/>
          <a:endParaRPr lang="en-US" sz="2400">
            <a:latin typeface="Agency FB" panose="020B0503020202020204" pitchFamily="34" charset="0"/>
          </a:endParaRPr>
        </a:p>
      </dgm:t>
    </dgm:pt>
    <dgm:pt modelId="{C2A948BB-0C5C-4DBB-8D3C-E5A9BCB22A1D}" type="sibTrans" cxnId="{56614133-C679-4215-BC9D-A2C93508457E}">
      <dgm:prSet/>
      <dgm:spPr/>
      <dgm:t>
        <a:bodyPr/>
        <a:lstStyle/>
        <a:p>
          <a:pPr algn="l"/>
          <a:endParaRPr lang="en-US" sz="2400">
            <a:latin typeface="Agency FB" panose="020B0503020202020204" pitchFamily="34" charset="0"/>
          </a:endParaRPr>
        </a:p>
      </dgm:t>
    </dgm:pt>
    <dgm:pt modelId="{22DE49C6-2D47-4762-BCFB-5B88C4473EDD}" type="pres">
      <dgm:prSet presAssocID="{EBF8C9A8-78AC-417C-9BB7-0AF9DFB31919}" presName="Name0" presStyleCnt="0">
        <dgm:presLayoutVars>
          <dgm:dir/>
          <dgm:resizeHandles/>
        </dgm:presLayoutVars>
      </dgm:prSet>
      <dgm:spPr/>
    </dgm:pt>
    <dgm:pt modelId="{268566B9-3C11-4CD1-94A0-C6AB3A5DA1E5}" type="pres">
      <dgm:prSet presAssocID="{65ECBC7A-EE0F-4BD1-A6B9-EAF0A75F7DE9}" presName="compNode" presStyleCnt="0"/>
      <dgm:spPr/>
    </dgm:pt>
    <dgm:pt modelId="{356C48E9-D879-4636-9807-6A409C010B8D}" type="pres">
      <dgm:prSet presAssocID="{65ECBC7A-EE0F-4BD1-A6B9-EAF0A75F7DE9}" presName="dummyConnPt" presStyleCnt="0"/>
      <dgm:spPr/>
    </dgm:pt>
    <dgm:pt modelId="{254C7E5F-E598-4B2B-B5CA-AF9216A6CED7}" type="pres">
      <dgm:prSet presAssocID="{65ECBC7A-EE0F-4BD1-A6B9-EAF0A75F7DE9}" presName="node" presStyleLbl="node1" presStyleIdx="0" presStyleCnt="1" custScaleX="305344" custScaleY="178745" custLinFactNeighborX="-1886" custLinFactNeighborY="3578">
        <dgm:presLayoutVars>
          <dgm:bulletEnabled val="1"/>
        </dgm:presLayoutVars>
      </dgm:prSet>
      <dgm:spPr/>
    </dgm:pt>
  </dgm:ptLst>
  <dgm:cxnLst>
    <dgm:cxn modelId="{56614133-C679-4215-BC9D-A2C93508457E}" srcId="{EBF8C9A8-78AC-417C-9BB7-0AF9DFB31919}" destId="{65ECBC7A-EE0F-4BD1-A6B9-EAF0A75F7DE9}" srcOrd="0" destOrd="0" parTransId="{786874A9-01A0-4558-AD51-039A7F8CFDFB}" sibTransId="{C2A948BB-0C5C-4DBB-8D3C-E5A9BCB22A1D}"/>
    <dgm:cxn modelId="{97AFC86C-CBD5-470D-89E4-059BBD5F9812}" type="presOf" srcId="{65ECBC7A-EE0F-4BD1-A6B9-EAF0A75F7DE9}" destId="{254C7E5F-E598-4B2B-B5CA-AF9216A6CED7}" srcOrd="0" destOrd="0" presId="urn:microsoft.com/office/officeart/2005/8/layout/bProcess4"/>
    <dgm:cxn modelId="{B1773CC5-B3F5-4172-957C-D844BE22A858}" type="presOf" srcId="{EBF8C9A8-78AC-417C-9BB7-0AF9DFB31919}" destId="{22DE49C6-2D47-4762-BCFB-5B88C4473EDD}" srcOrd="0" destOrd="0" presId="urn:microsoft.com/office/officeart/2005/8/layout/bProcess4"/>
    <dgm:cxn modelId="{97527CE0-424E-4D2F-8A9A-F367484F363C}" type="presParOf" srcId="{22DE49C6-2D47-4762-BCFB-5B88C4473EDD}" destId="{268566B9-3C11-4CD1-94A0-C6AB3A5DA1E5}" srcOrd="0" destOrd="0" presId="urn:microsoft.com/office/officeart/2005/8/layout/bProcess4"/>
    <dgm:cxn modelId="{DE4D58EA-EB9A-44FC-891F-17AF4B40FB0F}" type="presParOf" srcId="{268566B9-3C11-4CD1-94A0-C6AB3A5DA1E5}" destId="{356C48E9-D879-4636-9807-6A409C010B8D}" srcOrd="0" destOrd="0" presId="urn:microsoft.com/office/officeart/2005/8/layout/bProcess4"/>
    <dgm:cxn modelId="{2CC1E159-A285-41BB-8030-542E87A754F2}" type="presParOf" srcId="{268566B9-3C11-4CD1-94A0-C6AB3A5DA1E5}" destId="{254C7E5F-E598-4B2B-B5CA-AF9216A6CED7}"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BF8C9A8-78AC-417C-9BB7-0AF9DFB31919}"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65ECBC7A-EE0F-4BD1-A6B9-EAF0A75F7DE9}">
      <dgm:prSet custT="1"/>
      <dgm:spPr>
        <a:solidFill>
          <a:srgbClr val="C00000"/>
        </a:solidFill>
        <a:ln>
          <a:solidFill>
            <a:srgbClr val="C00000"/>
          </a:solidFill>
        </a:ln>
      </dgm:spPr>
      <dgm:t>
        <a:bodyPr/>
        <a:lstStyle/>
        <a:p>
          <a:pPr algn="l"/>
          <a:r>
            <a:rPr lang="en-US" sz="3200" b="1" dirty="0">
              <a:latin typeface="Agency FB" panose="020B0503020202020204" pitchFamily="34" charset="0"/>
            </a:rPr>
            <a:t>(1) Learners learn faster and more.</a:t>
          </a:r>
        </a:p>
      </dgm:t>
    </dgm:pt>
    <dgm:pt modelId="{786874A9-01A0-4558-AD51-039A7F8CFDFB}" type="parTrans" cxnId="{56614133-C679-4215-BC9D-A2C93508457E}">
      <dgm:prSet/>
      <dgm:spPr/>
      <dgm:t>
        <a:bodyPr/>
        <a:lstStyle/>
        <a:p>
          <a:pPr algn="l"/>
          <a:endParaRPr lang="en-US" sz="3200" b="1">
            <a:latin typeface="Agency FB" panose="020B0503020202020204" pitchFamily="34" charset="0"/>
          </a:endParaRPr>
        </a:p>
      </dgm:t>
    </dgm:pt>
    <dgm:pt modelId="{C2A948BB-0C5C-4DBB-8D3C-E5A9BCB22A1D}" type="sibTrans" cxnId="{56614133-C679-4215-BC9D-A2C93508457E}">
      <dgm:prSet/>
      <dgm:spPr/>
      <dgm:t>
        <a:bodyPr/>
        <a:lstStyle/>
        <a:p>
          <a:pPr algn="l"/>
          <a:endParaRPr lang="en-US" sz="3200" b="1">
            <a:latin typeface="Agency FB" panose="020B0503020202020204" pitchFamily="34" charset="0"/>
          </a:endParaRPr>
        </a:p>
      </dgm:t>
    </dgm:pt>
    <dgm:pt modelId="{4C50459F-8B6E-4766-8572-0C295407B7F2}">
      <dgm:prSet custT="1"/>
      <dgm:spPr>
        <a:solidFill>
          <a:srgbClr val="C00000"/>
        </a:solidFill>
        <a:ln>
          <a:solidFill>
            <a:srgbClr val="C00000"/>
          </a:solidFill>
        </a:ln>
      </dgm:spPr>
      <dgm:t>
        <a:bodyPr/>
        <a:lstStyle/>
        <a:p>
          <a:pPr algn="l"/>
          <a:r>
            <a:rPr lang="en-US" sz="3200" b="1" dirty="0">
              <a:latin typeface="Agency FB" panose="020B0503020202020204" pitchFamily="34" charset="0"/>
            </a:rPr>
            <a:t>(2) Learners understand the lessons concretely.</a:t>
          </a:r>
        </a:p>
      </dgm:t>
    </dgm:pt>
    <dgm:pt modelId="{7D315E91-01D6-437F-9CB9-02BC6237642D}" type="parTrans" cxnId="{A42B4681-E44D-45D3-881A-762192C10FD2}">
      <dgm:prSet/>
      <dgm:spPr/>
      <dgm:t>
        <a:bodyPr/>
        <a:lstStyle/>
        <a:p>
          <a:pPr algn="l"/>
          <a:endParaRPr lang="en-US" sz="3200" b="1">
            <a:latin typeface="Agency FB" panose="020B0503020202020204" pitchFamily="34" charset="0"/>
          </a:endParaRPr>
        </a:p>
      </dgm:t>
    </dgm:pt>
    <dgm:pt modelId="{80AF528D-976A-465A-B386-C1E7771E1C9C}" type="sibTrans" cxnId="{A42B4681-E44D-45D3-881A-762192C10FD2}">
      <dgm:prSet/>
      <dgm:spPr/>
      <dgm:t>
        <a:bodyPr/>
        <a:lstStyle/>
        <a:p>
          <a:pPr algn="l"/>
          <a:endParaRPr lang="en-US" sz="3200" b="1">
            <a:latin typeface="Agency FB" panose="020B0503020202020204" pitchFamily="34" charset="0"/>
          </a:endParaRPr>
        </a:p>
      </dgm:t>
    </dgm:pt>
    <dgm:pt modelId="{0737CC24-E075-4316-9CB7-313BA9EB98E9}">
      <dgm:prSet custT="1"/>
      <dgm:spPr>
        <a:solidFill>
          <a:srgbClr val="C00000"/>
        </a:solidFill>
        <a:ln>
          <a:solidFill>
            <a:srgbClr val="C00000"/>
          </a:solidFill>
        </a:ln>
      </dgm:spPr>
      <dgm:t>
        <a:bodyPr/>
        <a:lstStyle/>
        <a:p>
          <a:pPr algn="l"/>
          <a:r>
            <a:rPr lang="en-US" sz="3200" b="1" dirty="0">
              <a:latin typeface="Agency FB" panose="020B0503020202020204" pitchFamily="34" charset="0"/>
            </a:rPr>
            <a:t>(3) Interesting lessons and create a fun learning atmosphere.</a:t>
          </a:r>
        </a:p>
      </dgm:t>
    </dgm:pt>
    <dgm:pt modelId="{47D0D990-266C-49B0-8105-BB6055AA63A9}" type="parTrans" cxnId="{F7E63ACA-31FA-4B7C-8FC7-380FDEC884F5}">
      <dgm:prSet/>
      <dgm:spPr/>
      <dgm:t>
        <a:bodyPr/>
        <a:lstStyle/>
        <a:p>
          <a:pPr algn="l"/>
          <a:endParaRPr lang="en-US" sz="3200" b="1">
            <a:latin typeface="Agency FB" panose="020B0503020202020204" pitchFamily="34" charset="0"/>
          </a:endParaRPr>
        </a:p>
      </dgm:t>
    </dgm:pt>
    <dgm:pt modelId="{3D01C76A-3F08-4AEE-A8FF-891A53301BDF}" type="sibTrans" cxnId="{F7E63ACA-31FA-4B7C-8FC7-380FDEC884F5}">
      <dgm:prSet/>
      <dgm:spPr/>
      <dgm:t>
        <a:bodyPr/>
        <a:lstStyle/>
        <a:p>
          <a:pPr algn="l"/>
          <a:endParaRPr lang="en-US" sz="3200" b="1">
            <a:latin typeface="Agency FB" panose="020B0503020202020204" pitchFamily="34" charset="0"/>
          </a:endParaRPr>
        </a:p>
      </dgm:t>
    </dgm:pt>
    <dgm:pt modelId="{A821D6E0-2548-4607-9423-EBAB452D4CA8}">
      <dgm:prSet custT="1"/>
      <dgm:spPr>
        <a:solidFill>
          <a:srgbClr val="C00000"/>
        </a:solidFill>
        <a:ln>
          <a:solidFill>
            <a:srgbClr val="C00000"/>
          </a:solidFill>
        </a:ln>
      </dgm:spPr>
      <dgm:t>
        <a:bodyPr/>
        <a:lstStyle/>
        <a:p>
          <a:pPr algn="l"/>
          <a:r>
            <a:rPr lang="en-US" sz="3200" b="1" dirty="0">
              <a:latin typeface="Agency FB" panose="020B0503020202020204" pitchFamily="34" charset="0"/>
            </a:rPr>
            <a:t>(4) Reduce teaching time and increase the learning time of learners.</a:t>
          </a:r>
        </a:p>
      </dgm:t>
    </dgm:pt>
    <dgm:pt modelId="{B4CA07A3-52B3-4440-84D1-F0E416DA2B13}" type="parTrans" cxnId="{DB8F9B34-F1C7-427D-BC78-F2CF4396CFBC}">
      <dgm:prSet/>
      <dgm:spPr/>
      <dgm:t>
        <a:bodyPr/>
        <a:lstStyle/>
        <a:p>
          <a:pPr algn="l"/>
          <a:endParaRPr lang="en-US" sz="3200" b="1">
            <a:latin typeface="Agency FB" panose="020B0503020202020204" pitchFamily="34" charset="0"/>
          </a:endParaRPr>
        </a:p>
      </dgm:t>
    </dgm:pt>
    <dgm:pt modelId="{45CFA78E-42A6-447A-AB7D-051E54DAB1E8}" type="sibTrans" cxnId="{DB8F9B34-F1C7-427D-BC78-F2CF4396CFBC}">
      <dgm:prSet/>
      <dgm:spPr/>
      <dgm:t>
        <a:bodyPr/>
        <a:lstStyle/>
        <a:p>
          <a:pPr algn="l"/>
          <a:endParaRPr lang="en-US" sz="3200" b="1">
            <a:latin typeface="Agency FB" panose="020B0503020202020204" pitchFamily="34" charset="0"/>
          </a:endParaRPr>
        </a:p>
      </dgm:t>
    </dgm:pt>
    <dgm:pt modelId="{49035424-E1A8-43B1-901A-54ECFC3092A6}">
      <dgm:prSet custT="1"/>
      <dgm:spPr>
        <a:solidFill>
          <a:srgbClr val="C00000"/>
        </a:solidFill>
        <a:ln>
          <a:solidFill>
            <a:srgbClr val="C00000"/>
          </a:solidFill>
        </a:ln>
      </dgm:spPr>
      <dgm:t>
        <a:bodyPr/>
        <a:lstStyle/>
        <a:p>
          <a:pPr algn="l"/>
          <a:r>
            <a:rPr lang="en-US" sz="3200" b="1" dirty="0">
              <a:latin typeface="Agency FB" panose="020B0503020202020204" pitchFamily="34" charset="0"/>
            </a:rPr>
            <a:t>(5) Increase efficiency and quality in teaching management.</a:t>
          </a:r>
        </a:p>
      </dgm:t>
    </dgm:pt>
    <dgm:pt modelId="{BC1B508E-4F04-46FF-BC2A-529D88D98DBF}" type="parTrans" cxnId="{21BC05B4-7DB8-4455-B7C4-65EDAE1AF3E7}">
      <dgm:prSet/>
      <dgm:spPr/>
      <dgm:t>
        <a:bodyPr/>
        <a:lstStyle/>
        <a:p>
          <a:pPr algn="l"/>
          <a:endParaRPr lang="en-US" sz="3200" b="1">
            <a:latin typeface="Agency FB" panose="020B0503020202020204" pitchFamily="34" charset="0"/>
          </a:endParaRPr>
        </a:p>
      </dgm:t>
    </dgm:pt>
    <dgm:pt modelId="{89DF9B2C-E866-4FC0-A3FD-BEB4AF4FCE22}" type="sibTrans" cxnId="{21BC05B4-7DB8-4455-B7C4-65EDAE1AF3E7}">
      <dgm:prSet/>
      <dgm:spPr/>
      <dgm:t>
        <a:bodyPr/>
        <a:lstStyle/>
        <a:p>
          <a:pPr algn="l"/>
          <a:endParaRPr lang="en-US" sz="3200" b="1">
            <a:latin typeface="Agency FB" panose="020B0503020202020204" pitchFamily="34" charset="0"/>
          </a:endParaRPr>
        </a:p>
      </dgm:t>
    </dgm:pt>
    <dgm:pt modelId="{B9AECEDA-1187-45C3-803E-241B5206D0BE}">
      <dgm:prSet custT="1"/>
      <dgm:spPr>
        <a:solidFill>
          <a:srgbClr val="C00000"/>
        </a:solidFill>
        <a:ln>
          <a:solidFill>
            <a:srgbClr val="C00000"/>
          </a:solidFill>
        </a:ln>
      </dgm:spPr>
      <dgm:t>
        <a:bodyPr/>
        <a:lstStyle/>
        <a:p>
          <a:pPr algn="l"/>
          <a:r>
            <a:rPr lang="en-US" sz="3200" b="1" dirty="0">
              <a:latin typeface="Agency FB" panose="020B0503020202020204" pitchFamily="34" charset="0"/>
            </a:rPr>
            <a:t>(6) Save costs.</a:t>
          </a:r>
        </a:p>
      </dgm:t>
    </dgm:pt>
    <dgm:pt modelId="{95A538DF-5FB8-48DF-853C-68EFE6765920}" type="parTrans" cxnId="{0A1791A1-67A9-45BF-B3ED-49287138CF46}">
      <dgm:prSet/>
      <dgm:spPr/>
      <dgm:t>
        <a:bodyPr/>
        <a:lstStyle/>
        <a:p>
          <a:pPr algn="l"/>
          <a:endParaRPr lang="en-US" sz="3200" b="1">
            <a:latin typeface="Agency FB" panose="020B0503020202020204" pitchFamily="34" charset="0"/>
          </a:endParaRPr>
        </a:p>
      </dgm:t>
    </dgm:pt>
    <dgm:pt modelId="{C79732A3-99D5-4361-9906-A165163EE840}" type="sibTrans" cxnId="{0A1791A1-67A9-45BF-B3ED-49287138CF46}">
      <dgm:prSet/>
      <dgm:spPr/>
      <dgm:t>
        <a:bodyPr/>
        <a:lstStyle/>
        <a:p>
          <a:pPr algn="l"/>
          <a:endParaRPr lang="en-US" sz="3200" b="1">
            <a:latin typeface="Agency FB" panose="020B0503020202020204" pitchFamily="34" charset="0"/>
          </a:endParaRPr>
        </a:p>
      </dgm:t>
    </dgm:pt>
    <dgm:pt modelId="{22DE49C6-2D47-4762-BCFB-5B88C4473EDD}" type="pres">
      <dgm:prSet presAssocID="{EBF8C9A8-78AC-417C-9BB7-0AF9DFB31919}" presName="Name0" presStyleCnt="0">
        <dgm:presLayoutVars>
          <dgm:dir/>
          <dgm:resizeHandles/>
        </dgm:presLayoutVars>
      </dgm:prSet>
      <dgm:spPr/>
    </dgm:pt>
    <dgm:pt modelId="{268566B9-3C11-4CD1-94A0-C6AB3A5DA1E5}" type="pres">
      <dgm:prSet presAssocID="{65ECBC7A-EE0F-4BD1-A6B9-EAF0A75F7DE9}" presName="compNode" presStyleCnt="0"/>
      <dgm:spPr/>
    </dgm:pt>
    <dgm:pt modelId="{356C48E9-D879-4636-9807-6A409C010B8D}" type="pres">
      <dgm:prSet presAssocID="{65ECBC7A-EE0F-4BD1-A6B9-EAF0A75F7DE9}" presName="dummyConnPt" presStyleCnt="0"/>
      <dgm:spPr/>
    </dgm:pt>
    <dgm:pt modelId="{254C7E5F-E598-4B2B-B5CA-AF9216A6CED7}" type="pres">
      <dgm:prSet presAssocID="{65ECBC7A-EE0F-4BD1-A6B9-EAF0A75F7DE9}" presName="node" presStyleLbl="node1" presStyleIdx="0" presStyleCnt="6" custScaleX="251179" custScaleY="100000">
        <dgm:presLayoutVars>
          <dgm:bulletEnabled val="1"/>
        </dgm:presLayoutVars>
      </dgm:prSet>
      <dgm:spPr/>
    </dgm:pt>
    <dgm:pt modelId="{E18D6735-4E86-41B6-BDAF-9B36852993C9}" type="pres">
      <dgm:prSet presAssocID="{C2A948BB-0C5C-4DBB-8D3C-E5A9BCB22A1D}" presName="sibTrans" presStyleLbl="bgSibTrans2D1" presStyleIdx="0" presStyleCnt="5"/>
      <dgm:spPr/>
    </dgm:pt>
    <dgm:pt modelId="{319DECCB-C94C-4745-9FE4-CB66C9C073C1}" type="pres">
      <dgm:prSet presAssocID="{4C50459F-8B6E-4766-8572-0C295407B7F2}" presName="compNode" presStyleCnt="0"/>
      <dgm:spPr/>
    </dgm:pt>
    <dgm:pt modelId="{00E58A39-C6D4-4038-8F5D-0A1E21ECEF13}" type="pres">
      <dgm:prSet presAssocID="{4C50459F-8B6E-4766-8572-0C295407B7F2}" presName="dummyConnPt" presStyleCnt="0"/>
      <dgm:spPr/>
    </dgm:pt>
    <dgm:pt modelId="{2B3FE0DC-33E5-4F3C-BDF9-B29179E82D9F}" type="pres">
      <dgm:prSet presAssocID="{4C50459F-8B6E-4766-8572-0C295407B7F2}" presName="node" presStyleLbl="node1" presStyleIdx="1" presStyleCnt="6" custScaleX="249523">
        <dgm:presLayoutVars>
          <dgm:bulletEnabled val="1"/>
        </dgm:presLayoutVars>
      </dgm:prSet>
      <dgm:spPr/>
    </dgm:pt>
    <dgm:pt modelId="{3838F484-D463-48AF-BC90-E278702AD07A}" type="pres">
      <dgm:prSet presAssocID="{80AF528D-976A-465A-B386-C1E7771E1C9C}" presName="sibTrans" presStyleLbl="bgSibTrans2D1" presStyleIdx="1" presStyleCnt="5"/>
      <dgm:spPr/>
    </dgm:pt>
    <dgm:pt modelId="{AEE8202B-8AAB-4817-B48A-C8117F2C4F72}" type="pres">
      <dgm:prSet presAssocID="{0737CC24-E075-4316-9CB7-313BA9EB98E9}" presName="compNode" presStyleCnt="0"/>
      <dgm:spPr/>
    </dgm:pt>
    <dgm:pt modelId="{292EEA2A-CA0E-43C5-B55C-5B6C012D4E3C}" type="pres">
      <dgm:prSet presAssocID="{0737CC24-E075-4316-9CB7-313BA9EB98E9}" presName="dummyConnPt" presStyleCnt="0"/>
      <dgm:spPr/>
    </dgm:pt>
    <dgm:pt modelId="{7734B620-CF04-4628-9608-B34D752F9F18}" type="pres">
      <dgm:prSet presAssocID="{0737CC24-E075-4316-9CB7-313BA9EB98E9}" presName="node" presStyleLbl="node1" presStyleIdx="2" presStyleCnt="6" custScaleX="249523">
        <dgm:presLayoutVars>
          <dgm:bulletEnabled val="1"/>
        </dgm:presLayoutVars>
      </dgm:prSet>
      <dgm:spPr/>
    </dgm:pt>
    <dgm:pt modelId="{853A8092-51B8-4FFD-A259-616E405CBC03}" type="pres">
      <dgm:prSet presAssocID="{3D01C76A-3F08-4AEE-A8FF-891A53301BDF}" presName="sibTrans" presStyleLbl="bgSibTrans2D1" presStyleIdx="2" presStyleCnt="5"/>
      <dgm:spPr/>
    </dgm:pt>
    <dgm:pt modelId="{6AF26A2C-5598-4B68-B5BA-C2C322810260}" type="pres">
      <dgm:prSet presAssocID="{A821D6E0-2548-4607-9423-EBAB452D4CA8}" presName="compNode" presStyleCnt="0"/>
      <dgm:spPr/>
    </dgm:pt>
    <dgm:pt modelId="{7692B8E3-3D94-4D0A-9084-0A5BCC424331}" type="pres">
      <dgm:prSet presAssocID="{A821D6E0-2548-4607-9423-EBAB452D4CA8}" presName="dummyConnPt" presStyleCnt="0"/>
      <dgm:spPr/>
    </dgm:pt>
    <dgm:pt modelId="{6082D130-9FE1-493C-BC96-AF0DFC728CC4}" type="pres">
      <dgm:prSet presAssocID="{A821D6E0-2548-4607-9423-EBAB452D4CA8}" presName="node" presStyleLbl="node1" presStyleIdx="3" presStyleCnt="6" custScaleX="250974">
        <dgm:presLayoutVars>
          <dgm:bulletEnabled val="1"/>
        </dgm:presLayoutVars>
      </dgm:prSet>
      <dgm:spPr/>
    </dgm:pt>
    <dgm:pt modelId="{54F34D37-2135-43C8-95B4-A5DD7B0D342E}" type="pres">
      <dgm:prSet presAssocID="{45CFA78E-42A6-447A-AB7D-051E54DAB1E8}" presName="sibTrans" presStyleLbl="bgSibTrans2D1" presStyleIdx="3" presStyleCnt="5"/>
      <dgm:spPr/>
    </dgm:pt>
    <dgm:pt modelId="{2A5E4801-34D3-4C26-A675-18C057219019}" type="pres">
      <dgm:prSet presAssocID="{49035424-E1A8-43B1-901A-54ECFC3092A6}" presName="compNode" presStyleCnt="0"/>
      <dgm:spPr/>
    </dgm:pt>
    <dgm:pt modelId="{87F72875-1927-4258-BD4E-F75940A3F4B6}" type="pres">
      <dgm:prSet presAssocID="{49035424-E1A8-43B1-901A-54ECFC3092A6}" presName="dummyConnPt" presStyleCnt="0"/>
      <dgm:spPr/>
    </dgm:pt>
    <dgm:pt modelId="{674B2F51-3300-4663-99FE-FE9918647C90}" type="pres">
      <dgm:prSet presAssocID="{49035424-E1A8-43B1-901A-54ECFC3092A6}" presName="node" presStyleLbl="node1" presStyleIdx="4" presStyleCnt="6" custScaleX="250974">
        <dgm:presLayoutVars>
          <dgm:bulletEnabled val="1"/>
        </dgm:presLayoutVars>
      </dgm:prSet>
      <dgm:spPr/>
    </dgm:pt>
    <dgm:pt modelId="{CE08230E-233E-4944-BCAA-31FD689469A8}" type="pres">
      <dgm:prSet presAssocID="{89DF9B2C-E866-4FC0-A3FD-BEB4AF4FCE22}" presName="sibTrans" presStyleLbl="bgSibTrans2D1" presStyleIdx="4" presStyleCnt="5"/>
      <dgm:spPr/>
    </dgm:pt>
    <dgm:pt modelId="{9D9E6573-D010-4397-8AC2-AF1C22A73006}" type="pres">
      <dgm:prSet presAssocID="{B9AECEDA-1187-45C3-803E-241B5206D0BE}" presName="compNode" presStyleCnt="0"/>
      <dgm:spPr/>
    </dgm:pt>
    <dgm:pt modelId="{7293F47C-CB82-424B-B881-97F7CA2F6E2D}" type="pres">
      <dgm:prSet presAssocID="{B9AECEDA-1187-45C3-803E-241B5206D0BE}" presName="dummyConnPt" presStyleCnt="0"/>
      <dgm:spPr/>
    </dgm:pt>
    <dgm:pt modelId="{059754D5-A29F-417A-9AAA-7137CC7E5B63}" type="pres">
      <dgm:prSet presAssocID="{B9AECEDA-1187-45C3-803E-241B5206D0BE}" presName="node" presStyleLbl="node1" presStyleIdx="5" presStyleCnt="6" custScaleX="252312">
        <dgm:presLayoutVars>
          <dgm:bulletEnabled val="1"/>
        </dgm:presLayoutVars>
      </dgm:prSet>
      <dgm:spPr/>
    </dgm:pt>
  </dgm:ptLst>
  <dgm:cxnLst>
    <dgm:cxn modelId="{0B05BD30-8CC8-45F6-8318-157313782DA2}" type="presOf" srcId="{4C50459F-8B6E-4766-8572-0C295407B7F2}" destId="{2B3FE0DC-33E5-4F3C-BDF9-B29179E82D9F}" srcOrd="0" destOrd="0" presId="urn:microsoft.com/office/officeart/2005/8/layout/bProcess4"/>
    <dgm:cxn modelId="{CBD03632-1552-4B71-8C35-32D27F216C66}" type="presOf" srcId="{89DF9B2C-E866-4FC0-A3FD-BEB4AF4FCE22}" destId="{CE08230E-233E-4944-BCAA-31FD689469A8}" srcOrd="0" destOrd="0" presId="urn:microsoft.com/office/officeart/2005/8/layout/bProcess4"/>
    <dgm:cxn modelId="{56614133-C679-4215-BC9D-A2C93508457E}" srcId="{EBF8C9A8-78AC-417C-9BB7-0AF9DFB31919}" destId="{65ECBC7A-EE0F-4BD1-A6B9-EAF0A75F7DE9}" srcOrd="0" destOrd="0" parTransId="{786874A9-01A0-4558-AD51-039A7F8CFDFB}" sibTransId="{C2A948BB-0C5C-4DBB-8D3C-E5A9BCB22A1D}"/>
    <dgm:cxn modelId="{DB8F9B34-F1C7-427D-BC78-F2CF4396CFBC}" srcId="{EBF8C9A8-78AC-417C-9BB7-0AF9DFB31919}" destId="{A821D6E0-2548-4607-9423-EBAB452D4CA8}" srcOrd="3" destOrd="0" parTransId="{B4CA07A3-52B3-4440-84D1-F0E416DA2B13}" sibTransId="{45CFA78E-42A6-447A-AB7D-051E54DAB1E8}"/>
    <dgm:cxn modelId="{02B7A33D-ED07-4EEF-BEAE-F8D57DB3EA2B}" type="presOf" srcId="{49035424-E1A8-43B1-901A-54ECFC3092A6}" destId="{674B2F51-3300-4663-99FE-FE9918647C90}" srcOrd="0" destOrd="0" presId="urn:microsoft.com/office/officeart/2005/8/layout/bProcess4"/>
    <dgm:cxn modelId="{606DD83F-4349-4911-9E00-E1D7891F3888}" type="presOf" srcId="{B9AECEDA-1187-45C3-803E-241B5206D0BE}" destId="{059754D5-A29F-417A-9AAA-7137CC7E5B63}" srcOrd="0" destOrd="0" presId="urn:microsoft.com/office/officeart/2005/8/layout/bProcess4"/>
    <dgm:cxn modelId="{1295D642-4AF8-483C-9A04-FB0F40D77D21}" type="presOf" srcId="{0737CC24-E075-4316-9CB7-313BA9EB98E9}" destId="{7734B620-CF04-4628-9608-B34D752F9F18}" srcOrd="0" destOrd="0" presId="urn:microsoft.com/office/officeart/2005/8/layout/bProcess4"/>
    <dgm:cxn modelId="{57A0524C-BB71-41B0-9288-B04190511DC7}" type="presOf" srcId="{C2A948BB-0C5C-4DBB-8D3C-E5A9BCB22A1D}" destId="{E18D6735-4E86-41B6-BDAF-9B36852993C9}" srcOrd="0" destOrd="0" presId="urn:microsoft.com/office/officeart/2005/8/layout/bProcess4"/>
    <dgm:cxn modelId="{97AFC86C-CBD5-470D-89E4-059BBD5F9812}" type="presOf" srcId="{65ECBC7A-EE0F-4BD1-A6B9-EAF0A75F7DE9}" destId="{254C7E5F-E598-4B2B-B5CA-AF9216A6CED7}" srcOrd="0" destOrd="0" presId="urn:microsoft.com/office/officeart/2005/8/layout/bProcess4"/>
    <dgm:cxn modelId="{41ADC675-837F-49D3-96F6-EBF69F8BCCC3}" type="presOf" srcId="{80AF528D-976A-465A-B386-C1E7771E1C9C}" destId="{3838F484-D463-48AF-BC90-E278702AD07A}" srcOrd="0" destOrd="0" presId="urn:microsoft.com/office/officeart/2005/8/layout/bProcess4"/>
    <dgm:cxn modelId="{A42B4681-E44D-45D3-881A-762192C10FD2}" srcId="{EBF8C9A8-78AC-417C-9BB7-0AF9DFB31919}" destId="{4C50459F-8B6E-4766-8572-0C295407B7F2}" srcOrd="1" destOrd="0" parTransId="{7D315E91-01D6-437F-9CB9-02BC6237642D}" sibTransId="{80AF528D-976A-465A-B386-C1E7771E1C9C}"/>
    <dgm:cxn modelId="{0A1791A1-67A9-45BF-B3ED-49287138CF46}" srcId="{EBF8C9A8-78AC-417C-9BB7-0AF9DFB31919}" destId="{B9AECEDA-1187-45C3-803E-241B5206D0BE}" srcOrd="5" destOrd="0" parTransId="{95A538DF-5FB8-48DF-853C-68EFE6765920}" sibTransId="{C79732A3-99D5-4361-9906-A165163EE840}"/>
    <dgm:cxn modelId="{21BC05B4-7DB8-4455-B7C4-65EDAE1AF3E7}" srcId="{EBF8C9A8-78AC-417C-9BB7-0AF9DFB31919}" destId="{49035424-E1A8-43B1-901A-54ECFC3092A6}" srcOrd="4" destOrd="0" parTransId="{BC1B508E-4F04-46FF-BC2A-529D88D98DBF}" sibTransId="{89DF9B2C-E866-4FC0-A3FD-BEB4AF4FCE22}"/>
    <dgm:cxn modelId="{FCD8F0C1-C075-4B64-A7D5-2B378553AC30}" type="presOf" srcId="{45CFA78E-42A6-447A-AB7D-051E54DAB1E8}" destId="{54F34D37-2135-43C8-95B4-A5DD7B0D342E}" srcOrd="0" destOrd="0" presId="urn:microsoft.com/office/officeart/2005/8/layout/bProcess4"/>
    <dgm:cxn modelId="{B1773CC5-B3F5-4172-957C-D844BE22A858}" type="presOf" srcId="{EBF8C9A8-78AC-417C-9BB7-0AF9DFB31919}" destId="{22DE49C6-2D47-4762-BCFB-5B88C4473EDD}" srcOrd="0" destOrd="0" presId="urn:microsoft.com/office/officeart/2005/8/layout/bProcess4"/>
    <dgm:cxn modelId="{7BA525C9-18F6-4E24-9A96-72AEB60920F5}" type="presOf" srcId="{A821D6E0-2548-4607-9423-EBAB452D4CA8}" destId="{6082D130-9FE1-493C-BC96-AF0DFC728CC4}" srcOrd="0" destOrd="0" presId="urn:microsoft.com/office/officeart/2005/8/layout/bProcess4"/>
    <dgm:cxn modelId="{F7E63ACA-31FA-4B7C-8FC7-380FDEC884F5}" srcId="{EBF8C9A8-78AC-417C-9BB7-0AF9DFB31919}" destId="{0737CC24-E075-4316-9CB7-313BA9EB98E9}" srcOrd="2" destOrd="0" parTransId="{47D0D990-266C-49B0-8105-BB6055AA63A9}" sibTransId="{3D01C76A-3F08-4AEE-A8FF-891A53301BDF}"/>
    <dgm:cxn modelId="{A8B1DADA-E5FD-48A7-A1D8-960D19A99CAF}" type="presOf" srcId="{3D01C76A-3F08-4AEE-A8FF-891A53301BDF}" destId="{853A8092-51B8-4FFD-A259-616E405CBC03}" srcOrd="0" destOrd="0" presId="urn:microsoft.com/office/officeart/2005/8/layout/bProcess4"/>
    <dgm:cxn modelId="{97527CE0-424E-4D2F-8A9A-F367484F363C}" type="presParOf" srcId="{22DE49C6-2D47-4762-BCFB-5B88C4473EDD}" destId="{268566B9-3C11-4CD1-94A0-C6AB3A5DA1E5}" srcOrd="0" destOrd="0" presId="urn:microsoft.com/office/officeart/2005/8/layout/bProcess4"/>
    <dgm:cxn modelId="{DE4D58EA-EB9A-44FC-891F-17AF4B40FB0F}" type="presParOf" srcId="{268566B9-3C11-4CD1-94A0-C6AB3A5DA1E5}" destId="{356C48E9-D879-4636-9807-6A409C010B8D}" srcOrd="0" destOrd="0" presId="urn:microsoft.com/office/officeart/2005/8/layout/bProcess4"/>
    <dgm:cxn modelId="{2CC1E159-A285-41BB-8030-542E87A754F2}" type="presParOf" srcId="{268566B9-3C11-4CD1-94A0-C6AB3A5DA1E5}" destId="{254C7E5F-E598-4B2B-B5CA-AF9216A6CED7}" srcOrd="1" destOrd="0" presId="urn:microsoft.com/office/officeart/2005/8/layout/bProcess4"/>
    <dgm:cxn modelId="{55E45D9C-4987-4345-A80F-023BF53F1566}" type="presParOf" srcId="{22DE49C6-2D47-4762-BCFB-5B88C4473EDD}" destId="{E18D6735-4E86-41B6-BDAF-9B36852993C9}" srcOrd="1" destOrd="0" presId="urn:microsoft.com/office/officeart/2005/8/layout/bProcess4"/>
    <dgm:cxn modelId="{396725E0-3ED1-4123-98AA-0F27392C1A70}" type="presParOf" srcId="{22DE49C6-2D47-4762-BCFB-5B88C4473EDD}" destId="{319DECCB-C94C-4745-9FE4-CB66C9C073C1}" srcOrd="2" destOrd="0" presId="urn:microsoft.com/office/officeart/2005/8/layout/bProcess4"/>
    <dgm:cxn modelId="{C31B5D87-7DFF-4EF0-81B8-9EB3886052FA}" type="presParOf" srcId="{319DECCB-C94C-4745-9FE4-CB66C9C073C1}" destId="{00E58A39-C6D4-4038-8F5D-0A1E21ECEF13}" srcOrd="0" destOrd="0" presId="urn:microsoft.com/office/officeart/2005/8/layout/bProcess4"/>
    <dgm:cxn modelId="{9849A886-A236-4203-B0A0-8D737EEFAAEF}" type="presParOf" srcId="{319DECCB-C94C-4745-9FE4-CB66C9C073C1}" destId="{2B3FE0DC-33E5-4F3C-BDF9-B29179E82D9F}" srcOrd="1" destOrd="0" presId="urn:microsoft.com/office/officeart/2005/8/layout/bProcess4"/>
    <dgm:cxn modelId="{9E7C4D8B-9765-4B48-BB95-1259F580FCC5}" type="presParOf" srcId="{22DE49C6-2D47-4762-BCFB-5B88C4473EDD}" destId="{3838F484-D463-48AF-BC90-E278702AD07A}" srcOrd="3" destOrd="0" presId="urn:microsoft.com/office/officeart/2005/8/layout/bProcess4"/>
    <dgm:cxn modelId="{F6A780DE-8BBB-4F92-9380-3361DF1308C5}" type="presParOf" srcId="{22DE49C6-2D47-4762-BCFB-5B88C4473EDD}" destId="{AEE8202B-8AAB-4817-B48A-C8117F2C4F72}" srcOrd="4" destOrd="0" presId="urn:microsoft.com/office/officeart/2005/8/layout/bProcess4"/>
    <dgm:cxn modelId="{D4634778-8465-4701-AC9B-F9C93E9E30A3}" type="presParOf" srcId="{AEE8202B-8AAB-4817-B48A-C8117F2C4F72}" destId="{292EEA2A-CA0E-43C5-B55C-5B6C012D4E3C}" srcOrd="0" destOrd="0" presId="urn:microsoft.com/office/officeart/2005/8/layout/bProcess4"/>
    <dgm:cxn modelId="{57ED9392-2DDB-43E4-B41A-FFDD0272EF68}" type="presParOf" srcId="{AEE8202B-8AAB-4817-B48A-C8117F2C4F72}" destId="{7734B620-CF04-4628-9608-B34D752F9F18}" srcOrd="1" destOrd="0" presId="urn:microsoft.com/office/officeart/2005/8/layout/bProcess4"/>
    <dgm:cxn modelId="{2835D262-C673-499F-97D2-D26D6E105980}" type="presParOf" srcId="{22DE49C6-2D47-4762-BCFB-5B88C4473EDD}" destId="{853A8092-51B8-4FFD-A259-616E405CBC03}" srcOrd="5" destOrd="0" presId="urn:microsoft.com/office/officeart/2005/8/layout/bProcess4"/>
    <dgm:cxn modelId="{0252D9C5-2712-47F3-82E9-D28697363ECB}" type="presParOf" srcId="{22DE49C6-2D47-4762-BCFB-5B88C4473EDD}" destId="{6AF26A2C-5598-4B68-B5BA-C2C322810260}" srcOrd="6" destOrd="0" presId="urn:microsoft.com/office/officeart/2005/8/layout/bProcess4"/>
    <dgm:cxn modelId="{3EDCBD5E-4B3F-463C-8EBE-44AC8C887016}" type="presParOf" srcId="{6AF26A2C-5598-4B68-B5BA-C2C322810260}" destId="{7692B8E3-3D94-4D0A-9084-0A5BCC424331}" srcOrd="0" destOrd="0" presId="urn:microsoft.com/office/officeart/2005/8/layout/bProcess4"/>
    <dgm:cxn modelId="{71E1D7BE-F776-40CD-8F41-5E0C4245E269}" type="presParOf" srcId="{6AF26A2C-5598-4B68-B5BA-C2C322810260}" destId="{6082D130-9FE1-493C-BC96-AF0DFC728CC4}" srcOrd="1" destOrd="0" presId="urn:microsoft.com/office/officeart/2005/8/layout/bProcess4"/>
    <dgm:cxn modelId="{75F9BD78-5DD5-40A1-AD55-43D3F10E4AEB}" type="presParOf" srcId="{22DE49C6-2D47-4762-BCFB-5B88C4473EDD}" destId="{54F34D37-2135-43C8-95B4-A5DD7B0D342E}" srcOrd="7" destOrd="0" presId="urn:microsoft.com/office/officeart/2005/8/layout/bProcess4"/>
    <dgm:cxn modelId="{01F315CB-6C85-4DE7-849A-7B33ED7073BC}" type="presParOf" srcId="{22DE49C6-2D47-4762-BCFB-5B88C4473EDD}" destId="{2A5E4801-34D3-4C26-A675-18C057219019}" srcOrd="8" destOrd="0" presId="urn:microsoft.com/office/officeart/2005/8/layout/bProcess4"/>
    <dgm:cxn modelId="{9371BC56-2F1D-4D61-8343-69E3048179CE}" type="presParOf" srcId="{2A5E4801-34D3-4C26-A675-18C057219019}" destId="{87F72875-1927-4258-BD4E-F75940A3F4B6}" srcOrd="0" destOrd="0" presId="urn:microsoft.com/office/officeart/2005/8/layout/bProcess4"/>
    <dgm:cxn modelId="{537F61D1-0A18-4733-B8BB-ADF08CC25600}" type="presParOf" srcId="{2A5E4801-34D3-4C26-A675-18C057219019}" destId="{674B2F51-3300-4663-99FE-FE9918647C90}" srcOrd="1" destOrd="0" presId="urn:microsoft.com/office/officeart/2005/8/layout/bProcess4"/>
    <dgm:cxn modelId="{B462F197-4167-4ED9-A997-6D9552A93E9D}" type="presParOf" srcId="{22DE49C6-2D47-4762-BCFB-5B88C4473EDD}" destId="{CE08230E-233E-4944-BCAA-31FD689469A8}" srcOrd="9" destOrd="0" presId="urn:microsoft.com/office/officeart/2005/8/layout/bProcess4"/>
    <dgm:cxn modelId="{9B138055-CDF6-4FB8-B237-3D9EF42E2AB9}" type="presParOf" srcId="{22DE49C6-2D47-4762-BCFB-5B88C4473EDD}" destId="{9D9E6573-D010-4397-8AC2-AF1C22A73006}" srcOrd="10" destOrd="0" presId="urn:microsoft.com/office/officeart/2005/8/layout/bProcess4"/>
    <dgm:cxn modelId="{9DEFCE6E-FBCB-4828-939C-1959F18CE0E3}" type="presParOf" srcId="{9D9E6573-D010-4397-8AC2-AF1C22A73006}" destId="{7293F47C-CB82-424B-B881-97F7CA2F6E2D}" srcOrd="0" destOrd="0" presId="urn:microsoft.com/office/officeart/2005/8/layout/bProcess4"/>
    <dgm:cxn modelId="{2CA3BFC0-878C-40EE-B555-FD5EE8FE4B48}" type="presParOf" srcId="{9D9E6573-D010-4397-8AC2-AF1C22A73006}" destId="{059754D5-A29F-417A-9AAA-7137CC7E5B63}"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B7B6E91-FF3E-4DF0-A100-B1858BDB4B8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669EDAC5-511B-4B0A-AFD7-DD7FC3A793E3}">
      <dgm:prSet phldrT="[Text]"/>
      <dgm:spPr>
        <a:solidFill>
          <a:srgbClr val="C00000"/>
        </a:solidFill>
      </dgm:spPr>
      <dgm:t>
        <a:bodyPr/>
        <a:lstStyle/>
        <a:p>
          <a:r>
            <a:rPr lang="en-US" b="1" dirty="0"/>
            <a:t>1</a:t>
          </a:r>
        </a:p>
      </dgm:t>
    </dgm:pt>
    <dgm:pt modelId="{C84B2503-D850-449E-BF79-29AED2371975}" type="parTrans" cxnId="{AEE26195-6223-44EC-A4BF-43E5E3A4A59C}">
      <dgm:prSet/>
      <dgm:spPr/>
      <dgm:t>
        <a:bodyPr/>
        <a:lstStyle/>
        <a:p>
          <a:endParaRPr lang="en-US"/>
        </a:p>
      </dgm:t>
    </dgm:pt>
    <dgm:pt modelId="{DFBA158E-AD8A-4572-8AEA-8AC625A2D6DE}" type="sibTrans" cxnId="{AEE26195-6223-44EC-A4BF-43E5E3A4A59C}">
      <dgm:prSet/>
      <dgm:spPr/>
      <dgm:t>
        <a:bodyPr/>
        <a:lstStyle/>
        <a:p>
          <a:endParaRPr lang="en-US"/>
        </a:p>
      </dgm:t>
    </dgm:pt>
    <dgm:pt modelId="{15393145-C3CF-4B76-9FEC-6245E2A4D71B}">
      <dgm:prSet phldrT="[Text]"/>
      <dgm:spPr>
        <a:solidFill>
          <a:srgbClr val="C00000"/>
        </a:solidFill>
      </dgm:spPr>
      <dgm:t>
        <a:bodyPr/>
        <a:lstStyle/>
        <a:p>
          <a:r>
            <a:rPr lang="en-US" b="1" dirty="0"/>
            <a:t>2</a:t>
          </a:r>
        </a:p>
      </dgm:t>
    </dgm:pt>
    <dgm:pt modelId="{3F690E89-54DF-4979-B34C-037948A62710}" type="parTrans" cxnId="{A44F7F0A-449D-43CF-9BD3-EBCF944648E1}">
      <dgm:prSet/>
      <dgm:spPr/>
      <dgm:t>
        <a:bodyPr/>
        <a:lstStyle/>
        <a:p>
          <a:endParaRPr lang="en-US"/>
        </a:p>
      </dgm:t>
    </dgm:pt>
    <dgm:pt modelId="{C8624D01-2391-44F8-B699-FB80E20F2C41}" type="sibTrans" cxnId="{A44F7F0A-449D-43CF-9BD3-EBCF944648E1}">
      <dgm:prSet/>
      <dgm:spPr/>
      <dgm:t>
        <a:bodyPr/>
        <a:lstStyle/>
        <a:p>
          <a:endParaRPr lang="en-US"/>
        </a:p>
      </dgm:t>
    </dgm:pt>
    <dgm:pt modelId="{72955033-4E8D-4A14-B27F-BCCDAB408ACC}">
      <dgm:prSet phldrT="[Text]"/>
      <dgm:spPr>
        <a:solidFill>
          <a:srgbClr val="C00000"/>
        </a:solidFill>
      </dgm:spPr>
      <dgm:t>
        <a:bodyPr/>
        <a:lstStyle/>
        <a:p>
          <a:r>
            <a:rPr lang="en-US" b="1" dirty="0"/>
            <a:t>3</a:t>
          </a:r>
        </a:p>
      </dgm:t>
    </dgm:pt>
    <dgm:pt modelId="{515FE356-244C-4E39-9E82-39437B2997B1}" type="parTrans" cxnId="{8F027A7D-2636-40FF-B188-C21AB5BA929B}">
      <dgm:prSet/>
      <dgm:spPr/>
      <dgm:t>
        <a:bodyPr/>
        <a:lstStyle/>
        <a:p>
          <a:endParaRPr lang="en-US"/>
        </a:p>
      </dgm:t>
    </dgm:pt>
    <dgm:pt modelId="{AEB9F54B-B5FD-4E9C-A4E4-B42A8A32B77D}" type="sibTrans" cxnId="{8F027A7D-2636-40FF-B188-C21AB5BA929B}">
      <dgm:prSet/>
      <dgm:spPr/>
      <dgm:t>
        <a:bodyPr/>
        <a:lstStyle/>
        <a:p>
          <a:endParaRPr lang="en-US"/>
        </a:p>
      </dgm:t>
    </dgm:pt>
    <dgm:pt modelId="{457170B3-16C3-4E35-9DA4-5BE866594258}">
      <dgm:prSet phldrT="[Text]"/>
      <dgm:spPr>
        <a:solidFill>
          <a:srgbClr val="C00000"/>
        </a:solidFill>
      </dgm:spPr>
      <dgm:t>
        <a:bodyPr/>
        <a:lstStyle/>
        <a:p>
          <a:r>
            <a:rPr lang="en-US" b="1" dirty="0"/>
            <a:t>4</a:t>
          </a:r>
        </a:p>
      </dgm:t>
    </dgm:pt>
    <dgm:pt modelId="{5CCF0CA6-3D72-42A1-A30B-3BDDD5E99536}" type="parTrans" cxnId="{138A804C-E194-43F3-BAAD-5EEFE9CD0CD5}">
      <dgm:prSet/>
      <dgm:spPr/>
      <dgm:t>
        <a:bodyPr/>
        <a:lstStyle/>
        <a:p>
          <a:endParaRPr lang="en-US"/>
        </a:p>
      </dgm:t>
    </dgm:pt>
    <dgm:pt modelId="{6FEDAE92-F959-4FA8-88E4-2E7C1DF183F9}" type="sibTrans" cxnId="{138A804C-E194-43F3-BAAD-5EEFE9CD0CD5}">
      <dgm:prSet/>
      <dgm:spPr/>
      <dgm:t>
        <a:bodyPr/>
        <a:lstStyle/>
        <a:p>
          <a:endParaRPr lang="en-US"/>
        </a:p>
      </dgm:t>
    </dgm:pt>
    <dgm:pt modelId="{11A3505D-ED24-47E0-8672-4B7E47326B0D}">
      <dgm:prSet phldrT="[Text]"/>
      <dgm:spPr>
        <a:solidFill>
          <a:srgbClr val="C00000"/>
        </a:solidFill>
      </dgm:spPr>
      <dgm:t>
        <a:bodyPr/>
        <a:lstStyle/>
        <a:p>
          <a:r>
            <a:rPr lang="en-US" b="1" dirty="0"/>
            <a:t>5</a:t>
          </a:r>
        </a:p>
      </dgm:t>
    </dgm:pt>
    <dgm:pt modelId="{48AF1B76-1EF3-4758-AAE7-9EA754CD5E0C}" type="parTrans" cxnId="{6E58DF61-9D3E-4F6F-B842-5332168BDD22}">
      <dgm:prSet/>
      <dgm:spPr/>
      <dgm:t>
        <a:bodyPr/>
        <a:lstStyle/>
        <a:p>
          <a:endParaRPr lang="en-US"/>
        </a:p>
      </dgm:t>
    </dgm:pt>
    <dgm:pt modelId="{1DBBF7CB-BC5A-4563-A0EC-96B4DD9C77A9}" type="sibTrans" cxnId="{6E58DF61-9D3E-4F6F-B842-5332168BDD22}">
      <dgm:prSet/>
      <dgm:spPr/>
      <dgm:t>
        <a:bodyPr/>
        <a:lstStyle/>
        <a:p>
          <a:endParaRPr lang="en-US"/>
        </a:p>
      </dgm:t>
    </dgm:pt>
    <dgm:pt modelId="{07218270-2AC0-4B60-AF03-3BAFC736B710}" type="pres">
      <dgm:prSet presAssocID="{9B7B6E91-FF3E-4DF0-A100-B1858BDB4B81}" presName="cycle" presStyleCnt="0">
        <dgm:presLayoutVars>
          <dgm:dir/>
          <dgm:resizeHandles val="exact"/>
        </dgm:presLayoutVars>
      </dgm:prSet>
      <dgm:spPr/>
    </dgm:pt>
    <dgm:pt modelId="{4B0CCD01-2ADE-46E3-AE68-32470178291E}" type="pres">
      <dgm:prSet presAssocID="{669EDAC5-511B-4B0A-AFD7-DD7FC3A793E3}" presName="node" presStyleLbl="node1" presStyleIdx="0" presStyleCnt="5">
        <dgm:presLayoutVars>
          <dgm:bulletEnabled val="1"/>
        </dgm:presLayoutVars>
      </dgm:prSet>
      <dgm:spPr/>
    </dgm:pt>
    <dgm:pt modelId="{62AD2897-A1FC-442A-A597-576D3E0EB38E}" type="pres">
      <dgm:prSet presAssocID="{669EDAC5-511B-4B0A-AFD7-DD7FC3A793E3}" presName="spNode" presStyleCnt="0"/>
      <dgm:spPr/>
    </dgm:pt>
    <dgm:pt modelId="{6B4DD4AD-05EF-4D05-97D3-3A9EA654F08B}" type="pres">
      <dgm:prSet presAssocID="{DFBA158E-AD8A-4572-8AEA-8AC625A2D6DE}" presName="sibTrans" presStyleLbl="sibTrans1D1" presStyleIdx="0" presStyleCnt="5"/>
      <dgm:spPr/>
    </dgm:pt>
    <dgm:pt modelId="{6666C96C-9437-4DFE-ADE7-A017E9455464}" type="pres">
      <dgm:prSet presAssocID="{15393145-C3CF-4B76-9FEC-6245E2A4D71B}" presName="node" presStyleLbl="node1" presStyleIdx="1" presStyleCnt="5">
        <dgm:presLayoutVars>
          <dgm:bulletEnabled val="1"/>
        </dgm:presLayoutVars>
      </dgm:prSet>
      <dgm:spPr/>
    </dgm:pt>
    <dgm:pt modelId="{FFD8AE07-6E41-4553-BD2E-77AB12C36CD3}" type="pres">
      <dgm:prSet presAssocID="{15393145-C3CF-4B76-9FEC-6245E2A4D71B}" presName="spNode" presStyleCnt="0"/>
      <dgm:spPr/>
    </dgm:pt>
    <dgm:pt modelId="{00C738AA-8439-410F-BC43-2B52DCA84A00}" type="pres">
      <dgm:prSet presAssocID="{C8624D01-2391-44F8-B699-FB80E20F2C41}" presName="sibTrans" presStyleLbl="sibTrans1D1" presStyleIdx="1" presStyleCnt="5"/>
      <dgm:spPr/>
    </dgm:pt>
    <dgm:pt modelId="{A7046C47-7C03-465D-BB6D-E8E5F01AE052}" type="pres">
      <dgm:prSet presAssocID="{72955033-4E8D-4A14-B27F-BCCDAB408ACC}" presName="node" presStyleLbl="node1" presStyleIdx="2" presStyleCnt="5">
        <dgm:presLayoutVars>
          <dgm:bulletEnabled val="1"/>
        </dgm:presLayoutVars>
      </dgm:prSet>
      <dgm:spPr/>
    </dgm:pt>
    <dgm:pt modelId="{7AEE21AC-DF02-455E-A801-747E39354E6E}" type="pres">
      <dgm:prSet presAssocID="{72955033-4E8D-4A14-B27F-BCCDAB408ACC}" presName="spNode" presStyleCnt="0"/>
      <dgm:spPr/>
    </dgm:pt>
    <dgm:pt modelId="{A88B6AAF-7931-497A-8C71-D84A1DD2A9CA}" type="pres">
      <dgm:prSet presAssocID="{AEB9F54B-B5FD-4E9C-A4E4-B42A8A32B77D}" presName="sibTrans" presStyleLbl="sibTrans1D1" presStyleIdx="2" presStyleCnt="5"/>
      <dgm:spPr/>
    </dgm:pt>
    <dgm:pt modelId="{93A97AB9-C571-43F1-921F-FB4BF1B7D038}" type="pres">
      <dgm:prSet presAssocID="{457170B3-16C3-4E35-9DA4-5BE866594258}" presName="node" presStyleLbl="node1" presStyleIdx="3" presStyleCnt="5">
        <dgm:presLayoutVars>
          <dgm:bulletEnabled val="1"/>
        </dgm:presLayoutVars>
      </dgm:prSet>
      <dgm:spPr/>
    </dgm:pt>
    <dgm:pt modelId="{C44461A9-3B5C-4D39-BA13-71085DF118E9}" type="pres">
      <dgm:prSet presAssocID="{457170B3-16C3-4E35-9DA4-5BE866594258}" presName="spNode" presStyleCnt="0"/>
      <dgm:spPr/>
    </dgm:pt>
    <dgm:pt modelId="{43389363-8313-4DF5-90B9-52ECB73C64B4}" type="pres">
      <dgm:prSet presAssocID="{6FEDAE92-F959-4FA8-88E4-2E7C1DF183F9}" presName="sibTrans" presStyleLbl="sibTrans1D1" presStyleIdx="3" presStyleCnt="5"/>
      <dgm:spPr/>
    </dgm:pt>
    <dgm:pt modelId="{5990E6C5-56CB-4FB1-BF9C-FD6119F908CD}" type="pres">
      <dgm:prSet presAssocID="{11A3505D-ED24-47E0-8672-4B7E47326B0D}" presName="node" presStyleLbl="node1" presStyleIdx="4" presStyleCnt="5">
        <dgm:presLayoutVars>
          <dgm:bulletEnabled val="1"/>
        </dgm:presLayoutVars>
      </dgm:prSet>
      <dgm:spPr/>
    </dgm:pt>
    <dgm:pt modelId="{B353D140-5D04-4F03-BCFE-E266D6D177CC}" type="pres">
      <dgm:prSet presAssocID="{11A3505D-ED24-47E0-8672-4B7E47326B0D}" presName="spNode" presStyleCnt="0"/>
      <dgm:spPr/>
    </dgm:pt>
    <dgm:pt modelId="{90341D33-AB1E-4962-B1FF-A61B06EC7C35}" type="pres">
      <dgm:prSet presAssocID="{1DBBF7CB-BC5A-4563-A0EC-96B4DD9C77A9}" presName="sibTrans" presStyleLbl="sibTrans1D1" presStyleIdx="4" presStyleCnt="5"/>
      <dgm:spPr/>
    </dgm:pt>
  </dgm:ptLst>
  <dgm:cxnLst>
    <dgm:cxn modelId="{58E45908-8EF1-4DF4-8379-63D0FAD25BAE}" type="presOf" srcId="{669EDAC5-511B-4B0A-AFD7-DD7FC3A793E3}" destId="{4B0CCD01-2ADE-46E3-AE68-32470178291E}" srcOrd="0" destOrd="0" presId="urn:microsoft.com/office/officeart/2005/8/layout/cycle6"/>
    <dgm:cxn modelId="{A44F7F0A-449D-43CF-9BD3-EBCF944648E1}" srcId="{9B7B6E91-FF3E-4DF0-A100-B1858BDB4B81}" destId="{15393145-C3CF-4B76-9FEC-6245E2A4D71B}" srcOrd="1" destOrd="0" parTransId="{3F690E89-54DF-4979-B34C-037948A62710}" sibTransId="{C8624D01-2391-44F8-B699-FB80E20F2C41}"/>
    <dgm:cxn modelId="{82164025-2422-46DA-9CDD-E16302D344D0}" type="presOf" srcId="{6FEDAE92-F959-4FA8-88E4-2E7C1DF183F9}" destId="{43389363-8313-4DF5-90B9-52ECB73C64B4}" srcOrd="0" destOrd="0" presId="urn:microsoft.com/office/officeart/2005/8/layout/cycle6"/>
    <dgm:cxn modelId="{3B827D3D-40BB-42C8-92D9-3E6CD8D76480}" type="presOf" srcId="{11A3505D-ED24-47E0-8672-4B7E47326B0D}" destId="{5990E6C5-56CB-4FB1-BF9C-FD6119F908CD}" srcOrd="0" destOrd="0" presId="urn:microsoft.com/office/officeart/2005/8/layout/cycle6"/>
    <dgm:cxn modelId="{330D363F-48E9-40AC-B338-E068304EB389}" type="presOf" srcId="{AEB9F54B-B5FD-4E9C-A4E4-B42A8A32B77D}" destId="{A88B6AAF-7931-497A-8C71-D84A1DD2A9CA}" srcOrd="0" destOrd="0" presId="urn:microsoft.com/office/officeart/2005/8/layout/cycle6"/>
    <dgm:cxn modelId="{6E58DF61-9D3E-4F6F-B842-5332168BDD22}" srcId="{9B7B6E91-FF3E-4DF0-A100-B1858BDB4B81}" destId="{11A3505D-ED24-47E0-8672-4B7E47326B0D}" srcOrd="4" destOrd="0" parTransId="{48AF1B76-1EF3-4758-AAE7-9EA754CD5E0C}" sibTransId="{1DBBF7CB-BC5A-4563-A0EC-96B4DD9C77A9}"/>
    <dgm:cxn modelId="{138A804C-E194-43F3-BAAD-5EEFE9CD0CD5}" srcId="{9B7B6E91-FF3E-4DF0-A100-B1858BDB4B81}" destId="{457170B3-16C3-4E35-9DA4-5BE866594258}" srcOrd="3" destOrd="0" parTransId="{5CCF0CA6-3D72-42A1-A30B-3BDDD5E99536}" sibTransId="{6FEDAE92-F959-4FA8-88E4-2E7C1DF183F9}"/>
    <dgm:cxn modelId="{3A1E1A75-C156-4F32-94C4-4D1588469D48}" type="presOf" srcId="{C8624D01-2391-44F8-B699-FB80E20F2C41}" destId="{00C738AA-8439-410F-BC43-2B52DCA84A00}" srcOrd="0" destOrd="0" presId="urn:microsoft.com/office/officeart/2005/8/layout/cycle6"/>
    <dgm:cxn modelId="{8F027A7D-2636-40FF-B188-C21AB5BA929B}" srcId="{9B7B6E91-FF3E-4DF0-A100-B1858BDB4B81}" destId="{72955033-4E8D-4A14-B27F-BCCDAB408ACC}" srcOrd="2" destOrd="0" parTransId="{515FE356-244C-4E39-9E82-39437B2997B1}" sibTransId="{AEB9F54B-B5FD-4E9C-A4E4-B42A8A32B77D}"/>
    <dgm:cxn modelId="{52623681-7EAD-4243-B9A2-5493264511FF}" type="presOf" srcId="{DFBA158E-AD8A-4572-8AEA-8AC625A2D6DE}" destId="{6B4DD4AD-05EF-4D05-97D3-3A9EA654F08B}" srcOrd="0" destOrd="0" presId="urn:microsoft.com/office/officeart/2005/8/layout/cycle6"/>
    <dgm:cxn modelId="{AEE26195-6223-44EC-A4BF-43E5E3A4A59C}" srcId="{9B7B6E91-FF3E-4DF0-A100-B1858BDB4B81}" destId="{669EDAC5-511B-4B0A-AFD7-DD7FC3A793E3}" srcOrd="0" destOrd="0" parTransId="{C84B2503-D850-449E-BF79-29AED2371975}" sibTransId="{DFBA158E-AD8A-4572-8AEA-8AC625A2D6DE}"/>
    <dgm:cxn modelId="{619EC8B4-07D1-4F6D-A67C-25DDE530796A}" type="presOf" srcId="{15393145-C3CF-4B76-9FEC-6245E2A4D71B}" destId="{6666C96C-9437-4DFE-ADE7-A017E9455464}" srcOrd="0" destOrd="0" presId="urn:microsoft.com/office/officeart/2005/8/layout/cycle6"/>
    <dgm:cxn modelId="{32E4DDC0-A049-45F4-9C36-01772E66061B}" type="presOf" srcId="{72955033-4E8D-4A14-B27F-BCCDAB408ACC}" destId="{A7046C47-7C03-465D-BB6D-E8E5F01AE052}" srcOrd="0" destOrd="0" presId="urn:microsoft.com/office/officeart/2005/8/layout/cycle6"/>
    <dgm:cxn modelId="{103AF2CF-F53D-4631-AD82-986E187E4141}" type="presOf" srcId="{457170B3-16C3-4E35-9DA4-5BE866594258}" destId="{93A97AB9-C571-43F1-921F-FB4BF1B7D038}" srcOrd="0" destOrd="0" presId="urn:microsoft.com/office/officeart/2005/8/layout/cycle6"/>
    <dgm:cxn modelId="{C5846BDF-A742-4202-A71B-82D1290EAD7A}" type="presOf" srcId="{9B7B6E91-FF3E-4DF0-A100-B1858BDB4B81}" destId="{07218270-2AC0-4B60-AF03-3BAFC736B710}" srcOrd="0" destOrd="0" presId="urn:microsoft.com/office/officeart/2005/8/layout/cycle6"/>
    <dgm:cxn modelId="{8B554FE4-6E41-469D-A013-B932E93DE22D}" type="presOf" srcId="{1DBBF7CB-BC5A-4563-A0EC-96B4DD9C77A9}" destId="{90341D33-AB1E-4962-B1FF-A61B06EC7C35}" srcOrd="0" destOrd="0" presId="urn:microsoft.com/office/officeart/2005/8/layout/cycle6"/>
    <dgm:cxn modelId="{716BD8C4-8273-41CA-A7C1-93E2FEE219DD}" type="presParOf" srcId="{07218270-2AC0-4B60-AF03-3BAFC736B710}" destId="{4B0CCD01-2ADE-46E3-AE68-32470178291E}" srcOrd="0" destOrd="0" presId="urn:microsoft.com/office/officeart/2005/8/layout/cycle6"/>
    <dgm:cxn modelId="{412B0B06-6E9C-4D1F-B0E1-1B30ABA0FE56}" type="presParOf" srcId="{07218270-2AC0-4B60-AF03-3BAFC736B710}" destId="{62AD2897-A1FC-442A-A597-576D3E0EB38E}" srcOrd="1" destOrd="0" presId="urn:microsoft.com/office/officeart/2005/8/layout/cycle6"/>
    <dgm:cxn modelId="{5D64F627-6A8D-47A7-88EB-10D8FF6531F4}" type="presParOf" srcId="{07218270-2AC0-4B60-AF03-3BAFC736B710}" destId="{6B4DD4AD-05EF-4D05-97D3-3A9EA654F08B}" srcOrd="2" destOrd="0" presId="urn:microsoft.com/office/officeart/2005/8/layout/cycle6"/>
    <dgm:cxn modelId="{FB23D473-48C2-4879-BA90-8467A8C2313C}" type="presParOf" srcId="{07218270-2AC0-4B60-AF03-3BAFC736B710}" destId="{6666C96C-9437-4DFE-ADE7-A017E9455464}" srcOrd="3" destOrd="0" presId="urn:microsoft.com/office/officeart/2005/8/layout/cycle6"/>
    <dgm:cxn modelId="{9836293F-3270-4FA3-88DD-DA1A33A8258D}" type="presParOf" srcId="{07218270-2AC0-4B60-AF03-3BAFC736B710}" destId="{FFD8AE07-6E41-4553-BD2E-77AB12C36CD3}" srcOrd="4" destOrd="0" presId="urn:microsoft.com/office/officeart/2005/8/layout/cycle6"/>
    <dgm:cxn modelId="{B51E008B-CD93-445E-8A8B-5FDBEFF7127D}" type="presParOf" srcId="{07218270-2AC0-4B60-AF03-3BAFC736B710}" destId="{00C738AA-8439-410F-BC43-2B52DCA84A00}" srcOrd="5" destOrd="0" presId="urn:microsoft.com/office/officeart/2005/8/layout/cycle6"/>
    <dgm:cxn modelId="{7DEC48D1-7576-4A96-9BEF-780A12747C58}" type="presParOf" srcId="{07218270-2AC0-4B60-AF03-3BAFC736B710}" destId="{A7046C47-7C03-465D-BB6D-E8E5F01AE052}" srcOrd="6" destOrd="0" presId="urn:microsoft.com/office/officeart/2005/8/layout/cycle6"/>
    <dgm:cxn modelId="{963CC0DF-80DE-4D65-B908-B052889E82AF}" type="presParOf" srcId="{07218270-2AC0-4B60-AF03-3BAFC736B710}" destId="{7AEE21AC-DF02-455E-A801-747E39354E6E}" srcOrd="7" destOrd="0" presId="urn:microsoft.com/office/officeart/2005/8/layout/cycle6"/>
    <dgm:cxn modelId="{5DEE21D4-95CF-4094-A734-83D037A74126}" type="presParOf" srcId="{07218270-2AC0-4B60-AF03-3BAFC736B710}" destId="{A88B6AAF-7931-497A-8C71-D84A1DD2A9CA}" srcOrd="8" destOrd="0" presId="urn:microsoft.com/office/officeart/2005/8/layout/cycle6"/>
    <dgm:cxn modelId="{BFE9AD82-6FBA-4CD0-8134-41E5DD429096}" type="presParOf" srcId="{07218270-2AC0-4B60-AF03-3BAFC736B710}" destId="{93A97AB9-C571-43F1-921F-FB4BF1B7D038}" srcOrd="9" destOrd="0" presId="urn:microsoft.com/office/officeart/2005/8/layout/cycle6"/>
    <dgm:cxn modelId="{547432F6-DF84-4874-8271-4AFDAEB25C87}" type="presParOf" srcId="{07218270-2AC0-4B60-AF03-3BAFC736B710}" destId="{C44461A9-3B5C-4D39-BA13-71085DF118E9}" srcOrd="10" destOrd="0" presId="urn:microsoft.com/office/officeart/2005/8/layout/cycle6"/>
    <dgm:cxn modelId="{6F68A0A0-F6D4-4DDE-B058-BAA1ABF73009}" type="presParOf" srcId="{07218270-2AC0-4B60-AF03-3BAFC736B710}" destId="{43389363-8313-4DF5-90B9-52ECB73C64B4}" srcOrd="11" destOrd="0" presId="urn:microsoft.com/office/officeart/2005/8/layout/cycle6"/>
    <dgm:cxn modelId="{03216C0B-1B3D-44BE-A60C-B03CE4B39093}" type="presParOf" srcId="{07218270-2AC0-4B60-AF03-3BAFC736B710}" destId="{5990E6C5-56CB-4FB1-BF9C-FD6119F908CD}" srcOrd="12" destOrd="0" presId="urn:microsoft.com/office/officeart/2005/8/layout/cycle6"/>
    <dgm:cxn modelId="{B795E4E6-D516-4F49-8BFB-5D88982AE9A7}" type="presParOf" srcId="{07218270-2AC0-4B60-AF03-3BAFC736B710}" destId="{B353D140-5D04-4F03-BCFE-E266D6D177CC}" srcOrd="13" destOrd="0" presId="urn:microsoft.com/office/officeart/2005/8/layout/cycle6"/>
    <dgm:cxn modelId="{9060C97A-9C5A-431E-AC53-9405E653D7B5}" type="presParOf" srcId="{07218270-2AC0-4B60-AF03-3BAFC736B710}" destId="{90341D33-AB1E-4962-B1FF-A61B06EC7C35}"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8D39ED2-751A-46F3-B6EE-A03A7A124C2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A467D85-BB15-4256-A94A-F1AF1D506377}">
      <dgm:prSet phldrT="[Text]" custT="1"/>
      <dgm:spPr/>
      <dgm:t>
        <a:bodyPr/>
        <a:lstStyle/>
        <a:p>
          <a:pPr algn="ctr"/>
          <a:r>
            <a:rPr lang="en-US" sz="4000" b="1" dirty="0">
              <a:solidFill>
                <a:srgbClr val="C00000"/>
              </a:solidFill>
              <a:effectLst>
                <a:outerShdw blurRad="38100" dist="38100" dir="2700000" algn="tl">
                  <a:srgbClr val="000000">
                    <a:alpha val="43137"/>
                  </a:srgbClr>
                </a:outerShdw>
              </a:effectLst>
              <a:latin typeface="Agency FB" panose="020B0503020202020204" pitchFamily="34" charset="0"/>
            </a:rPr>
            <a:t>1</a:t>
          </a:r>
        </a:p>
      </dgm:t>
    </dgm:pt>
    <dgm:pt modelId="{174B333E-6B3B-4094-A08A-EEE777025B14}" type="parTrans" cxnId="{3B236B8C-B555-4B28-9FFB-05C3F9434FB8}">
      <dgm:prSet/>
      <dgm:spPr/>
      <dgm:t>
        <a:bodyPr/>
        <a:lstStyle/>
        <a:p>
          <a:endParaRPr lang="en-US"/>
        </a:p>
      </dgm:t>
    </dgm:pt>
    <dgm:pt modelId="{8FF32C57-1FB0-4EB8-96FB-E7F71CA64C21}" type="sibTrans" cxnId="{3B236B8C-B555-4B28-9FFB-05C3F9434FB8}">
      <dgm:prSet/>
      <dgm:spPr/>
      <dgm:t>
        <a:bodyPr/>
        <a:lstStyle/>
        <a:p>
          <a:endParaRPr lang="en-US"/>
        </a:p>
      </dgm:t>
    </dgm:pt>
    <dgm:pt modelId="{D5639A5A-7572-4E2A-AF3F-070A9545222C}">
      <dgm:prSet phldrT="[Text]" custT="1"/>
      <dgm:spPr/>
      <dgm:t>
        <a:bodyPr/>
        <a:lstStyle/>
        <a:p>
          <a:r>
            <a:rPr lang="en-US" sz="2800" b="1" dirty="0">
              <a:solidFill>
                <a:srgbClr val="FFFF00"/>
              </a:solidFill>
              <a:latin typeface="Agency FB" panose="020B0503020202020204" pitchFamily="34" charset="0"/>
            </a:rPr>
            <a:t>Determining</a:t>
          </a:r>
          <a:r>
            <a:rPr lang="en-US" sz="2800" dirty="0">
              <a:latin typeface="Agency FB" panose="020B0503020202020204" pitchFamily="34" charset="0"/>
            </a:rPr>
            <a:t> is studying problem conditions, needs, detailed analysis and causes of problems that need solving or developing trends. Set goals and important issues to solve problems or develop desirable characteristics of learners. That is, determine the purpose of learning that wants to be born in the learner, which may be specified in the whole room, small group or individual.</a:t>
          </a:r>
        </a:p>
      </dgm:t>
    </dgm:pt>
    <dgm:pt modelId="{AFB2E982-C6D6-4DA1-A35E-A4B5E85262C3}" type="parTrans" cxnId="{6AB33504-4062-4A79-964E-68F3A92A7B39}">
      <dgm:prSet/>
      <dgm:spPr/>
      <dgm:t>
        <a:bodyPr/>
        <a:lstStyle/>
        <a:p>
          <a:endParaRPr lang="en-US"/>
        </a:p>
      </dgm:t>
    </dgm:pt>
    <dgm:pt modelId="{744F99F9-0EC0-4F9D-AE00-BEBB0B58AD5C}" type="sibTrans" cxnId="{6AB33504-4062-4A79-964E-68F3A92A7B39}">
      <dgm:prSet/>
      <dgm:spPr/>
      <dgm:t>
        <a:bodyPr/>
        <a:lstStyle/>
        <a:p>
          <a:endParaRPr lang="en-US"/>
        </a:p>
      </dgm:t>
    </dgm:pt>
    <dgm:pt modelId="{D3AC5099-CF7B-48D1-9555-EC5F910D0D53}">
      <dgm:prSet phldrT="[Text]" custT="1"/>
      <dgm:spPr/>
      <dgm:t>
        <a:bodyPr/>
        <a:lstStyle/>
        <a:p>
          <a:pPr algn="ctr"/>
          <a:r>
            <a:rPr lang="en-US" sz="4000" b="1" dirty="0">
              <a:solidFill>
                <a:srgbClr val="C00000"/>
              </a:solidFill>
              <a:effectLst>
                <a:outerShdw blurRad="38100" dist="38100" dir="2700000" algn="tl">
                  <a:srgbClr val="000000">
                    <a:alpha val="43137"/>
                  </a:srgbClr>
                </a:outerShdw>
              </a:effectLst>
              <a:latin typeface="Agency FB" panose="020B0503020202020204" pitchFamily="34" charset="0"/>
            </a:rPr>
            <a:t>2</a:t>
          </a:r>
        </a:p>
      </dgm:t>
    </dgm:pt>
    <dgm:pt modelId="{11EE8627-2F9D-446E-BA58-082567827150}" type="parTrans" cxnId="{21F500CC-9C67-4815-A4BE-E15C19B62F1B}">
      <dgm:prSet/>
      <dgm:spPr/>
      <dgm:t>
        <a:bodyPr/>
        <a:lstStyle/>
        <a:p>
          <a:endParaRPr lang="en-US"/>
        </a:p>
      </dgm:t>
    </dgm:pt>
    <dgm:pt modelId="{BBD9EB5E-4753-48B7-98F6-743371AF6FD9}" type="sibTrans" cxnId="{21F500CC-9C67-4815-A4BE-E15C19B62F1B}">
      <dgm:prSet/>
      <dgm:spPr/>
      <dgm:t>
        <a:bodyPr/>
        <a:lstStyle/>
        <a:p>
          <a:endParaRPr lang="en-US"/>
        </a:p>
      </dgm:t>
    </dgm:pt>
    <dgm:pt modelId="{99F0ABFE-88DB-4E53-8A83-C38F223BB2DC}">
      <dgm:prSet phldrT="[Text]" custT="1"/>
      <dgm:spPr/>
      <dgm:t>
        <a:bodyPr/>
        <a:lstStyle/>
        <a:p>
          <a:pPr>
            <a:lnSpc>
              <a:spcPct val="100000"/>
            </a:lnSpc>
          </a:pPr>
          <a:r>
            <a:rPr lang="en-US" sz="2800" b="1" dirty="0">
              <a:solidFill>
                <a:srgbClr val="FFFF00"/>
              </a:solidFill>
              <a:latin typeface="Agency FB" panose="020B0503020202020204" pitchFamily="34" charset="0"/>
            </a:rPr>
            <a:t>Identifying </a:t>
          </a:r>
          <a:r>
            <a:rPr lang="en-US" sz="2800" dirty="0">
              <a:latin typeface="Agency FB" panose="020B0503020202020204" pitchFamily="34" charset="0"/>
            </a:rPr>
            <a:t>is a process of academic research and researching theoretical concepts and research results related to developing learners’ characteristics. Combined with their knowledge, ideas and experiences, and as a conceptual framework of the learning process consists of teaching materials or various equipment materials, techniques, methods and processes, etc., that are thought to be the most suitable to solve problems or develop learners as needed.</a:t>
          </a:r>
        </a:p>
      </dgm:t>
    </dgm:pt>
    <dgm:pt modelId="{544AAC25-040A-4310-86D8-3FB879D491D5}" type="parTrans" cxnId="{6F327B63-0474-4C6A-A5ED-3F875C09962C}">
      <dgm:prSet/>
      <dgm:spPr/>
      <dgm:t>
        <a:bodyPr/>
        <a:lstStyle/>
        <a:p>
          <a:endParaRPr lang="en-US"/>
        </a:p>
      </dgm:t>
    </dgm:pt>
    <dgm:pt modelId="{B372D856-161F-4181-8589-9690A545BF7B}" type="sibTrans" cxnId="{6F327B63-0474-4C6A-A5ED-3F875C09962C}">
      <dgm:prSet/>
      <dgm:spPr/>
      <dgm:t>
        <a:bodyPr/>
        <a:lstStyle/>
        <a:p>
          <a:endParaRPr lang="en-US"/>
        </a:p>
      </dgm:t>
    </dgm:pt>
    <dgm:pt modelId="{C4A876F0-6506-43E3-9F71-8D1878CACA07}" type="pres">
      <dgm:prSet presAssocID="{98D39ED2-751A-46F3-B6EE-A03A7A124C2F}" presName="Name0" presStyleCnt="0">
        <dgm:presLayoutVars>
          <dgm:dir/>
          <dgm:animLvl val="lvl"/>
          <dgm:resizeHandles val="exact"/>
        </dgm:presLayoutVars>
      </dgm:prSet>
      <dgm:spPr/>
    </dgm:pt>
    <dgm:pt modelId="{521534D5-92B8-4B33-8D5C-D1068DBB711F}" type="pres">
      <dgm:prSet presAssocID="{7A467D85-BB15-4256-A94A-F1AF1D506377}" presName="linNode" presStyleCnt="0"/>
      <dgm:spPr/>
    </dgm:pt>
    <dgm:pt modelId="{95C1A39C-8625-4123-9965-40A9A6E923A4}" type="pres">
      <dgm:prSet presAssocID="{7A467D85-BB15-4256-A94A-F1AF1D506377}" presName="parTx" presStyleLbl="revTx" presStyleIdx="0" presStyleCnt="2" custScaleX="35465" custScaleY="130241" custLinFactNeighborX="-947" custLinFactNeighborY="3037">
        <dgm:presLayoutVars>
          <dgm:chMax val="1"/>
          <dgm:bulletEnabled val="1"/>
        </dgm:presLayoutVars>
      </dgm:prSet>
      <dgm:spPr/>
    </dgm:pt>
    <dgm:pt modelId="{F2CDA94A-1D52-424B-8525-E281EBD72F56}" type="pres">
      <dgm:prSet presAssocID="{7A467D85-BB15-4256-A94A-F1AF1D506377}" presName="bracket" presStyleLbl="parChTrans1D1" presStyleIdx="0" presStyleCnt="2" custScaleX="25373"/>
      <dgm:spPr/>
    </dgm:pt>
    <dgm:pt modelId="{556F592E-340A-4A66-A9CC-9B1722436B0D}" type="pres">
      <dgm:prSet presAssocID="{7A467D85-BB15-4256-A94A-F1AF1D506377}" presName="spH" presStyleCnt="0"/>
      <dgm:spPr/>
    </dgm:pt>
    <dgm:pt modelId="{0B3E39FD-D3AF-4851-9EA6-5CC1A6D40309}" type="pres">
      <dgm:prSet presAssocID="{7A467D85-BB15-4256-A94A-F1AF1D506377}" presName="desTx" presStyleLbl="node1" presStyleIdx="0" presStyleCnt="2" custScaleX="175325" custScaleY="144198">
        <dgm:presLayoutVars>
          <dgm:bulletEnabled val="1"/>
        </dgm:presLayoutVars>
      </dgm:prSet>
      <dgm:spPr/>
    </dgm:pt>
    <dgm:pt modelId="{95B81157-AB2C-4E2F-BD1A-2B4D22962AD1}" type="pres">
      <dgm:prSet presAssocID="{8FF32C57-1FB0-4EB8-96FB-E7F71CA64C21}" presName="spV" presStyleCnt="0"/>
      <dgm:spPr/>
    </dgm:pt>
    <dgm:pt modelId="{182FFC6F-A690-4ABA-9CA8-E92516775407}" type="pres">
      <dgm:prSet presAssocID="{D3AC5099-CF7B-48D1-9555-EC5F910D0D53}" presName="linNode" presStyleCnt="0"/>
      <dgm:spPr/>
    </dgm:pt>
    <dgm:pt modelId="{ECA3E11A-D758-4DA8-8D98-357B842BFF33}" type="pres">
      <dgm:prSet presAssocID="{D3AC5099-CF7B-48D1-9555-EC5F910D0D53}" presName="parTx" presStyleLbl="revTx" presStyleIdx="1" presStyleCnt="2" custScaleX="35465" custScaleY="130241" custLinFactNeighborX="-947" custLinFactNeighborY="518">
        <dgm:presLayoutVars>
          <dgm:chMax val="1"/>
          <dgm:bulletEnabled val="1"/>
        </dgm:presLayoutVars>
      </dgm:prSet>
      <dgm:spPr/>
    </dgm:pt>
    <dgm:pt modelId="{57FD9B87-B8B1-4C5F-A1FA-422D9D36EE9A}" type="pres">
      <dgm:prSet presAssocID="{D3AC5099-CF7B-48D1-9555-EC5F910D0D53}" presName="bracket" presStyleLbl="parChTrans1D1" presStyleIdx="1" presStyleCnt="2" custScaleX="25373"/>
      <dgm:spPr/>
    </dgm:pt>
    <dgm:pt modelId="{E1DB440A-1410-45A9-BCAA-BC9A0874EBF6}" type="pres">
      <dgm:prSet presAssocID="{D3AC5099-CF7B-48D1-9555-EC5F910D0D53}" presName="spH" presStyleCnt="0"/>
      <dgm:spPr/>
    </dgm:pt>
    <dgm:pt modelId="{3C17AE82-CD7D-46FC-8C7C-F57C2ABAFC90}" type="pres">
      <dgm:prSet presAssocID="{D3AC5099-CF7B-48D1-9555-EC5F910D0D53}" presName="desTx" presStyleLbl="node1" presStyleIdx="1" presStyleCnt="2" custScaleX="175325" custScaleY="144198">
        <dgm:presLayoutVars>
          <dgm:bulletEnabled val="1"/>
        </dgm:presLayoutVars>
      </dgm:prSet>
      <dgm:spPr/>
    </dgm:pt>
  </dgm:ptLst>
  <dgm:cxnLst>
    <dgm:cxn modelId="{CDB4FF03-3F75-4CB0-A72A-1F9586872473}" type="presOf" srcId="{7A467D85-BB15-4256-A94A-F1AF1D506377}" destId="{95C1A39C-8625-4123-9965-40A9A6E923A4}" srcOrd="0" destOrd="0" presId="urn:diagrams.loki3.com/BracketList"/>
    <dgm:cxn modelId="{6AB33504-4062-4A79-964E-68F3A92A7B39}" srcId="{7A467D85-BB15-4256-A94A-F1AF1D506377}" destId="{D5639A5A-7572-4E2A-AF3F-070A9545222C}" srcOrd="0" destOrd="0" parTransId="{AFB2E982-C6D6-4DA1-A35E-A4B5E85262C3}" sibTransId="{744F99F9-0EC0-4F9D-AE00-BEBB0B58AD5C}"/>
    <dgm:cxn modelId="{6F327B63-0474-4C6A-A5ED-3F875C09962C}" srcId="{D3AC5099-CF7B-48D1-9555-EC5F910D0D53}" destId="{99F0ABFE-88DB-4E53-8A83-C38F223BB2DC}" srcOrd="0" destOrd="0" parTransId="{544AAC25-040A-4310-86D8-3FB879D491D5}" sibTransId="{B372D856-161F-4181-8589-9690A545BF7B}"/>
    <dgm:cxn modelId="{A8D7CA79-65A7-4863-9671-03EC32522864}" type="presOf" srcId="{99F0ABFE-88DB-4E53-8A83-C38F223BB2DC}" destId="{3C17AE82-CD7D-46FC-8C7C-F57C2ABAFC90}" srcOrd="0" destOrd="0" presId="urn:diagrams.loki3.com/BracketList"/>
    <dgm:cxn modelId="{E65ED689-FCAB-4C37-B525-2AE86B5CB42B}" type="presOf" srcId="{D3AC5099-CF7B-48D1-9555-EC5F910D0D53}" destId="{ECA3E11A-D758-4DA8-8D98-357B842BFF33}" srcOrd="0" destOrd="0" presId="urn:diagrams.loki3.com/BracketList"/>
    <dgm:cxn modelId="{3B236B8C-B555-4B28-9FFB-05C3F9434FB8}" srcId="{98D39ED2-751A-46F3-B6EE-A03A7A124C2F}" destId="{7A467D85-BB15-4256-A94A-F1AF1D506377}" srcOrd="0" destOrd="0" parTransId="{174B333E-6B3B-4094-A08A-EEE777025B14}" sibTransId="{8FF32C57-1FB0-4EB8-96FB-E7F71CA64C21}"/>
    <dgm:cxn modelId="{F718D4B5-4E28-4F52-B766-C2EC551A3D2B}" type="presOf" srcId="{D5639A5A-7572-4E2A-AF3F-070A9545222C}" destId="{0B3E39FD-D3AF-4851-9EA6-5CC1A6D40309}" srcOrd="0" destOrd="0" presId="urn:diagrams.loki3.com/BracketList"/>
    <dgm:cxn modelId="{21F500CC-9C67-4815-A4BE-E15C19B62F1B}" srcId="{98D39ED2-751A-46F3-B6EE-A03A7A124C2F}" destId="{D3AC5099-CF7B-48D1-9555-EC5F910D0D53}" srcOrd="1" destOrd="0" parTransId="{11EE8627-2F9D-446E-BA58-082567827150}" sibTransId="{BBD9EB5E-4753-48B7-98F6-743371AF6FD9}"/>
    <dgm:cxn modelId="{CBE692FA-2B0D-424B-BB74-5DD7EC2CBDAF}" type="presOf" srcId="{98D39ED2-751A-46F3-B6EE-A03A7A124C2F}" destId="{C4A876F0-6506-43E3-9F71-8D1878CACA07}" srcOrd="0" destOrd="0" presId="urn:diagrams.loki3.com/BracketList"/>
    <dgm:cxn modelId="{E4D38698-0331-45B1-997D-5F8487335E67}" type="presParOf" srcId="{C4A876F0-6506-43E3-9F71-8D1878CACA07}" destId="{521534D5-92B8-4B33-8D5C-D1068DBB711F}" srcOrd="0" destOrd="0" presId="urn:diagrams.loki3.com/BracketList"/>
    <dgm:cxn modelId="{52AD3553-3F22-4C4E-9E09-6F89300F4409}" type="presParOf" srcId="{521534D5-92B8-4B33-8D5C-D1068DBB711F}" destId="{95C1A39C-8625-4123-9965-40A9A6E923A4}" srcOrd="0" destOrd="0" presId="urn:diagrams.loki3.com/BracketList"/>
    <dgm:cxn modelId="{8427043F-8222-4D5B-85FF-E36B77FF4273}" type="presParOf" srcId="{521534D5-92B8-4B33-8D5C-D1068DBB711F}" destId="{F2CDA94A-1D52-424B-8525-E281EBD72F56}" srcOrd="1" destOrd="0" presId="urn:diagrams.loki3.com/BracketList"/>
    <dgm:cxn modelId="{0FE052DC-8263-4722-AE46-E42C9C15F6C2}" type="presParOf" srcId="{521534D5-92B8-4B33-8D5C-D1068DBB711F}" destId="{556F592E-340A-4A66-A9CC-9B1722436B0D}" srcOrd="2" destOrd="0" presId="urn:diagrams.loki3.com/BracketList"/>
    <dgm:cxn modelId="{6CEA2530-E352-4584-94C0-E41E85C5FF96}" type="presParOf" srcId="{521534D5-92B8-4B33-8D5C-D1068DBB711F}" destId="{0B3E39FD-D3AF-4851-9EA6-5CC1A6D40309}" srcOrd="3" destOrd="0" presId="urn:diagrams.loki3.com/BracketList"/>
    <dgm:cxn modelId="{433FB296-E04E-4708-8B8C-01A84342276C}" type="presParOf" srcId="{C4A876F0-6506-43E3-9F71-8D1878CACA07}" destId="{95B81157-AB2C-4E2F-BD1A-2B4D22962AD1}" srcOrd="1" destOrd="0" presId="urn:diagrams.loki3.com/BracketList"/>
    <dgm:cxn modelId="{F450801C-9464-4475-9E1E-71C8A7344954}" type="presParOf" srcId="{C4A876F0-6506-43E3-9F71-8D1878CACA07}" destId="{182FFC6F-A690-4ABA-9CA8-E92516775407}" srcOrd="2" destOrd="0" presId="urn:diagrams.loki3.com/BracketList"/>
    <dgm:cxn modelId="{B7778CE7-34A0-404E-B6B1-204A66286E51}" type="presParOf" srcId="{182FFC6F-A690-4ABA-9CA8-E92516775407}" destId="{ECA3E11A-D758-4DA8-8D98-357B842BFF33}" srcOrd="0" destOrd="0" presId="urn:diagrams.loki3.com/BracketList"/>
    <dgm:cxn modelId="{44F0D0AA-FE81-4D2B-918F-71A130D890A2}" type="presParOf" srcId="{182FFC6F-A690-4ABA-9CA8-E92516775407}" destId="{57FD9B87-B8B1-4C5F-A1FA-422D9D36EE9A}" srcOrd="1" destOrd="0" presId="urn:diagrams.loki3.com/BracketList"/>
    <dgm:cxn modelId="{E313C2D9-5583-469D-8AE8-A0490AD6922D}" type="presParOf" srcId="{182FFC6F-A690-4ABA-9CA8-E92516775407}" destId="{E1DB440A-1410-45A9-BCAA-BC9A0874EBF6}" srcOrd="2" destOrd="0" presId="urn:diagrams.loki3.com/BracketList"/>
    <dgm:cxn modelId="{8154541B-5312-4DF2-BA0A-CFCF3BD05751}" type="presParOf" srcId="{182FFC6F-A690-4ABA-9CA8-E92516775407}" destId="{3C17AE82-CD7D-46FC-8C7C-F57C2ABAFC90}" srcOrd="3" destOrd="0" presId="urn:diagrams.loki3.com/BracketList"/>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8D39ED2-751A-46F3-B6EE-A03A7A124C2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A467D85-BB15-4256-A94A-F1AF1D506377}">
      <dgm:prSet phldrT="[Text]" custT="1"/>
      <dgm:spPr/>
      <dgm:t>
        <a:bodyPr/>
        <a:lstStyle/>
        <a:p>
          <a:pPr algn="ctr"/>
          <a:r>
            <a:rPr lang="en-US" sz="4000" b="1" dirty="0">
              <a:solidFill>
                <a:srgbClr val="C00000"/>
              </a:solidFill>
              <a:effectLst>
                <a:outerShdw blurRad="38100" dist="38100" dir="2700000" algn="tl">
                  <a:srgbClr val="000000">
                    <a:alpha val="43137"/>
                  </a:srgbClr>
                </a:outerShdw>
              </a:effectLst>
              <a:latin typeface="Agency FB" panose="020B0503020202020204" pitchFamily="34" charset="0"/>
            </a:rPr>
            <a:t>3</a:t>
          </a:r>
        </a:p>
      </dgm:t>
    </dgm:pt>
    <dgm:pt modelId="{174B333E-6B3B-4094-A08A-EEE777025B14}" type="parTrans" cxnId="{3B236B8C-B555-4B28-9FFB-05C3F9434FB8}">
      <dgm:prSet/>
      <dgm:spPr/>
      <dgm:t>
        <a:bodyPr/>
        <a:lstStyle/>
        <a:p>
          <a:endParaRPr lang="en-US"/>
        </a:p>
      </dgm:t>
    </dgm:pt>
    <dgm:pt modelId="{8FF32C57-1FB0-4EB8-96FB-E7F71CA64C21}" type="sibTrans" cxnId="{3B236B8C-B555-4B28-9FFB-05C3F9434FB8}">
      <dgm:prSet/>
      <dgm:spPr/>
      <dgm:t>
        <a:bodyPr/>
        <a:lstStyle/>
        <a:p>
          <a:endParaRPr lang="en-US"/>
        </a:p>
      </dgm:t>
    </dgm:pt>
    <dgm:pt modelId="{D5639A5A-7572-4E2A-AF3F-070A9545222C}">
      <dgm:prSet phldrT="[Text]" custT="1"/>
      <dgm:spPr/>
      <dgm:t>
        <a:bodyPr/>
        <a:lstStyle/>
        <a:p>
          <a:r>
            <a:rPr lang="en-US" sz="2800" b="1" dirty="0">
              <a:solidFill>
                <a:srgbClr val="FFFF00"/>
              </a:solidFill>
              <a:latin typeface="Agency FB" panose="020B0503020202020204" pitchFamily="34" charset="0"/>
            </a:rPr>
            <a:t>Creation and Development </a:t>
          </a:r>
          <a:r>
            <a:rPr lang="en-US" sz="2800" dirty="0">
              <a:latin typeface="Agency FB" panose="020B0503020202020204" pitchFamily="34" charset="0"/>
            </a:rPr>
            <a:t>is a process to study how to create that innovation in detail. What are the characteristics? How to proceed? Who are the stakeholders? Is there a preliminary quality inspection? How to assess the efficiency during the creation and development? And then prepare the innovation to complete according to the requirements using the research and development process (R&amp;D).</a:t>
          </a:r>
        </a:p>
      </dgm:t>
    </dgm:pt>
    <dgm:pt modelId="{AFB2E982-C6D6-4DA1-A35E-A4B5E85262C3}" type="parTrans" cxnId="{6AB33504-4062-4A79-964E-68F3A92A7B39}">
      <dgm:prSet/>
      <dgm:spPr/>
      <dgm:t>
        <a:bodyPr/>
        <a:lstStyle/>
        <a:p>
          <a:endParaRPr lang="en-US"/>
        </a:p>
      </dgm:t>
    </dgm:pt>
    <dgm:pt modelId="{744F99F9-0EC0-4F9D-AE00-BEBB0B58AD5C}" type="sibTrans" cxnId="{6AB33504-4062-4A79-964E-68F3A92A7B39}">
      <dgm:prSet/>
      <dgm:spPr/>
      <dgm:t>
        <a:bodyPr/>
        <a:lstStyle/>
        <a:p>
          <a:endParaRPr lang="en-US"/>
        </a:p>
      </dgm:t>
    </dgm:pt>
    <dgm:pt modelId="{D3AC5099-CF7B-48D1-9555-EC5F910D0D53}">
      <dgm:prSet phldrT="[Text]" custT="1"/>
      <dgm:spPr/>
      <dgm:t>
        <a:bodyPr/>
        <a:lstStyle/>
        <a:p>
          <a:pPr algn="ctr"/>
          <a:r>
            <a:rPr lang="en-US" sz="4000" b="1" dirty="0">
              <a:solidFill>
                <a:srgbClr val="C00000"/>
              </a:solidFill>
              <a:effectLst>
                <a:outerShdw blurRad="38100" dist="38100" dir="2700000" algn="tl">
                  <a:srgbClr val="000000">
                    <a:alpha val="43137"/>
                  </a:srgbClr>
                </a:outerShdw>
              </a:effectLst>
              <a:latin typeface="Agency FB" panose="020B0503020202020204" pitchFamily="34" charset="0"/>
            </a:rPr>
            <a:t>4</a:t>
          </a:r>
        </a:p>
      </dgm:t>
    </dgm:pt>
    <dgm:pt modelId="{11EE8627-2F9D-446E-BA58-082567827150}" type="parTrans" cxnId="{21F500CC-9C67-4815-A4BE-E15C19B62F1B}">
      <dgm:prSet/>
      <dgm:spPr/>
      <dgm:t>
        <a:bodyPr/>
        <a:lstStyle/>
        <a:p>
          <a:endParaRPr lang="en-US"/>
        </a:p>
      </dgm:t>
    </dgm:pt>
    <dgm:pt modelId="{BBD9EB5E-4753-48B7-98F6-743371AF6FD9}" type="sibTrans" cxnId="{21F500CC-9C67-4815-A4BE-E15C19B62F1B}">
      <dgm:prSet/>
      <dgm:spPr/>
      <dgm:t>
        <a:bodyPr/>
        <a:lstStyle/>
        <a:p>
          <a:endParaRPr lang="en-US"/>
        </a:p>
      </dgm:t>
    </dgm:pt>
    <dgm:pt modelId="{99F0ABFE-88DB-4E53-8A83-C38F223BB2DC}">
      <dgm:prSet phldrT="[Text]" custT="1"/>
      <dgm:spPr/>
      <dgm:t>
        <a:bodyPr/>
        <a:lstStyle/>
        <a:p>
          <a:pPr>
            <a:lnSpc>
              <a:spcPct val="100000"/>
            </a:lnSpc>
          </a:pPr>
          <a:r>
            <a:rPr lang="en-US" sz="2800" b="1" dirty="0">
              <a:solidFill>
                <a:srgbClr val="FFFF00"/>
              </a:solidFill>
              <a:latin typeface="Agency FB" panose="020B0503020202020204" pitchFamily="34" charset="0"/>
            </a:rPr>
            <a:t>Experimentation and Improvement </a:t>
          </a:r>
          <a:r>
            <a:rPr lang="en-US" sz="2800" dirty="0">
              <a:latin typeface="Agency FB" panose="020B0503020202020204" pitchFamily="34" charset="0"/>
            </a:rPr>
            <a:t>is the process of experimenting with those educational innovations with small groups of learners first to improve the complete solution before being used. </a:t>
          </a:r>
        </a:p>
      </dgm:t>
    </dgm:pt>
    <dgm:pt modelId="{544AAC25-040A-4310-86D8-3FB879D491D5}" type="parTrans" cxnId="{6F327B63-0474-4C6A-A5ED-3F875C09962C}">
      <dgm:prSet/>
      <dgm:spPr/>
      <dgm:t>
        <a:bodyPr/>
        <a:lstStyle/>
        <a:p>
          <a:endParaRPr lang="en-US"/>
        </a:p>
      </dgm:t>
    </dgm:pt>
    <dgm:pt modelId="{B372D856-161F-4181-8589-9690A545BF7B}" type="sibTrans" cxnId="{6F327B63-0474-4C6A-A5ED-3F875C09962C}">
      <dgm:prSet/>
      <dgm:spPr/>
      <dgm:t>
        <a:bodyPr/>
        <a:lstStyle/>
        <a:p>
          <a:endParaRPr lang="en-US"/>
        </a:p>
      </dgm:t>
    </dgm:pt>
    <dgm:pt modelId="{C4A876F0-6506-43E3-9F71-8D1878CACA07}" type="pres">
      <dgm:prSet presAssocID="{98D39ED2-751A-46F3-B6EE-A03A7A124C2F}" presName="Name0" presStyleCnt="0">
        <dgm:presLayoutVars>
          <dgm:dir/>
          <dgm:animLvl val="lvl"/>
          <dgm:resizeHandles val="exact"/>
        </dgm:presLayoutVars>
      </dgm:prSet>
      <dgm:spPr/>
    </dgm:pt>
    <dgm:pt modelId="{521534D5-92B8-4B33-8D5C-D1068DBB711F}" type="pres">
      <dgm:prSet presAssocID="{7A467D85-BB15-4256-A94A-F1AF1D506377}" presName="linNode" presStyleCnt="0"/>
      <dgm:spPr/>
    </dgm:pt>
    <dgm:pt modelId="{95C1A39C-8625-4123-9965-40A9A6E923A4}" type="pres">
      <dgm:prSet presAssocID="{7A467D85-BB15-4256-A94A-F1AF1D506377}" presName="parTx" presStyleLbl="revTx" presStyleIdx="0" presStyleCnt="2" custScaleX="35465" custScaleY="130241" custLinFactNeighborX="-947" custLinFactNeighborY="3037">
        <dgm:presLayoutVars>
          <dgm:chMax val="1"/>
          <dgm:bulletEnabled val="1"/>
        </dgm:presLayoutVars>
      </dgm:prSet>
      <dgm:spPr/>
    </dgm:pt>
    <dgm:pt modelId="{F2CDA94A-1D52-424B-8525-E281EBD72F56}" type="pres">
      <dgm:prSet presAssocID="{7A467D85-BB15-4256-A94A-F1AF1D506377}" presName="bracket" presStyleLbl="parChTrans1D1" presStyleIdx="0" presStyleCnt="2" custScaleX="25373"/>
      <dgm:spPr/>
    </dgm:pt>
    <dgm:pt modelId="{556F592E-340A-4A66-A9CC-9B1722436B0D}" type="pres">
      <dgm:prSet presAssocID="{7A467D85-BB15-4256-A94A-F1AF1D506377}" presName="spH" presStyleCnt="0"/>
      <dgm:spPr/>
    </dgm:pt>
    <dgm:pt modelId="{0B3E39FD-D3AF-4851-9EA6-5CC1A6D40309}" type="pres">
      <dgm:prSet presAssocID="{7A467D85-BB15-4256-A94A-F1AF1D506377}" presName="desTx" presStyleLbl="node1" presStyleIdx="0" presStyleCnt="2" custScaleX="175325" custScaleY="144198">
        <dgm:presLayoutVars>
          <dgm:bulletEnabled val="1"/>
        </dgm:presLayoutVars>
      </dgm:prSet>
      <dgm:spPr/>
    </dgm:pt>
    <dgm:pt modelId="{95B81157-AB2C-4E2F-BD1A-2B4D22962AD1}" type="pres">
      <dgm:prSet presAssocID="{8FF32C57-1FB0-4EB8-96FB-E7F71CA64C21}" presName="spV" presStyleCnt="0"/>
      <dgm:spPr/>
    </dgm:pt>
    <dgm:pt modelId="{182FFC6F-A690-4ABA-9CA8-E92516775407}" type="pres">
      <dgm:prSet presAssocID="{D3AC5099-CF7B-48D1-9555-EC5F910D0D53}" presName="linNode" presStyleCnt="0"/>
      <dgm:spPr/>
    </dgm:pt>
    <dgm:pt modelId="{ECA3E11A-D758-4DA8-8D98-357B842BFF33}" type="pres">
      <dgm:prSet presAssocID="{D3AC5099-CF7B-48D1-9555-EC5F910D0D53}" presName="parTx" presStyleLbl="revTx" presStyleIdx="1" presStyleCnt="2" custScaleX="35465" custScaleY="130241" custLinFactNeighborX="-947" custLinFactNeighborY="518">
        <dgm:presLayoutVars>
          <dgm:chMax val="1"/>
          <dgm:bulletEnabled val="1"/>
        </dgm:presLayoutVars>
      </dgm:prSet>
      <dgm:spPr/>
    </dgm:pt>
    <dgm:pt modelId="{57FD9B87-B8B1-4C5F-A1FA-422D9D36EE9A}" type="pres">
      <dgm:prSet presAssocID="{D3AC5099-CF7B-48D1-9555-EC5F910D0D53}" presName="bracket" presStyleLbl="parChTrans1D1" presStyleIdx="1" presStyleCnt="2" custScaleX="25373"/>
      <dgm:spPr/>
    </dgm:pt>
    <dgm:pt modelId="{E1DB440A-1410-45A9-BCAA-BC9A0874EBF6}" type="pres">
      <dgm:prSet presAssocID="{D3AC5099-CF7B-48D1-9555-EC5F910D0D53}" presName="spH" presStyleCnt="0"/>
      <dgm:spPr/>
    </dgm:pt>
    <dgm:pt modelId="{3C17AE82-CD7D-46FC-8C7C-F57C2ABAFC90}" type="pres">
      <dgm:prSet presAssocID="{D3AC5099-CF7B-48D1-9555-EC5F910D0D53}" presName="desTx" presStyleLbl="node1" presStyleIdx="1" presStyleCnt="2" custScaleX="175325" custScaleY="144198">
        <dgm:presLayoutVars>
          <dgm:bulletEnabled val="1"/>
        </dgm:presLayoutVars>
      </dgm:prSet>
      <dgm:spPr/>
    </dgm:pt>
  </dgm:ptLst>
  <dgm:cxnLst>
    <dgm:cxn modelId="{CDB4FF03-3F75-4CB0-A72A-1F9586872473}" type="presOf" srcId="{7A467D85-BB15-4256-A94A-F1AF1D506377}" destId="{95C1A39C-8625-4123-9965-40A9A6E923A4}" srcOrd="0" destOrd="0" presId="urn:diagrams.loki3.com/BracketList"/>
    <dgm:cxn modelId="{6AB33504-4062-4A79-964E-68F3A92A7B39}" srcId="{7A467D85-BB15-4256-A94A-F1AF1D506377}" destId="{D5639A5A-7572-4E2A-AF3F-070A9545222C}" srcOrd="0" destOrd="0" parTransId="{AFB2E982-C6D6-4DA1-A35E-A4B5E85262C3}" sibTransId="{744F99F9-0EC0-4F9D-AE00-BEBB0B58AD5C}"/>
    <dgm:cxn modelId="{6F327B63-0474-4C6A-A5ED-3F875C09962C}" srcId="{D3AC5099-CF7B-48D1-9555-EC5F910D0D53}" destId="{99F0ABFE-88DB-4E53-8A83-C38F223BB2DC}" srcOrd="0" destOrd="0" parTransId="{544AAC25-040A-4310-86D8-3FB879D491D5}" sibTransId="{B372D856-161F-4181-8589-9690A545BF7B}"/>
    <dgm:cxn modelId="{A8D7CA79-65A7-4863-9671-03EC32522864}" type="presOf" srcId="{99F0ABFE-88DB-4E53-8A83-C38F223BB2DC}" destId="{3C17AE82-CD7D-46FC-8C7C-F57C2ABAFC90}" srcOrd="0" destOrd="0" presId="urn:diagrams.loki3.com/BracketList"/>
    <dgm:cxn modelId="{E65ED689-FCAB-4C37-B525-2AE86B5CB42B}" type="presOf" srcId="{D3AC5099-CF7B-48D1-9555-EC5F910D0D53}" destId="{ECA3E11A-D758-4DA8-8D98-357B842BFF33}" srcOrd="0" destOrd="0" presId="urn:diagrams.loki3.com/BracketList"/>
    <dgm:cxn modelId="{3B236B8C-B555-4B28-9FFB-05C3F9434FB8}" srcId="{98D39ED2-751A-46F3-B6EE-A03A7A124C2F}" destId="{7A467D85-BB15-4256-A94A-F1AF1D506377}" srcOrd="0" destOrd="0" parTransId="{174B333E-6B3B-4094-A08A-EEE777025B14}" sibTransId="{8FF32C57-1FB0-4EB8-96FB-E7F71CA64C21}"/>
    <dgm:cxn modelId="{F718D4B5-4E28-4F52-B766-C2EC551A3D2B}" type="presOf" srcId="{D5639A5A-7572-4E2A-AF3F-070A9545222C}" destId="{0B3E39FD-D3AF-4851-9EA6-5CC1A6D40309}" srcOrd="0" destOrd="0" presId="urn:diagrams.loki3.com/BracketList"/>
    <dgm:cxn modelId="{21F500CC-9C67-4815-A4BE-E15C19B62F1B}" srcId="{98D39ED2-751A-46F3-B6EE-A03A7A124C2F}" destId="{D3AC5099-CF7B-48D1-9555-EC5F910D0D53}" srcOrd="1" destOrd="0" parTransId="{11EE8627-2F9D-446E-BA58-082567827150}" sibTransId="{BBD9EB5E-4753-48B7-98F6-743371AF6FD9}"/>
    <dgm:cxn modelId="{CBE692FA-2B0D-424B-BB74-5DD7EC2CBDAF}" type="presOf" srcId="{98D39ED2-751A-46F3-B6EE-A03A7A124C2F}" destId="{C4A876F0-6506-43E3-9F71-8D1878CACA07}" srcOrd="0" destOrd="0" presId="urn:diagrams.loki3.com/BracketList"/>
    <dgm:cxn modelId="{E4D38698-0331-45B1-997D-5F8487335E67}" type="presParOf" srcId="{C4A876F0-6506-43E3-9F71-8D1878CACA07}" destId="{521534D5-92B8-4B33-8D5C-D1068DBB711F}" srcOrd="0" destOrd="0" presId="urn:diagrams.loki3.com/BracketList"/>
    <dgm:cxn modelId="{52AD3553-3F22-4C4E-9E09-6F89300F4409}" type="presParOf" srcId="{521534D5-92B8-4B33-8D5C-D1068DBB711F}" destId="{95C1A39C-8625-4123-9965-40A9A6E923A4}" srcOrd="0" destOrd="0" presId="urn:diagrams.loki3.com/BracketList"/>
    <dgm:cxn modelId="{8427043F-8222-4D5B-85FF-E36B77FF4273}" type="presParOf" srcId="{521534D5-92B8-4B33-8D5C-D1068DBB711F}" destId="{F2CDA94A-1D52-424B-8525-E281EBD72F56}" srcOrd="1" destOrd="0" presId="urn:diagrams.loki3.com/BracketList"/>
    <dgm:cxn modelId="{0FE052DC-8263-4722-AE46-E42C9C15F6C2}" type="presParOf" srcId="{521534D5-92B8-4B33-8D5C-D1068DBB711F}" destId="{556F592E-340A-4A66-A9CC-9B1722436B0D}" srcOrd="2" destOrd="0" presId="urn:diagrams.loki3.com/BracketList"/>
    <dgm:cxn modelId="{6CEA2530-E352-4584-94C0-E41E85C5FF96}" type="presParOf" srcId="{521534D5-92B8-4B33-8D5C-D1068DBB711F}" destId="{0B3E39FD-D3AF-4851-9EA6-5CC1A6D40309}" srcOrd="3" destOrd="0" presId="urn:diagrams.loki3.com/BracketList"/>
    <dgm:cxn modelId="{433FB296-E04E-4708-8B8C-01A84342276C}" type="presParOf" srcId="{C4A876F0-6506-43E3-9F71-8D1878CACA07}" destId="{95B81157-AB2C-4E2F-BD1A-2B4D22962AD1}" srcOrd="1" destOrd="0" presId="urn:diagrams.loki3.com/BracketList"/>
    <dgm:cxn modelId="{F450801C-9464-4475-9E1E-71C8A7344954}" type="presParOf" srcId="{C4A876F0-6506-43E3-9F71-8D1878CACA07}" destId="{182FFC6F-A690-4ABA-9CA8-E92516775407}" srcOrd="2" destOrd="0" presId="urn:diagrams.loki3.com/BracketList"/>
    <dgm:cxn modelId="{B7778CE7-34A0-404E-B6B1-204A66286E51}" type="presParOf" srcId="{182FFC6F-A690-4ABA-9CA8-E92516775407}" destId="{ECA3E11A-D758-4DA8-8D98-357B842BFF33}" srcOrd="0" destOrd="0" presId="urn:diagrams.loki3.com/BracketList"/>
    <dgm:cxn modelId="{44F0D0AA-FE81-4D2B-918F-71A130D890A2}" type="presParOf" srcId="{182FFC6F-A690-4ABA-9CA8-E92516775407}" destId="{57FD9B87-B8B1-4C5F-A1FA-422D9D36EE9A}" srcOrd="1" destOrd="0" presId="urn:diagrams.loki3.com/BracketList"/>
    <dgm:cxn modelId="{E313C2D9-5583-469D-8AE8-A0490AD6922D}" type="presParOf" srcId="{182FFC6F-A690-4ABA-9CA8-E92516775407}" destId="{E1DB440A-1410-45A9-BCAA-BC9A0874EBF6}" srcOrd="2" destOrd="0" presId="urn:diagrams.loki3.com/BracketList"/>
    <dgm:cxn modelId="{8154541B-5312-4DF2-BA0A-CFCF3BD05751}" type="presParOf" srcId="{182FFC6F-A690-4ABA-9CA8-E92516775407}" destId="{3C17AE82-CD7D-46FC-8C7C-F57C2ABAFC90}" srcOrd="3" destOrd="0" presId="urn:diagrams.loki3.com/BracketList"/>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8D39ED2-751A-46F3-B6EE-A03A7A124C2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A467D85-BB15-4256-A94A-F1AF1D506377}">
      <dgm:prSet phldrT="[Text]" custT="1"/>
      <dgm:spPr/>
      <dgm:t>
        <a:bodyPr/>
        <a:lstStyle/>
        <a:p>
          <a:pPr algn="ctr"/>
          <a:r>
            <a:rPr lang="en-US" sz="4000" b="1" dirty="0">
              <a:solidFill>
                <a:srgbClr val="C00000"/>
              </a:solidFill>
              <a:effectLst>
                <a:outerShdw blurRad="38100" dist="38100" dir="2700000" algn="tl">
                  <a:srgbClr val="000000">
                    <a:alpha val="43137"/>
                  </a:srgbClr>
                </a:outerShdw>
              </a:effectLst>
              <a:latin typeface="Agency FB" panose="020B0503020202020204" pitchFamily="34" charset="0"/>
            </a:rPr>
            <a:t>5</a:t>
          </a:r>
        </a:p>
      </dgm:t>
    </dgm:pt>
    <dgm:pt modelId="{174B333E-6B3B-4094-A08A-EEE777025B14}" type="parTrans" cxnId="{3B236B8C-B555-4B28-9FFB-05C3F9434FB8}">
      <dgm:prSet/>
      <dgm:spPr/>
      <dgm:t>
        <a:bodyPr/>
        <a:lstStyle/>
        <a:p>
          <a:endParaRPr lang="en-US"/>
        </a:p>
      </dgm:t>
    </dgm:pt>
    <dgm:pt modelId="{8FF32C57-1FB0-4EB8-96FB-E7F71CA64C21}" type="sibTrans" cxnId="{3B236B8C-B555-4B28-9FFB-05C3F9434FB8}">
      <dgm:prSet/>
      <dgm:spPr/>
      <dgm:t>
        <a:bodyPr/>
        <a:lstStyle/>
        <a:p>
          <a:endParaRPr lang="en-US"/>
        </a:p>
      </dgm:t>
    </dgm:pt>
    <dgm:pt modelId="{D5639A5A-7572-4E2A-AF3F-070A9545222C}">
      <dgm:prSet phldrT="[Text]" custT="1"/>
      <dgm:spPr/>
      <dgm:t>
        <a:bodyPr/>
        <a:lstStyle/>
        <a:p>
          <a:r>
            <a:rPr lang="en-US" sz="2800" b="1" dirty="0">
              <a:solidFill>
                <a:srgbClr val="FFFF00"/>
              </a:solidFill>
              <a:latin typeface="Agency FB" panose="020B0503020202020204" pitchFamily="34" charset="0"/>
            </a:rPr>
            <a:t>Implementation </a:t>
          </a:r>
          <a:r>
            <a:rPr lang="en-US" sz="2800" dirty="0">
              <a:latin typeface="Agency FB" panose="020B0503020202020204" pitchFamily="34" charset="0"/>
            </a:rPr>
            <a:t>is a process to improve until ensuring the quality of educational innovation and then actually used.</a:t>
          </a:r>
        </a:p>
      </dgm:t>
    </dgm:pt>
    <dgm:pt modelId="{AFB2E982-C6D6-4DA1-A35E-A4B5E85262C3}" type="parTrans" cxnId="{6AB33504-4062-4A79-964E-68F3A92A7B39}">
      <dgm:prSet/>
      <dgm:spPr/>
      <dgm:t>
        <a:bodyPr/>
        <a:lstStyle/>
        <a:p>
          <a:endParaRPr lang="en-US"/>
        </a:p>
      </dgm:t>
    </dgm:pt>
    <dgm:pt modelId="{744F99F9-0EC0-4F9D-AE00-BEBB0B58AD5C}" type="sibTrans" cxnId="{6AB33504-4062-4A79-964E-68F3A92A7B39}">
      <dgm:prSet/>
      <dgm:spPr/>
      <dgm:t>
        <a:bodyPr/>
        <a:lstStyle/>
        <a:p>
          <a:endParaRPr lang="en-US"/>
        </a:p>
      </dgm:t>
    </dgm:pt>
    <dgm:pt modelId="{D3AC5099-CF7B-48D1-9555-EC5F910D0D53}">
      <dgm:prSet phldrT="[Text]" custT="1"/>
      <dgm:spPr/>
      <dgm:t>
        <a:bodyPr/>
        <a:lstStyle/>
        <a:p>
          <a:pPr algn="ctr"/>
          <a:r>
            <a:rPr lang="en-US" sz="4000" b="1" dirty="0">
              <a:solidFill>
                <a:srgbClr val="C00000"/>
              </a:solidFill>
              <a:effectLst>
                <a:outerShdw blurRad="38100" dist="38100" dir="2700000" algn="tl">
                  <a:srgbClr val="000000">
                    <a:alpha val="43137"/>
                  </a:srgbClr>
                </a:outerShdw>
              </a:effectLst>
              <a:latin typeface="Agency FB" panose="020B0503020202020204" pitchFamily="34" charset="0"/>
            </a:rPr>
            <a:t>6</a:t>
          </a:r>
        </a:p>
      </dgm:t>
    </dgm:pt>
    <dgm:pt modelId="{11EE8627-2F9D-446E-BA58-082567827150}" type="parTrans" cxnId="{21F500CC-9C67-4815-A4BE-E15C19B62F1B}">
      <dgm:prSet/>
      <dgm:spPr/>
      <dgm:t>
        <a:bodyPr/>
        <a:lstStyle/>
        <a:p>
          <a:endParaRPr lang="en-US"/>
        </a:p>
      </dgm:t>
    </dgm:pt>
    <dgm:pt modelId="{BBD9EB5E-4753-48B7-98F6-743371AF6FD9}" type="sibTrans" cxnId="{21F500CC-9C67-4815-A4BE-E15C19B62F1B}">
      <dgm:prSet/>
      <dgm:spPr/>
      <dgm:t>
        <a:bodyPr/>
        <a:lstStyle/>
        <a:p>
          <a:endParaRPr lang="en-US"/>
        </a:p>
      </dgm:t>
    </dgm:pt>
    <dgm:pt modelId="{99F0ABFE-88DB-4E53-8A83-C38F223BB2DC}">
      <dgm:prSet phldrT="[Text]" custT="1"/>
      <dgm:spPr/>
      <dgm:t>
        <a:bodyPr/>
        <a:lstStyle/>
        <a:p>
          <a:pPr>
            <a:lnSpc>
              <a:spcPct val="100000"/>
            </a:lnSpc>
          </a:pPr>
          <a:r>
            <a:rPr lang="en-US" sz="2800" b="1" dirty="0">
              <a:solidFill>
                <a:srgbClr val="FFFF00"/>
              </a:solidFill>
              <a:latin typeface="Agency FB" panose="020B0503020202020204" pitchFamily="34" charset="0"/>
            </a:rPr>
            <a:t>Evaluation</a:t>
          </a:r>
          <a:r>
            <a:rPr lang="en-US" sz="2800" dirty="0">
              <a:latin typeface="Agency FB" panose="020B0503020202020204" pitchFamily="34" charset="0"/>
            </a:rPr>
            <a:t> is a data collection process that shows the results of using educational innovations with various techniques, representing the quality of educational innovation.</a:t>
          </a:r>
        </a:p>
      </dgm:t>
    </dgm:pt>
    <dgm:pt modelId="{544AAC25-040A-4310-86D8-3FB879D491D5}" type="parTrans" cxnId="{6F327B63-0474-4C6A-A5ED-3F875C09962C}">
      <dgm:prSet/>
      <dgm:spPr/>
      <dgm:t>
        <a:bodyPr/>
        <a:lstStyle/>
        <a:p>
          <a:endParaRPr lang="en-US"/>
        </a:p>
      </dgm:t>
    </dgm:pt>
    <dgm:pt modelId="{B372D856-161F-4181-8589-9690A545BF7B}" type="sibTrans" cxnId="{6F327B63-0474-4C6A-A5ED-3F875C09962C}">
      <dgm:prSet/>
      <dgm:spPr/>
      <dgm:t>
        <a:bodyPr/>
        <a:lstStyle/>
        <a:p>
          <a:endParaRPr lang="en-US"/>
        </a:p>
      </dgm:t>
    </dgm:pt>
    <dgm:pt modelId="{C4A876F0-6506-43E3-9F71-8D1878CACA07}" type="pres">
      <dgm:prSet presAssocID="{98D39ED2-751A-46F3-B6EE-A03A7A124C2F}" presName="Name0" presStyleCnt="0">
        <dgm:presLayoutVars>
          <dgm:dir/>
          <dgm:animLvl val="lvl"/>
          <dgm:resizeHandles val="exact"/>
        </dgm:presLayoutVars>
      </dgm:prSet>
      <dgm:spPr/>
    </dgm:pt>
    <dgm:pt modelId="{521534D5-92B8-4B33-8D5C-D1068DBB711F}" type="pres">
      <dgm:prSet presAssocID="{7A467D85-BB15-4256-A94A-F1AF1D506377}" presName="linNode" presStyleCnt="0"/>
      <dgm:spPr/>
    </dgm:pt>
    <dgm:pt modelId="{95C1A39C-8625-4123-9965-40A9A6E923A4}" type="pres">
      <dgm:prSet presAssocID="{7A467D85-BB15-4256-A94A-F1AF1D506377}" presName="parTx" presStyleLbl="revTx" presStyleIdx="0" presStyleCnt="2" custScaleX="35465" custScaleY="130241" custLinFactNeighborX="-947" custLinFactNeighborY="3037">
        <dgm:presLayoutVars>
          <dgm:chMax val="1"/>
          <dgm:bulletEnabled val="1"/>
        </dgm:presLayoutVars>
      </dgm:prSet>
      <dgm:spPr/>
    </dgm:pt>
    <dgm:pt modelId="{F2CDA94A-1D52-424B-8525-E281EBD72F56}" type="pres">
      <dgm:prSet presAssocID="{7A467D85-BB15-4256-A94A-F1AF1D506377}" presName="bracket" presStyleLbl="parChTrans1D1" presStyleIdx="0" presStyleCnt="2" custScaleX="25373"/>
      <dgm:spPr/>
    </dgm:pt>
    <dgm:pt modelId="{556F592E-340A-4A66-A9CC-9B1722436B0D}" type="pres">
      <dgm:prSet presAssocID="{7A467D85-BB15-4256-A94A-F1AF1D506377}" presName="spH" presStyleCnt="0"/>
      <dgm:spPr/>
    </dgm:pt>
    <dgm:pt modelId="{0B3E39FD-D3AF-4851-9EA6-5CC1A6D40309}" type="pres">
      <dgm:prSet presAssocID="{7A467D85-BB15-4256-A94A-F1AF1D506377}" presName="desTx" presStyleLbl="node1" presStyleIdx="0" presStyleCnt="2" custScaleX="175325" custScaleY="144198">
        <dgm:presLayoutVars>
          <dgm:bulletEnabled val="1"/>
        </dgm:presLayoutVars>
      </dgm:prSet>
      <dgm:spPr/>
    </dgm:pt>
    <dgm:pt modelId="{95B81157-AB2C-4E2F-BD1A-2B4D22962AD1}" type="pres">
      <dgm:prSet presAssocID="{8FF32C57-1FB0-4EB8-96FB-E7F71CA64C21}" presName="spV" presStyleCnt="0"/>
      <dgm:spPr/>
    </dgm:pt>
    <dgm:pt modelId="{182FFC6F-A690-4ABA-9CA8-E92516775407}" type="pres">
      <dgm:prSet presAssocID="{D3AC5099-CF7B-48D1-9555-EC5F910D0D53}" presName="linNode" presStyleCnt="0"/>
      <dgm:spPr/>
    </dgm:pt>
    <dgm:pt modelId="{ECA3E11A-D758-4DA8-8D98-357B842BFF33}" type="pres">
      <dgm:prSet presAssocID="{D3AC5099-CF7B-48D1-9555-EC5F910D0D53}" presName="parTx" presStyleLbl="revTx" presStyleIdx="1" presStyleCnt="2" custScaleX="35465" custScaleY="130241" custLinFactNeighborX="-947" custLinFactNeighborY="518">
        <dgm:presLayoutVars>
          <dgm:chMax val="1"/>
          <dgm:bulletEnabled val="1"/>
        </dgm:presLayoutVars>
      </dgm:prSet>
      <dgm:spPr/>
    </dgm:pt>
    <dgm:pt modelId="{57FD9B87-B8B1-4C5F-A1FA-422D9D36EE9A}" type="pres">
      <dgm:prSet presAssocID="{D3AC5099-CF7B-48D1-9555-EC5F910D0D53}" presName="bracket" presStyleLbl="parChTrans1D1" presStyleIdx="1" presStyleCnt="2" custScaleX="25373"/>
      <dgm:spPr/>
    </dgm:pt>
    <dgm:pt modelId="{E1DB440A-1410-45A9-BCAA-BC9A0874EBF6}" type="pres">
      <dgm:prSet presAssocID="{D3AC5099-CF7B-48D1-9555-EC5F910D0D53}" presName="spH" presStyleCnt="0"/>
      <dgm:spPr/>
    </dgm:pt>
    <dgm:pt modelId="{3C17AE82-CD7D-46FC-8C7C-F57C2ABAFC90}" type="pres">
      <dgm:prSet presAssocID="{D3AC5099-CF7B-48D1-9555-EC5F910D0D53}" presName="desTx" presStyleLbl="node1" presStyleIdx="1" presStyleCnt="2" custScaleX="175325" custScaleY="144198">
        <dgm:presLayoutVars>
          <dgm:bulletEnabled val="1"/>
        </dgm:presLayoutVars>
      </dgm:prSet>
      <dgm:spPr/>
    </dgm:pt>
  </dgm:ptLst>
  <dgm:cxnLst>
    <dgm:cxn modelId="{CDB4FF03-3F75-4CB0-A72A-1F9586872473}" type="presOf" srcId="{7A467D85-BB15-4256-A94A-F1AF1D506377}" destId="{95C1A39C-8625-4123-9965-40A9A6E923A4}" srcOrd="0" destOrd="0" presId="urn:diagrams.loki3.com/BracketList"/>
    <dgm:cxn modelId="{6AB33504-4062-4A79-964E-68F3A92A7B39}" srcId="{7A467D85-BB15-4256-A94A-F1AF1D506377}" destId="{D5639A5A-7572-4E2A-AF3F-070A9545222C}" srcOrd="0" destOrd="0" parTransId="{AFB2E982-C6D6-4DA1-A35E-A4B5E85262C3}" sibTransId="{744F99F9-0EC0-4F9D-AE00-BEBB0B58AD5C}"/>
    <dgm:cxn modelId="{6F327B63-0474-4C6A-A5ED-3F875C09962C}" srcId="{D3AC5099-CF7B-48D1-9555-EC5F910D0D53}" destId="{99F0ABFE-88DB-4E53-8A83-C38F223BB2DC}" srcOrd="0" destOrd="0" parTransId="{544AAC25-040A-4310-86D8-3FB879D491D5}" sibTransId="{B372D856-161F-4181-8589-9690A545BF7B}"/>
    <dgm:cxn modelId="{A8D7CA79-65A7-4863-9671-03EC32522864}" type="presOf" srcId="{99F0ABFE-88DB-4E53-8A83-C38F223BB2DC}" destId="{3C17AE82-CD7D-46FC-8C7C-F57C2ABAFC90}" srcOrd="0" destOrd="0" presId="urn:diagrams.loki3.com/BracketList"/>
    <dgm:cxn modelId="{E65ED689-FCAB-4C37-B525-2AE86B5CB42B}" type="presOf" srcId="{D3AC5099-CF7B-48D1-9555-EC5F910D0D53}" destId="{ECA3E11A-D758-4DA8-8D98-357B842BFF33}" srcOrd="0" destOrd="0" presId="urn:diagrams.loki3.com/BracketList"/>
    <dgm:cxn modelId="{3B236B8C-B555-4B28-9FFB-05C3F9434FB8}" srcId="{98D39ED2-751A-46F3-B6EE-A03A7A124C2F}" destId="{7A467D85-BB15-4256-A94A-F1AF1D506377}" srcOrd="0" destOrd="0" parTransId="{174B333E-6B3B-4094-A08A-EEE777025B14}" sibTransId="{8FF32C57-1FB0-4EB8-96FB-E7F71CA64C21}"/>
    <dgm:cxn modelId="{F718D4B5-4E28-4F52-B766-C2EC551A3D2B}" type="presOf" srcId="{D5639A5A-7572-4E2A-AF3F-070A9545222C}" destId="{0B3E39FD-D3AF-4851-9EA6-5CC1A6D40309}" srcOrd="0" destOrd="0" presId="urn:diagrams.loki3.com/BracketList"/>
    <dgm:cxn modelId="{21F500CC-9C67-4815-A4BE-E15C19B62F1B}" srcId="{98D39ED2-751A-46F3-B6EE-A03A7A124C2F}" destId="{D3AC5099-CF7B-48D1-9555-EC5F910D0D53}" srcOrd="1" destOrd="0" parTransId="{11EE8627-2F9D-446E-BA58-082567827150}" sibTransId="{BBD9EB5E-4753-48B7-98F6-743371AF6FD9}"/>
    <dgm:cxn modelId="{CBE692FA-2B0D-424B-BB74-5DD7EC2CBDAF}" type="presOf" srcId="{98D39ED2-751A-46F3-B6EE-A03A7A124C2F}" destId="{C4A876F0-6506-43E3-9F71-8D1878CACA07}" srcOrd="0" destOrd="0" presId="urn:diagrams.loki3.com/BracketList"/>
    <dgm:cxn modelId="{E4D38698-0331-45B1-997D-5F8487335E67}" type="presParOf" srcId="{C4A876F0-6506-43E3-9F71-8D1878CACA07}" destId="{521534D5-92B8-4B33-8D5C-D1068DBB711F}" srcOrd="0" destOrd="0" presId="urn:diagrams.loki3.com/BracketList"/>
    <dgm:cxn modelId="{52AD3553-3F22-4C4E-9E09-6F89300F4409}" type="presParOf" srcId="{521534D5-92B8-4B33-8D5C-D1068DBB711F}" destId="{95C1A39C-8625-4123-9965-40A9A6E923A4}" srcOrd="0" destOrd="0" presId="urn:diagrams.loki3.com/BracketList"/>
    <dgm:cxn modelId="{8427043F-8222-4D5B-85FF-E36B77FF4273}" type="presParOf" srcId="{521534D5-92B8-4B33-8D5C-D1068DBB711F}" destId="{F2CDA94A-1D52-424B-8525-E281EBD72F56}" srcOrd="1" destOrd="0" presId="urn:diagrams.loki3.com/BracketList"/>
    <dgm:cxn modelId="{0FE052DC-8263-4722-AE46-E42C9C15F6C2}" type="presParOf" srcId="{521534D5-92B8-4B33-8D5C-D1068DBB711F}" destId="{556F592E-340A-4A66-A9CC-9B1722436B0D}" srcOrd="2" destOrd="0" presId="urn:diagrams.loki3.com/BracketList"/>
    <dgm:cxn modelId="{6CEA2530-E352-4584-94C0-E41E85C5FF96}" type="presParOf" srcId="{521534D5-92B8-4B33-8D5C-D1068DBB711F}" destId="{0B3E39FD-D3AF-4851-9EA6-5CC1A6D40309}" srcOrd="3" destOrd="0" presId="urn:diagrams.loki3.com/BracketList"/>
    <dgm:cxn modelId="{433FB296-E04E-4708-8B8C-01A84342276C}" type="presParOf" srcId="{C4A876F0-6506-43E3-9F71-8D1878CACA07}" destId="{95B81157-AB2C-4E2F-BD1A-2B4D22962AD1}" srcOrd="1" destOrd="0" presId="urn:diagrams.loki3.com/BracketList"/>
    <dgm:cxn modelId="{F450801C-9464-4475-9E1E-71C8A7344954}" type="presParOf" srcId="{C4A876F0-6506-43E3-9F71-8D1878CACA07}" destId="{182FFC6F-A690-4ABA-9CA8-E92516775407}" srcOrd="2" destOrd="0" presId="urn:diagrams.loki3.com/BracketList"/>
    <dgm:cxn modelId="{B7778CE7-34A0-404E-B6B1-204A66286E51}" type="presParOf" srcId="{182FFC6F-A690-4ABA-9CA8-E92516775407}" destId="{ECA3E11A-D758-4DA8-8D98-357B842BFF33}" srcOrd="0" destOrd="0" presId="urn:diagrams.loki3.com/BracketList"/>
    <dgm:cxn modelId="{44F0D0AA-FE81-4D2B-918F-71A130D890A2}" type="presParOf" srcId="{182FFC6F-A690-4ABA-9CA8-E92516775407}" destId="{57FD9B87-B8B1-4C5F-A1FA-422D9D36EE9A}" srcOrd="1" destOrd="0" presId="urn:diagrams.loki3.com/BracketList"/>
    <dgm:cxn modelId="{E313C2D9-5583-469D-8AE8-A0490AD6922D}" type="presParOf" srcId="{182FFC6F-A690-4ABA-9CA8-E92516775407}" destId="{E1DB440A-1410-45A9-BCAA-BC9A0874EBF6}" srcOrd="2" destOrd="0" presId="urn:diagrams.loki3.com/BracketList"/>
    <dgm:cxn modelId="{8154541B-5312-4DF2-BA0A-CFCF3BD05751}" type="presParOf" srcId="{182FFC6F-A690-4ABA-9CA8-E92516775407}" destId="{3C17AE82-CD7D-46FC-8C7C-F57C2ABAFC90}" srcOrd="3" destOrd="0" presId="urn:diagrams.loki3.com/BracketList"/>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05598C0-C745-4E8A-899F-9FB9CBC06DAC}"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3EC5F9-1BD7-49C0-8151-AEA91805E296}">
      <dgm:prSet custT="1"/>
      <dgm:spPr>
        <a:solidFill>
          <a:srgbClr val="C00000"/>
        </a:solidFill>
        <a:ln>
          <a:solidFill>
            <a:srgbClr val="C00000"/>
          </a:solidFill>
        </a:ln>
      </dgm:spPr>
      <dgm:t>
        <a:bodyPr/>
        <a:lstStyle/>
        <a:p>
          <a:r>
            <a:rPr lang="en-US" sz="2400" dirty="0">
              <a:latin typeface="Agency FB" panose="020B0503020202020204" pitchFamily="34" charset="0"/>
            </a:rPr>
            <a:t>(1) The innovation itself.</a:t>
          </a:r>
        </a:p>
      </dgm:t>
    </dgm:pt>
    <dgm:pt modelId="{3FBA6C44-C29B-4D7D-936A-A8F157074EAD}" type="parTrans" cxnId="{C8829551-0D07-4EAC-909D-092794A7768F}">
      <dgm:prSet/>
      <dgm:spPr/>
      <dgm:t>
        <a:bodyPr/>
        <a:lstStyle/>
        <a:p>
          <a:endParaRPr lang="en-US"/>
        </a:p>
      </dgm:t>
    </dgm:pt>
    <dgm:pt modelId="{5F21D014-FF99-4ED9-BF48-6D18BF1C595B}" type="sibTrans" cxnId="{C8829551-0D07-4EAC-909D-092794A7768F}">
      <dgm:prSet/>
      <dgm:spPr/>
      <dgm:t>
        <a:bodyPr/>
        <a:lstStyle/>
        <a:p>
          <a:endParaRPr lang="en-US"/>
        </a:p>
      </dgm:t>
    </dgm:pt>
    <dgm:pt modelId="{75C974A7-DD6F-4BFD-9F40-F630D1A3BD4A}">
      <dgm:prSet custT="1"/>
      <dgm:spPr>
        <a:solidFill>
          <a:srgbClr val="C00000"/>
        </a:solidFill>
        <a:ln>
          <a:solidFill>
            <a:srgbClr val="C00000"/>
          </a:solidFill>
        </a:ln>
      </dgm:spPr>
      <dgm:t>
        <a:bodyPr/>
        <a:lstStyle/>
        <a:p>
          <a:r>
            <a:rPr lang="en-US" sz="2000" dirty="0">
              <a:latin typeface="Agency FB" panose="020B0503020202020204" pitchFamily="34" charset="0"/>
            </a:rPr>
            <a:t>(2) Information or information used to communicate in the matter of that innovation.</a:t>
          </a:r>
        </a:p>
      </dgm:t>
    </dgm:pt>
    <dgm:pt modelId="{F92A23DA-6527-46D7-A7B5-4E587E4AC26B}" type="parTrans" cxnId="{093BD8E0-C702-427E-8BCC-3C29B165D6B6}">
      <dgm:prSet/>
      <dgm:spPr/>
      <dgm:t>
        <a:bodyPr/>
        <a:lstStyle/>
        <a:p>
          <a:endParaRPr lang="en-US"/>
        </a:p>
      </dgm:t>
    </dgm:pt>
    <dgm:pt modelId="{257A2C05-97C5-4B8D-9305-9985119909AA}" type="sibTrans" cxnId="{093BD8E0-C702-427E-8BCC-3C29B165D6B6}">
      <dgm:prSet/>
      <dgm:spPr/>
      <dgm:t>
        <a:bodyPr/>
        <a:lstStyle/>
        <a:p>
          <a:endParaRPr lang="en-US"/>
        </a:p>
      </dgm:t>
    </dgm:pt>
    <dgm:pt modelId="{9E29BA18-AEF5-4CC5-B8AB-ABB58A70D847}">
      <dgm:prSet custT="1"/>
      <dgm:spPr>
        <a:solidFill>
          <a:srgbClr val="C00000"/>
        </a:solidFill>
        <a:ln>
          <a:solidFill>
            <a:srgbClr val="C00000"/>
          </a:solidFill>
        </a:ln>
      </dgm:spPr>
      <dgm:t>
        <a:bodyPr/>
        <a:lstStyle/>
        <a:p>
          <a:r>
            <a:rPr lang="en-US" sz="2400" dirty="0">
              <a:latin typeface="Agency FB" panose="020B0503020202020204" pitchFamily="34" charset="0"/>
            </a:rPr>
            <a:t>(3) Time conditions.</a:t>
          </a:r>
        </a:p>
      </dgm:t>
    </dgm:pt>
    <dgm:pt modelId="{599CF0DA-28DE-4A66-8376-BD828D310947}" type="parTrans" cxnId="{AEF830D2-F31D-4866-BCBD-2031B27C23D8}">
      <dgm:prSet/>
      <dgm:spPr/>
      <dgm:t>
        <a:bodyPr/>
        <a:lstStyle/>
        <a:p>
          <a:endParaRPr lang="en-US"/>
        </a:p>
      </dgm:t>
    </dgm:pt>
    <dgm:pt modelId="{14F89BBE-2378-4DE6-8304-2E03FE43419E}" type="sibTrans" cxnId="{AEF830D2-F31D-4866-BCBD-2031B27C23D8}">
      <dgm:prSet/>
      <dgm:spPr/>
      <dgm:t>
        <a:bodyPr/>
        <a:lstStyle/>
        <a:p>
          <a:endParaRPr lang="en-US"/>
        </a:p>
      </dgm:t>
    </dgm:pt>
    <dgm:pt modelId="{65FF3FA7-DA49-42B8-ACBA-D22DEB25E513}">
      <dgm:prSet custT="1"/>
      <dgm:spPr>
        <a:solidFill>
          <a:srgbClr val="C00000"/>
        </a:solidFill>
        <a:ln>
          <a:solidFill>
            <a:srgbClr val="C00000"/>
          </a:solidFill>
        </a:ln>
      </dgm:spPr>
      <dgm:t>
        <a:bodyPr/>
        <a:lstStyle/>
        <a:p>
          <a:r>
            <a:rPr lang="en-US" sz="2400" dirty="0">
              <a:latin typeface="Agency FB" panose="020B0503020202020204" pitchFamily="34" charset="0"/>
            </a:rPr>
            <a:t>(4) The nature of the social system or community that innovation will be published.</a:t>
          </a:r>
        </a:p>
      </dgm:t>
    </dgm:pt>
    <dgm:pt modelId="{A95B9A69-1BBD-4F10-B86B-651B0C9F465F}" type="parTrans" cxnId="{E5A85523-05AD-4492-8B4D-1817472F1D31}">
      <dgm:prSet/>
      <dgm:spPr/>
      <dgm:t>
        <a:bodyPr/>
        <a:lstStyle/>
        <a:p>
          <a:endParaRPr lang="en-US"/>
        </a:p>
      </dgm:t>
    </dgm:pt>
    <dgm:pt modelId="{ACB6D1AA-5603-4FAE-B598-979604C5667B}" type="sibTrans" cxnId="{E5A85523-05AD-4492-8B4D-1817472F1D31}">
      <dgm:prSet/>
      <dgm:spPr/>
      <dgm:t>
        <a:bodyPr/>
        <a:lstStyle/>
        <a:p>
          <a:endParaRPr lang="en-US"/>
        </a:p>
      </dgm:t>
    </dgm:pt>
    <dgm:pt modelId="{E69B673F-D1BC-4FD0-946B-3423C98E8F25}">
      <dgm:prSet custT="1"/>
      <dgm:spPr>
        <a:solidFill>
          <a:srgbClr val="C00000"/>
        </a:solidFill>
        <a:ln>
          <a:solidFill>
            <a:srgbClr val="C00000"/>
          </a:solidFill>
        </a:ln>
      </dgm:spPr>
      <dgm:t>
        <a:bodyPr/>
        <a:lstStyle/>
        <a:p>
          <a:r>
            <a:rPr lang="en-US" sz="2400" dirty="0">
              <a:latin typeface="Agency FB" panose="020B0503020202020204" pitchFamily="34" charset="0"/>
            </a:rPr>
            <a:t>(5) Acceptance.</a:t>
          </a:r>
        </a:p>
      </dgm:t>
    </dgm:pt>
    <dgm:pt modelId="{B5FDAA20-973C-46DD-A34E-72D89C1A2937}" type="parTrans" cxnId="{C84C4D4E-33A2-4A2F-90B5-A6EB787D3825}">
      <dgm:prSet/>
      <dgm:spPr/>
      <dgm:t>
        <a:bodyPr/>
        <a:lstStyle/>
        <a:p>
          <a:endParaRPr lang="en-US"/>
        </a:p>
      </dgm:t>
    </dgm:pt>
    <dgm:pt modelId="{B6A7340A-9456-47AD-A185-D983E52D00E4}" type="sibTrans" cxnId="{C84C4D4E-33A2-4A2F-90B5-A6EB787D3825}">
      <dgm:prSet/>
      <dgm:spPr/>
      <dgm:t>
        <a:bodyPr/>
        <a:lstStyle/>
        <a:p>
          <a:endParaRPr lang="en-US"/>
        </a:p>
      </dgm:t>
    </dgm:pt>
    <dgm:pt modelId="{9990EB25-B9A9-4279-831E-62410A54C470}" type="pres">
      <dgm:prSet presAssocID="{405598C0-C745-4E8A-899F-9FB9CBC06DAC}" presName="diagram" presStyleCnt="0">
        <dgm:presLayoutVars>
          <dgm:dir/>
          <dgm:resizeHandles val="exact"/>
        </dgm:presLayoutVars>
      </dgm:prSet>
      <dgm:spPr/>
    </dgm:pt>
    <dgm:pt modelId="{397E0B52-75E7-4604-8AA6-5D2ADBA26211}" type="pres">
      <dgm:prSet presAssocID="{BE3EC5F9-1BD7-49C0-8151-AEA91805E296}" presName="node" presStyleLbl="node1" presStyleIdx="0" presStyleCnt="5" custScaleX="152594" custLinFactNeighborX="-4716" custLinFactNeighborY="0">
        <dgm:presLayoutVars>
          <dgm:bulletEnabled val="1"/>
        </dgm:presLayoutVars>
      </dgm:prSet>
      <dgm:spPr/>
    </dgm:pt>
    <dgm:pt modelId="{AEE7BF8C-FC58-4C85-8737-7F2E7A7134E9}" type="pres">
      <dgm:prSet presAssocID="{5F21D014-FF99-4ED9-BF48-6D18BF1C595B}" presName="sibTrans" presStyleLbl="sibTrans2D1" presStyleIdx="0" presStyleCnt="4"/>
      <dgm:spPr/>
    </dgm:pt>
    <dgm:pt modelId="{C684666E-4C14-45F4-9DD2-7EB3F6CC9F80}" type="pres">
      <dgm:prSet presAssocID="{5F21D014-FF99-4ED9-BF48-6D18BF1C595B}" presName="connectorText" presStyleLbl="sibTrans2D1" presStyleIdx="0" presStyleCnt="4"/>
      <dgm:spPr/>
    </dgm:pt>
    <dgm:pt modelId="{559D266F-9E71-4A1C-88A2-A98E7AC5EC1B}" type="pres">
      <dgm:prSet presAssocID="{75C974A7-DD6F-4BFD-9F40-F630D1A3BD4A}" presName="node" presStyleLbl="node1" presStyleIdx="1" presStyleCnt="5" custScaleX="148766" custLinFactNeighborX="-4716" custLinFactNeighborY="0">
        <dgm:presLayoutVars>
          <dgm:bulletEnabled val="1"/>
        </dgm:presLayoutVars>
      </dgm:prSet>
      <dgm:spPr/>
    </dgm:pt>
    <dgm:pt modelId="{C7D7CD80-C1E4-45A8-9B87-C5105A862D92}" type="pres">
      <dgm:prSet presAssocID="{257A2C05-97C5-4B8D-9305-9985119909AA}" presName="sibTrans" presStyleLbl="sibTrans2D1" presStyleIdx="1" presStyleCnt="4"/>
      <dgm:spPr/>
    </dgm:pt>
    <dgm:pt modelId="{A145B9E6-6FB1-431A-922F-6FD8C6E2FFAC}" type="pres">
      <dgm:prSet presAssocID="{257A2C05-97C5-4B8D-9305-9985119909AA}" presName="connectorText" presStyleLbl="sibTrans2D1" presStyleIdx="1" presStyleCnt="4"/>
      <dgm:spPr/>
    </dgm:pt>
    <dgm:pt modelId="{BA3310B9-9AF0-46C8-9475-7B407BC1703F}" type="pres">
      <dgm:prSet presAssocID="{9E29BA18-AEF5-4CC5-B8AB-ABB58A70D847}" presName="node" presStyleLbl="node1" presStyleIdx="2" presStyleCnt="5" custScaleX="150380" custLinFactNeighborX="-3121" custLinFactNeighborY="70">
        <dgm:presLayoutVars>
          <dgm:bulletEnabled val="1"/>
        </dgm:presLayoutVars>
      </dgm:prSet>
      <dgm:spPr/>
    </dgm:pt>
    <dgm:pt modelId="{EFD025F3-6833-4054-A7EE-E8443005493D}" type="pres">
      <dgm:prSet presAssocID="{14F89BBE-2378-4DE6-8304-2E03FE43419E}" presName="sibTrans" presStyleLbl="sibTrans2D1" presStyleIdx="2" presStyleCnt="4"/>
      <dgm:spPr/>
    </dgm:pt>
    <dgm:pt modelId="{243C61F9-CFFF-4B52-9C4F-1729193F138D}" type="pres">
      <dgm:prSet presAssocID="{14F89BBE-2378-4DE6-8304-2E03FE43419E}" presName="connectorText" presStyleLbl="sibTrans2D1" presStyleIdx="2" presStyleCnt="4"/>
      <dgm:spPr/>
    </dgm:pt>
    <dgm:pt modelId="{2295EF17-DD2E-44BE-83EC-44BF5E54875D}" type="pres">
      <dgm:prSet presAssocID="{65FF3FA7-DA49-42B8-ACBA-D22DEB25E513}" presName="node" presStyleLbl="node1" presStyleIdx="3" presStyleCnt="5" custScaleX="156424" custLinFactNeighborX="-3121" custLinFactNeighborY="70">
        <dgm:presLayoutVars>
          <dgm:bulletEnabled val="1"/>
        </dgm:presLayoutVars>
      </dgm:prSet>
      <dgm:spPr/>
    </dgm:pt>
    <dgm:pt modelId="{1B5CAA82-FA0F-4818-BEC0-FEA0F09F7B56}" type="pres">
      <dgm:prSet presAssocID="{ACB6D1AA-5603-4FAE-B598-979604C5667B}" presName="sibTrans" presStyleLbl="sibTrans2D1" presStyleIdx="3" presStyleCnt="4"/>
      <dgm:spPr/>
    </dgm:pt>
    <dgm:pt modelId="{BAB2CEB5-DE37-42E8-977D-68DBAA078D69}" type="pres">
      <dgm:prSet presAssocID="{ACB6D1AA-5603-4FAE-B598-979604C5667B}" presName="connectorText" presStyleLbl="sibTrans2D1" presStyleIdx="3" presStyleCnt="4"/>
      <dgm:spPr/>
    </dgm:pt>
    <dgm:pt modelId="{6922A95E-5D2E-4726-BE34-4831D38C10D1}" type="pres">
      <dgm:prSet presAssocID="{E69B673F-D1BC-4FD0-946B-3423C98E8F25}" presName="node" presStyleLbl="node1" presStyleIdx="4" presStyleCnt="5" custScaleX="156893" custLinFactNeighborX="-652" custLinFactNeighborY="70">
        <dgm:presLayoutVars>
          <dgm:bulletEnabled val="1"/>
        </dgm:presLayoutVars>
      </dgm:prSet>
      <dgm:spPr/>
    </dgm:pt>
  </dgm:ptLst>
  <dgm:cxnLst>
    <dgm:cxn modelId="{28FC3603-B49B-4008-9BE6-85FC10AD10D1}" type="presOf" srcId="{5F21D014-FF99-4ED9-BF48-6D18BF1C595B}" destId="{AEE7BF8C-FC58-4C85-8737-7F2E7A7134E9}" srcOrd="0" destOrd="0" presId="urn:microsoft.com/office/officeart/2005/8/layout/process5"/>
    <dgm:cxn modelId="{73BC7E06-FC5E-4652-A90D-22A691581782}" type="presOf" srcId="{E69B673F-D1BC-4FD0-946B-3423C98E8F25}" destId="{6922A95E-5D2E-4726-BE34-4831D38C10D1}" srcOrd="0" destOrd="0" presId="urn:microsoft.com/office/officeart/2005/8/layout/process5"/>
    <dgm:cxn modelId="{B3F21022-020A-4232-B7B5-25EDA2640457}" type="presOf" srcId="{14F89BBE-2378-4DE6-8304-2E03FE43419E}" destId="{243C61F9-CFFF-4B52-9C4F-1729193F138D}" srcOrd="1" destOrd="0" presId="urn:microsoft.com/office/officeart/2005/8/layout/process5"/>
    <dgm:cxn modelId="{E5A85523-05AD-4492-8B4D-1817472F1D31}" srcId="{405598C0-C745-4E8A-899F-9FB9CBC06DAC}" destId="{65FF3FA7-DA49-42B8-ACBA-D22DEB25E513}" srcOrd="3" destOrd="0" parTransId="{A95B9A69-1BBD-4F10-B86B-651B0C9F465F}" sibTransId="{ACB6D1AA-5603-4FAE-B598-979604C5667B}"/>
    <dgm:cxn modelId="{45362C33-0DF8-4699-AB90-DE74BCBB1B1C}" type="presOf" srcId="{65FF3FA7-DA49-42B8-ACBA-D22DEB25E513}" destId="{2295EF17-DD2E-44BE-83EC-44BF5E54875D}" srcOrd="0" destOrd="0" presId="urn:microsoft.com/office/officeart/2005/8/layout/process5"/>
    <dgm:cxn modelId="{46DA8735-5FDF-43CE-A72D-D9207123D71E}" type="presOf" srcId="{14F89BBE-2378-4DE6-8304-2E03FE43419E}" destId="{EFD025F3-6833-4054-A7EE-E8443005493D}" srcOrd="0" destOrd="0" presId="urn:microsoft.com/office/officeart/2005/8/layout/process5"/>
    <dgm:cxn modelId="{3CB0E843-FC7F-4505-BF50-F560C23A7367}" type="presOf" srcId="{257A2C05-97C5-4B8D-9305-9985119909AA}" destId="{A145B9E6-6FB1-431A-922F-6FD8C6E2FFAC}" srcOrd="1" destOrd="0" presId="urn:microsoft.com/office/officeart/2005/8/layout/process5"/>
    <dgm:cxn modelId="{C84C4D4E-33A2-4A2F-90B5-A6EB787D3825}" srcId="{405598C0-C745-4E8A-899F-9FB9CBC06DAC}" destId="{E69B673F-D1BC-4FD0-946B-3423C98E8F25}" srcOrd="4" destOrd="0" parTransId="{B5FDAA20-973C-46DD-A34E-72D89C1A2937}" sibTransId="{B6A7340A-9456-47AD-A185-D983E52D00E4}"/>
    <dgm:cxn modelId="{24D21271-9BE8-4E79-A8C7-6A255210722D}" type="presOf" srcId="{ACB6D1AA-5603-4FAE-B598-979604C5667B}" destId="{BAB2CEB5-DE37-42E8-977D-68DBAA078D69}" srcOrd="1" destOrd="0" presId="urn:microsoft.com/office/officeart/2005/8/layout/process5"/>
    <dgm:cxn modelId="{C8829551-0D07-4EAC-909D-092794A7768F}" srcId="{405598C0-C745-4E8A-899F-9FB9CBC06DAC}" destId="{BE3EC5F9-1BD7-49C0-8151-AEA91805E296}" srcOrd="0" destOrd="0" parTransId="{3FBA6C44-C29B-4D7D-936A-A8F157074EAD}" sibTransId="{5F21D014-FF99-4ED9-BF48-6D18BF1C595B}"/>
    <dgm:cxn modelId="{EAE17877-D960-4199-84DF-CDC02B0A84A1}" type="presOf" srcId="{405598C0-C745-4E8A-899F-9FB9CBC06DAC}" destId="{9990EB25-B9A9-4279-831E-62410A54C470}" srcOrd="0" destOrd="0" presId="urn:microsoft.com/office/officeart/2005/8/layout/process5"/>
    <dgm:cxn modelId="{4D44248A-904A-4696-BFD8-68BF21C6F83B}" type="presOf" srcId="{BE3EC5F9-1BD7-49C0-8151-AEA91805E296}" destId="{397E0B52-75E7-4604-8AA6-5D2ADBA26211}" srcOrd="0" destOrd="0" presId="urn:microsoft.com/office/officeart/2005/8/layout/process5"/>
    <dgm:cxn modelId="{CB359EBE-3AD4-43C2-8531-DB4874499938}" type="presOf" srcId="{75C974A7-DD6F-4BFD-9F40-F630D1A3BD4A}" destId="{559D266F-9E71-4A1C-88A2-A98E7AC5EC1B}" srcOrd="0" destOrd="0" presId="urn:microsoft.com/office/officeart/2005/8/layout/process5"/>
    <dgm:cxn modelId="{414CD8C0-2E1D-4970-88E0-1795D7C0324B}" type="presOf" srcId="{5F21D014-FF99-4ED9-BF48-6D18BF1C595B}" destId="{C684666E-4C14-45F4-9DD2-7EB3F6CC9F80}" srcOrd="1" destOrd="0" presId="urn:microsoft.com/office/officeart/2005/8/layout/process5"/>
    <dgm:cxn modelId="{53AA2FCB-2356-4C13-B901-1089534B645B}" type="presOf" srcId="{ACB6D1AA-5603-4FAE-B598-979604C5667B}" destId="{1B5CAA82-FA0F-4818-BEC0-FEA0F09F7B56}" srcOrd="0" destOrd="0" presId="urn:microsoft.com/office/officeart/2005/8/layout/process5"/>
    <dgm:cxn modelId="{AEF830D2-F31D-4866-BCBD-2031B27C23D8}" srcId="{405598C0-C745-4E8A-899F-9FB9CBC06DAC}" destId="{9E29BA18-AEF5-4CC5-B8AB-ABB58A70D847}" srcOrd="2" destOrd="0" parTransId="{599CF0DA-28DE-4A66-8376-BD828D310947}" sibTransId="{14F89BBE-2378-4DE6-8304-2E03FE43419E}"/>
    <dgm:cxn modelId="{093BD8E0-C702-427E-8BCC-3C29B165D6B6}" srcId="{405598C0-C745-4E8A-899F-9FB9CBC06DAC}" destId="{75C974A7-DD6F-4BFD-9F40-F630D1A3BD4A}" srcOrd="1" destOrd="0" parTransId="{F92A23DA-6527-46D7-A7B5-4E587E4AC26B}" sibTransId="{257A2C05-97C5-4B8D-9305-9985119909AA}"/>
    <dgm:cxn modelId="{600608E2-BDF8-4F20-933F-260492248047}" type="presOf" srcId="{9E29BA18-AEF5-4CC5-B8AB-ABB58A70D847}" destId="{BA3310B9-9AF0-46C8-9475-7B407BC1703F}" srcOrd="0" destOrd="0" presId="urn:microsoft.com/office/officeart/2005/8/layout/process5"/>
    <dgm:cxn modelId="{9B9E6FFE-D173-4E4C-9751-FCDA6C592C47}" type="presOf" srcId="{257A2C05-97C5-4B8D-9305-9985119909AA}" destId="{C7D7CD80-C1E4-45A8-9B87-C5105A862D92}" srcOrd="0" destOrd="0" presId="urn:microsoft.com/office/officeart/2005/8/layout/process5"/>
    <dgm:cxn modelId="{1A7A8A1C-FB73-48EE-8E65-234978B75B24}" type="presParOf" srcId="{9990EB25-B9A9-4279-831E-62410A54C470}" destId="{397E0B52-75E7-4604-8AA6-5D2ADBA26211}" srcOrd="0" destOrd="0" presId="urn:microsoft.com/office/officeart/2005/8/layout/process5"/>
    <dgm:cxn modelId="{A4F9E809-F39F-4BA1-8D1B-98780CDADF01}" type="presParOf" srcId="{9990EB25-B9A9-4279-831E-62410A54C470}" destId="{AEE7BF8C-FC58-4C85-8737-7F2E7A7134E9}" srcOrd="1" destOrd="0" presId="urn:microsoft.com/office/officeart/2005/8/layout/process5"/>
    <dgm:cxn modelId="{B4AB596D-B2CC-44BF-864D-52849D52B7E7}" type="presParOf" srcId="{AEE7BF8C-FC58-4C85-8737-7F2E7A7134E9}" destId="{C684666E-4C14-45F4-9DD2-7EB3F6CC9F80}" srcOrd="0" destOrd="0" presId="urn:microsoft.com/office/officeart/2005/8/layout/process5"/>
    <dgm:cxn modelId="{7FDD22E4-0073-479E-8391-1E9CEBB8C3AD}" type="presParOf" srcId="{9990EB25-B9A9-4279-831E-62410A54C470}" destId="{559D266F-9E71-4A1C-88A2-A98E7AC5EC1B}" srcOrd="2" destOrd="0" presId="urn:microsoft.com/office/officeart/2005/8/layout/process5"/>
    <dgm:cxn modelId="{2229BDE1-22A8-421B-9884-17FFD3012D70}" type="presParOf" srcId="{9990EB25-B9A9-4279-831E-62410A54C470}" destId="{C7D7CD80-C1E4-45A8-9B87-C5105A862D92}" srcOrd="3" destOrd="0" presId="urn:microsoft.com/office/officeart/2005/8/layout/process5"/>
    <dgm:cxn modelId="{B320CAC9-F28D-4B3A-A284-F8510A07A4BC}" type="presParOf" srcId="{C7D7CD80-C1E4-45A8-9B87-C5105A862D92}" destId="{A145B9E6-6FB1-431A-922F-6FD8C6E2FFAC}" srcOrd="0" destOrd="0" presId="urn:microsoft.com/office/officeart/2005/8/layout/process5"/>
    <dgm:cxn modelId="{6C763419-A9C7-4F2A-8CC7-C85C14ED5F46}" type="presParOf" srcId="{9990EB25-B9A9-4279-831E-62410A54C470}" destId="{BA3310B9-9AF0-46C8-9475-7B407BC1703F}" srcOrd="4" destOrd="0" presId="urn:microsoft.com/office/officeart/2005/8/layout/process5"/>
    <dgm:cxn modelId="{571524E7-03B4-4D08-9A0E-09003BF62E18}" type="presParOf" srcId="{9990EB25-B9A9-4279-831E-62410A54C470}" destId="{EFD025F3-6833-4054-A7EE-E8443005493D}" srcOrd="5" destOrd="0" presId="urn:microsoft.com/office/officeart/2005/8/layout/process5"/>
    <dgm:cxn modelId="{8E35AB0D-69B1-4008-B5AB-C373A04B933D}" type="presParOf" srcId="{EFD025F3-6833-4054-A7EE-E8443005493D}" destId="{243C61F9-CFFF-4B52-9C4F-1729193F138D}" srcOrd="0" destOrd="0" presId="urn:microsoft.com/office/officeart/2005/8/layout/process5"/>
    <dgm:cxn modelId="{CB437BE8-0227-4D60-A0B6-0C42FE23265B}" type="presParOf" srcId="{9990EB25-B9A9-4279-831E-62410A54C470}" destId="{2295EF17-DD2E-44BE-83EC-44BF5E54875D}" srcOrd="6" destOrd="0" presId="urn:microsoft.com/office/officeart/2005/8/layout/process5"/>
    <dgm:cxn modelId="{E9AFB930-CB71-477C-966F-708D26C6C582}" type="presParOf" srcId="{9990EB25-B9A9-4279-831E-62410A54C470}" destId="{1B5CAA82-FA0F-4818-BEC0-FEA0F09F7B56}" srcOrd="7" destOrd="0" presId="urn:microsoft.com/office/officeart/2005/8/layout/process5"/>
    <dgm:cxn modelId="{48D226C8-07A8-4145-8512-6E6F178AC773}" type="presParOf" srcId="{1B5CAA82-FA0F-4818-BEC0-FEA0F09F7B56}" destId="{BAB2CEB5-DE37-42E8-977D-68DBAA078D69}" srcOrd="0" destOrd="0" presId="urn:microsoft.com/office/officeart/2005/8/layout/process5"/>
    <dgm:cxn modelId="{B761D251-2A06-41B8-A710-3EA791EA76DE}" type="presParOf" srcId="{9990EB25-B9A9-4279-831E-62410A54C470}" destId="{6922A95E-5D2E-4726-BE34-4831D38C10D1}"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4090AD5-810D-4888-A3A9-CAD12F89438C}" type="doc">
      <dgm:prSet loTypeId="urn:microsoft.com/office/officeart/2011/layout/ThemePictureAccent" loCatId="picture" qsTypeId="urn:microsoft.com/office/officeart/2005/8/quickstyle/simple1" qsCatId="simple" csTypeId="urn:microsoft.com/office/officeart/2005/8/colors/accent1_2" csCatId="accent1" phldr="1"/>
      <dgm:spPr/>
      <dgm:t>
        <a:bodyPr/>
        <a:lstStyle/>
        <a:p>
          <a:endParaRPr lang="en-US"/>
        </a:p>
      </dgm:t>
    </dgm:pt>
    <dgm:pt modelId="{4107DE66-A23D-487D-B8D6-FFCB97A2E257}">
      <dgm:prSet phldrT="[Text]" phldr="1"/>
      <dgm:spPr/>
      <dgm:t>
        <a:bodyPr/>
        <a:lstStyle/>
        <a:p>
          <a:endParaRPr lang="en-US"/>
        </a:p>
      </dgm:t>
    </dgm:pt>
    <dgm:pt modelId="{F9B25E95-A24C-4AD5-904C-703DCE717B29}" type="parTrans" cxnId="{2704A846-80D4-4225-B512-4B5F81FCC3D3}">
      <dgm:prSet/>
      <dgm:spPr/>
      <dgm:t>
        <a:bodyPr/>
        <a:lstStyle/>
        <a:p>
          <a:endParaRPr lang="en-US"/>
        </a:p>
      </dgm:t>
    </dgm:pt>
    <dgm:pt modelId="{7C9FC60E-E282-478E-82AE-9E556A65A5F9}" type="sibTrans" cxnId="{2704A846-80D4-4225-B512-4B5F81FCC3D3}">
      <dgm:prSet/>
      <dgm:spPr/>
      <dgm:t>
        <a:bodyPr/>
        <a:lstStyle/>
        <a:p>
          <a:endParaRPr lang="en-US"/>
        </a:p>
      </dgm:t>
    </dgm:pt>
    <dgm:pt modelId="{061790D1-BF7F-4C8D-BBBD-62AE9B31712C}">
      <dgm:prSet phldrT="[Text]" phldr="1"/>
      <dgm:spPr/>
      <dgm:t>
        <a:bodyPr/>
        <a:lstStyle/>
        <a:p>
          <a:endParaRPr lang="en-US"/>
        </a:p>
      </dgm:t>
    </dgm:pt>
    <dgm:pt modelId="{EFBA5158-05F0-47C3-81CF-815B3F477C6E}" type="parTrans" cxnId="{A1A347E7-C689-45C7-8AA7-00DED3867357}">
      <dgm:prSet/>
      <dgm:spPr/>
      <dgm:t>
        <a:bodyPr/>
        <a:lstStyle/>
        <a:p>
          <a:endParaRPr lang="en-US"/>
        </a:p>
      </dgm:t>
    </dgm:pt>
    <dgm:pt modelId="{5C875F6F-2687-406A-86C9-D6162BEBE973}" type="sibTrans" cxnId="{A1A347E7-C689-45C7-8AA7-00DED3867357}">
      <dgm:prSet/>
      <dgm:spPr/>
      <dgm:t>
        <a:bodyPr/>
        <a:lstStyle/>
        <a:p>
          <a:endParaRPr lang="en-US"/>
        </a:p>
      </dgm:t>
    </dgm:pt>
    <dgm:pt modelId="{CE14034F-EDE7-4FB9-B3AC-1E32DE8C346B}">
      <dgm:prSet phldrT="[Text]" phldr="1"/>
      <dgm:spPr/>
      <dgm:t>
        <a:bodyPr/>
        <a:lstStyle/>
        <a:p>
          <a:endParaRPr lang="en-US"/>
        </a:p>
      </dgm:t>
    </dgm:pt>
    <dgm:pt modelId="{7652B95E-00C8-4C82-BA36-ACA242A12126}" type="parTrans" cxnId="{EDB5CB10-0186-4F52-BD28-577869CBC84E}">
      <dgm:prSet/>
      <dgm:spPr/>
      <dgm:t>
        <a:bodyPr/>
        <a:lstStyle/>
        <a:p>
          <a:endParaRPr lang="en-US"/>
        </a:p>
      </dgm:t>
    </dgm:pt>
    <dgm:pt modelId="{C7CFB57A-9C69-42F4-830B-12D1C64C5732}" type="sibTrans" cxnId="{EDB5CB10-0186-4F52-BD28-577869CBC84E}">
      <dgm:prSet/>
      <dgm:spPr/>
      <dgm:t>
        <a:bodyPr/>
        <a:lstStyle/>
        <a:p>
          <a:endParaRPr lang="en-US"/>
        </a:p>
      </dgm:t>
    </dgm:pt>
    <dgm:pt modelId="{BBE86982-49BC-4A68-A883-7AF1E3FED351}">
      <dgm:prSet phldrT="[Text]" phldr="1"/>
      <dgm:spPr/>
      <dgm:t>
        <a:bodyPr/>
        <a:lstStyle/>
        <a:p>
          <a:endParaRPr lang="en-US"/>
        </a:p>
      </dgm:t>
    </dgm:pt>
    <dgm:pt modelId="{5D519859-79EB-47B8-8DA7-42DE42F8B3B3}" type="parTrans" cxnId="{DA8B1814-61A1-4FB5-8BB4-19114849D8B1}">
      <dgm:prSet/>
      <dgm:spPr/>
      <dgm:t>
        <a:bodyPr/>
        <a:lstStyle/>
        <a:p>
          <a:endParaRPr lang="en-US"/>
        </a:p>
      </dgm:t>
    </dgm:pt>
    <dgm:pt modelId="{EBB23888-738B-4221-8905-BFFF4E3EFA53}" type="sibTrans" cxnId="{DA8B1814-61A1-4FB5-8BB4-19114849D8B1}">
      <dgm:prSet/>
      <dgm:spPr/>
      <dgm:t>
        <a:bodyPr/>
        <a:lstStyle/>
        <a:p>
          <a:endParaRPr lang="en-US"/>
        </a:p>
      </dgm:t>
    </dgm:pt>
    <dgm:pt modelId="{5E3FADE3-F29C-446E-AFB5-DDBC0E061B6A}">
      <dgm:prSet phldrT="[Text]" phldr="1"/>
      <dgm:spPr/>
      <dgm:t>
        <a:bodyPr/>
        <a:lstStyle/>
        <a:p>
          <a:endParaRPr lang="en-US" dirty="0"/>
        </a:p>
      </dgm:t>
    </dgm:pt>
    <dgm:pt modelId="{A0F04DAB-7B89-4788-83E1-80119AF8B91C}" type="sibTrans" cxnId="{E7A74A0C-40AD-4FE5-98FF-2329EE8BE020}">
      <dgm:prSet/>
      <dgm:spPr/>
      <dgm:t>
        <a:bodyPr/>
        <a:lstStyle/>
        <a:p>
          <a:endParaRPr lang="en-US"/>
        </a:p>
      </dgm:t>
    </dgm:pt>
    <dgm:pt modelId="{011D5D8F-42C0-4F60-BAEE-CED0D3D11202}" type="parTrans" cxnId="{E7A74A0C-40AD-4FE5-98FF-2329EE8BE020}">
      <dgm:prSet/>
      <dgm:spPr/>
      <dgm:t>
        <a:bodyPr/>
        <a:lstStyle/>
        <a:p>
          <a:endParaRPr lang="en-US"/>
        </a:p>
      </dgm:t>
    </dgm:pt>
    <dgm:pt modelId="{2586FA7B-4E62-4C0A-B96F-B82FDDC0A331}">
      <dgm:prSet phldrT="[Text]" phldr="1"/>
      <dgm:spPr/>
      <dgm:t>
        <a:bodyPr/>
        <a:lstStyle/>
        <a:p>
          <a:endParaRPr lang="en-US" dirty="0"/>
        </a:p>
      </dgm:t>
    </dgm:pt>
    <dgm:pt modelId="{2C0F8C96-D800-426B-8CF5-5D2ABC77AD52}" type="sibTrans" cxnId="{0D0647A0-CA81-4934-B2C3-63007FC7DB8D}">
      <dgm:prSet/>
      <dgm:spPr/>
      <dgm:t>
        <a:bodyPr/>
        <a:lstStyle/>
        <a:p>
          <a:endParaRPr lang="en-US"/>
        </a:p>
      </dgm:t>
    </dgm:pt>
    <dgm:pt modelId="{4155F054-A12C-4DBC-8FE3-A7C628BE25A8}" type="parTrans" cxnId="{0D0647A0-CA81-4934-B2C3-63007FC7DB8D}">
      <dgm:prSet/>
      <dgm:spPr/>
      <dgm:t>
        <a:bodyPr/>
        <a:lstStyle/>
        <a:p>
          <a:endParaRPr lang="en-US"/>
        </a:p>
      </dgm:t>
    </dgm:pt>
    <dgm:pt modelId="{6B32B67D-24AB-4D55-A742-DEE3A28C59A0}" type="pres">
      <dgm:prSet presAssocID="{84090AD5-810D-4888-A3A9-CAD12F89438C}" presName="Name0" presStyleCnt="0">
        <dgm:presLayoutVars>
          <dgm:chMax val="6"/>
          <dgm:chPref val="6"/>
          <dgm:dir/>
        </dgm:presLayoutVars>
      </dgm:prSet>
      <dgm:spPr/>
    </dgm:pt>
    <dgm:pt modelId="{6C24C2FE-E62C-4060-9F77-F266EAD8AC37}" type="pres">
      <dgm:prSet presAssocID="{4107DE66-A23D-487D-B8D6-FFCB97A2E257}" presName="Image1" presStyleCnt="0"/>
      <dgm:spPr/>
    </dgm:pt>
    <dgm:pt modelId="{C261FAF6-9497-45B3-ACA4-0EE268B9403B}" type="pres">
      <dgm:prSet presAssocID="{4107DE66-A23D-487D-B8D6-FFCB97A2E257}" presName="Image" presStyleLbl="alignImgPlace1" presStyleIdx="0" presStyleCnt="6"/>
      <dgm:spPr>
        <a:blipFill rotWithShape="1">
          <a:blip xmlns:r="http://schemas.openxmlformats.org/officeDocument/2006/relationships" r:embed="rId1"/>
          <a:srcRect/>
          <a:stretch>
            <a:fillRect l="-7000" r="-7000"/>
          </a:stretch>
        </a:blipFill>
        <a:ln>
          <a:solidFill>
            <a:srgbClr val="C00000"/>
          </a:solidFill>
        </a:ln>
      </dgm:spPr>
    </dgm:pt>
    <dgm:pt modelId="{7FAA6379-AC5E-438C-9A0D-DE01E3AD6325}" type="pres">
      <dgm:prSet presAssocID="{4107DE66-A23D-487D-B8D6-FFCB97A2E257}" presName="Accent1" presStyleCnt="0"/>
      <dgm:spPr/>
    </dgm:pt>
    <dgm:pt modelId="{26F1DC57-1EB9-4E03-98CF-2A2F34F4D040}" type="pres">
      <dgm:prSet presAssocID="{4107DE66-A23D-487D-B8D6-FFCB97A2E257}" presName="Accent" presStyleLbl="parChTrans1D1" presStyleIdx="0" presStyleCnt="6"/>
      <dgm:spPr/>
    </dgm:pt>
    <dgm:pt modelId="{4F990989-5D60-4063-950C-6232ACAB373C}" type="pres">
      <dgm:prSet presAssocID="{4107DE66-A23D-487D-B8D6-FFCB97A2E257}" presName="Text1" presStyleLbl="alignImgPlace1" presStyleIdx="0" presStyleCnt="6">
        <dgm:presLayoutVars>
          <dgm:chMax val="0"/>
          <dgm:chPref val="0"/>
          <dgm:bulletEnabled val="1"/>
        </dgm:presLayoutVars>
      </dgm:prSet>
      <dgm:spPr/>
    </dgm:pt>
    <dgm:pt modelId="{3B1EABC2-B89B-47C3-B028-5161D8213B65}" type="pres">
      <dgm:prSet presAssocID="{5E3FADE3-F29C-446E-AFB5-DDBC0E061B6A}" presName="Image2" presStyleCnt="0"/>
      <dgm:spPr/>
    </dgm:pt>
    <dgm:pt modelId="{0A95A788-63D3-4BD0-BE53-D29C1E2F19DA}" type="pres">
      <dgm:prSet presAssocID="{5E3FADE3-F29C-446E-AFB5-DDBC0E061B6A}" presName="Image" presStyleLbl="alignImgPlace1" presStyleIdx="1" presStyleCnt="6"/>
      <dgm:spPr>
        <a:blipFill rotWithShape="1">
          <a:blip xmlns:r="http://schemas.openxmlformats.org/officeDocument/2006/relationships" r:embed="rId2"/>
          <a:srcRect/>
          <a:stretch>
            <a:fillRect l="-57000" r="-57000"/>
          </a:stretch>
        </a:blipFill>
        <a:ln>
          <a:solidFill>
            <a:srgbClr val="C00000"/>
          </a:solidFill>
        </a:ln>
      </dgm:spPr>
    </dgm:pt>
    <dgm:pt modelId="{785A3D75-4CB6-4938-A009-938217464D5E}" type="pres">
      <dgm:prSet presAssocID="{5E3FADE3-F29C-446E-AFB5-DDBC0E061B6A}" presName="Accent2" presStyleCnt="0"/>
      <dgm:spPr/>
    </dgm:pt>
    <dgm:pt modelId="{3B7472DC-37AA-4237-A6D8-5B7F65C37108}" type="pres">
      <dgm:prSet presAssocID="{5E3FADE3-F29C-446E-AFB5-DDBC0E061B6A}" presName="Accent" presStyleLbl="parChTrans1D1" presStyleIdx="1" presStyleCnt="6"/>
      <dgm:spPr/>
    </dgm:pt>
    <dgm:pt modelId="{3E2E157F-5A84-4776-B85D-CEED01662F95}" type="pres">
      <dgm:prSet presAssocID="{5E3FADE3-F29C-446E-AFB5-DDBC0E061B6A}" presName="Text2" presStyleLbl="alignImgPlace1" presStyleIdx="1" presStyleCnt="6">
        <dgm:presLayoutVars>
          <dgm:chMax val="0"/>
          <dgm:chPref val="0"/>
          <dgm:bulletEnabled val="1"/>
        </dgm:presLayoutVars>
      </dgm:prSet>
      <dgm:spPr/>
    </dgm:pt>
    <dgm:pt modelId="{ACCB1DE8-B446-4FF6-8524-38ABC83E5744}" type="pres">
      <dgm:prSet presAssocID="{2586FA7B-4E62-4C0A-B96F-B82FDDC0A331}" presName="Image3" presStyleCnt="0"/>
      <dgm:spPr/>
    </dgm:pt>
    <dgm:pt modelId="{5070A936-C6B3-4A3E-8ABB-A97F2D78A002}" type="pres">
      <dgm:prSet presAssocID="{2586FA7B-4E62-4C0A-B96F-B82FDDC0A331}" presName="Image" presStyleLbl="alignImgPlace1" presStyleIdx="2" presStyleCnt="6"/>
      <dgm:spPr>
        <a:blipFill rotWithShape="1">
          <a:blip xmlns:r="http://schemas.openxmlformats.org/officeDocument/2006/relationships" r:embed="rId3"/>
          <a:srcRect/>
          <a:stretch>
            <a:fillRect/>
          </a:stretch>
        </a:blipFill>
        <a:ln>
          <a:solidFill>
            <a:srgbClr val="C00000"/>
          </a:solidFill>
        </a:ln>
      </dgm:spPr>
    </dgm:pt>
    <dgm:pt modelId="{4D5C2A3A-6126-4EDA-A81F-FD397C03CD12}" type="pres">
      <dgm:prSet presAssocID="{2586FA7B-4E62-4C0A-B96F-B82FDDC0A331}" presName="Accent3" presStyleCnt="0"/>
      <dgm:spPr/>
    </dgm:pt>
    <dgm:pt modelId="{BD7126CF-7450-4603-B218-35073B0495B9}" type="pres">
      <dgm:prSet presAssocID="{2586FA7B-4E62-4C0A-B96F-B82FDDC0A331}" presName="Accent" presStyleLbl="parChTrans1D1" presStyleIdx="2" presStyleCnt="6"/>
      <dgm:spPr/>
    </dgm:pt>
    <dgm:pt modelId="{854755D5-0218-4CAB-A04F-25190097FDF3}" type="pres">
      <dgm:prSet presAssocID="{2586FA7B-4E62-4C0A-B96F-B82FDDC0A331}" presName="Text3" presStyleLbl="alignImgPlace1" presStyleIdx="2" presStyleCnt="6">
        <dgm:presLayoutVars>
          <dgm:chMax val="0"/>
          <dgm:chPref val="0"/>
          <dgm:bulletEnabled val="1"/>
        </dgm:presLayoutVars>
      </dgm:prSet>
      <dgm:spPr/>
    </dgm:pt>
    <dgm:pt modelId="{3C8B52FE-1CBC-4049-8B5A-ADC200382ACD}" type="pres">
      <dgm:prSet presAssocID="{061790D1-BF7F-4C8D-BBBD-62AE9B31712C}" presName="Image4" presStyleCnt="0"/>
      <dgm:spPr/>
    </dgm:pt>
    <dgm:pt modelId="{C3C0EB11-9CF5-4B9D-846D-367D5CCE23B4}" type="pres">
      <dgm:prSet presAssocID="{061790D1-BF7F-4C8D-BBBD-62AE9B31712C}" presName="Image" presStyleLbl="alignImgPlace1" presStyleIdx="3" presStyleCnt="6"/>
      <dgm:spPr>
        <a:blipFill rotWithShape="1">
          <a:blip xmlns:r="http://schemas.openxmlformats.org/officeDocument/2006/relationships" r:embed="rId4"/>
          <a:srcRect/>
          <a:stretch>
            <a:fillRect l="-30000" r="-30000"/>
          </a:stretch>
        </a:blipFill>
        <a:ln>
          <a:solidFill>
            <a:srgbClr val="C00000"/>
          </a:solidFill>
        </a:ln>
      </dgm:spPr>
    </dgm:pt>
    <dgm:pt modelId="{ED17E184-13FA-475A-BFE2-B3229C725955}" type="pres">
      <dgm:prSet presAssocID="{061790D1-BF7F-4C8D-BBBD-62AE9B31712C}" presName="Accent4" presStyleCnt="0"/>
      <dgm:spPr/>
    </dgm:pt>
    <dgm:pt modelId="{7F1B7341-6C0F-437B-A931-FBE1E87C9825}" type="pres">
      <dgm:prSet presAssocID="{061790D1-BF7F-4C8D-BBBD-62AE9B31712C}" presName="Accent" presStyleLbl="parChTrans1D1" presStyleIdx="3" presStyleCnt="6"/>
      <dgm:spPr/>
    </dgm:pt>
    <dgm:pt modelId="{108C3329-B7AC-4FDF-806F-9E7510C04398}" type="pres">
      <dgm:prSet presAssocID="{061790D1-BF7F-4C8D-BBBD-62AE9B31712C}" presName="Text4" presStyleLbl="alignImgPlace1" presStyleIdx="3" presStyleCnt="6">
        <dgm:presLayoutVars>
          <dgm:chMax val="0"/>
          <dgm:chPref val="0"/>
          <dgm:bulletEnabled val="1"/>
        </dgm:presLayoutVars>
      </dgm:prSet>
      <dgm:spPr/>
    </dgm:pt>
    <dgm:pt modelId="{263F157C-6315-4FA9-814C-6F6810EA7060}" type="pres">
      <dgm:prSet presAssocID="{CE14034F-EDE7-4FB9-B3AC-1E32DE8C346B}" presName="Image5" presStyleCnt="0"/>
      <dgm:spPr/>
    </dgm:pt>
    <dgm:pt modelId="{C05174C9-9EBA-40B5-9F7D-FFEA9FAE9920}" type="pres">
      <dgm:prSet presAssocID="{CE14034F-EDE7-4FB9-B3AC-1E32DE8C346B}" presName="Image" presStyleLbl="alignImgPlace1" presStyleIdx="4" presStyleCnt="6"/>
      <dgm:spPr>
        <a:blipFill rotWithShape="1">
          <a:blip xmlns:r="http://schemas.openxmlformats.org/officeDocument/2006/relationships" r:embed="rId5"/>
          <a:srcRect/>
          <a:stretch>
            <a:fillRect l="-21000" r="-21000"/>
          </a:stretch>
        </a:blipFill>
        <a:ln>
          <a:solidFill>
            <a:srgbClr val="C00000"/>
          </a:solidFill>
        </a:ln>
      </dgm:spPr>
    </dgm:pt>
    <dgm:pt modelId="{11A87979-76AD-4471-BA56-80FAB2887B75}" type="pres">
      <dgm:prSet presAssocID="{CE14034F-EDE7-4FB9-B3AC-1E32DE8C346B}" presName="Accent5" presStyleCnt="0"/>
      <dgm:spPr/>
    </dgm:pt>
    <dgm:pt modelId="{0A61ACFC-F485-4B8E-A615-BB9580495869}" type="pres">
      <dgm:prSet presAssocID="{CE14034F-EDE7-4FB9-B3AC-1E32DE8C346B}" presName="Accent" presStyleLbl="parChTrans1D1" presStyleIdx="4" presStyleCnt="6"/>
      <dgm:spPr/>
    </dgm:pt>
    <dgm:pt modelId="{91EF9E2B-91BE-41EF-8C5F-A7C34098127C}" type="pres">
      <dgm:prSet presAssocID="{CE14034F-EDE7-4FB9-B3AC-1E32DE8C346B}" presName="Text5" presStyleLbl="alignImgPlace1" presStyleIdx="4" presStyleCnt="6">
        <dgm:presLayoutVars>
          <dgm:chMax val="0"/>
          <dgm:chPref val="0"/>
          <dgm:bulletEnabled val="1"/>
        </dgm:presLayoutVars>
      </dgm:prSet>
      <dgm:spPr/>
    </dgm:pt>
    <dgm:pt modelId="{0ABE8CDF-FBA6-49AC-A253-51B1245734E6}" type="pres">
      <dgm:prSet presAssocID="{BBE86982-49BC-4A68-A883-7AF1E3FED351}" presName="Image6" presStyleCnt="0"/>
      <dgm:spPr/>
    </dgm:pt>
    <dgm:pt modelId="{77A49D4A-97DE-4C4B-B895-E278B607E06A}" type="pres">
      <dgm:prSet presAssocID="{BBE86982-49BC-4A68-A883-7AF1E3FED351}" presName="Image" presStyleLbl="alignImgPlace1" presStyleIdx="5" presStyleCnt="6"/>
      <dgm:spPr>
        <a:blipFill rotWithShape="1">
          <a:blip xmlns:r="http://schemas.openxmlformats.org/officeDocument/2006/relationships" r:embed="rId6"/>
          <a:srcRect/>
          <a:stretch>
            <a:fillRect t="-9000" b="-9000"/>
          </a:stretch>
        </a:blipFill>
        <a:ln>
          <a:solidFill>
            <a:srgbClr val="C00000"/>
          </a:solidFill>
        </a:ln>
      </dgm:spPr>
    </dgm:pt>
    <dgm:pt modelId="{0223EF02-801A-4B28-B0CA-33D506811F12}" type="pres">
      <dgm:prSet presAssocID="{BBE86982-49BC-4A68-A883-7AF1E3FED351}" presName="Accent6" presStyleCnt="0"/>
      <dgm:spPr/>
    </dgm:pt>
    <dgm:pt modelId="{573F59BA-BE50-484D-93A6-C9DF6885D23F}" type="pres">
      <dgm:prSet presAssocID="{BBE86982-49BC-4A68-A883-7AF1E3FED351}" presName="Accent" presStyleLbl="parChTrans1D1" presStyleIdx="5" presStyleCnt="6"/>
      <dgm:spPr/>
    </dgm:pt>
    <dgm:pt modelId="{BC577807-C0F3-4A9F-B828-3715F69C6616}" type="pres">
      <dgm:prSet presAssocID="{BBE86982-49BC-4A68-A883-7AF1E3FED351}" presName="Text6" presStyleLbl="alignImgPlace1" presStyleIdx="5" presStyleCnt="6">
        <dgm:presLayoutVars>
          <dgm:chMax val="0"/>
          <dgm:chPref val="0"/>
          <dgm:bulletEnabled val="1"/>
        </dgm:presLayoutVars>
      </dgm:prSet>
      <dgm:spPr/>
    </dgm:pt>
  </dgm:ptLst>
  <dgm:cxnLst>
    <dgm:cxn modelId="{E7A74A0C-40AD-4FE5-98FF-2329EE8BE020}" srcId="{84090AD5-810D-4888-A3A9-CAD12F89438C}" destId="{5E3FADE3-F29C-446E-AFB5-DDBC0E061B6A}" srcOrd="1" destOrd="0" parTransId="{011D5D8F-42C0-4F60-BAEE-CED0D3D11202}" sibTransId="{A0F04DAB-7B89-4788-83E1-80119AF8B91C}"/>
    <dgm:cxn modelId="{EDB5CB10-0186-4F52-BD28-577869CBC84E}" srcId="{84090AD5-810D-4888-A3A9-CAD12F89438C}" destId="{CE14034F-EDE7-4FB9-B3AC-1E32DE8C346B}" srcOrd="4" destOrd="0" parTransId="{7652B95E-00C8-4C82-BA36-ACA242A12126}" sibTransId="{C7CFB57A-9C69-42F4-830B-12D1C64C5732}"/>
    <dgm:cxn modelId="{DA8B1814-61A1-4FB5-8BB4-19114849D8B1}" srcId="{84090AD5-810D-4888-A3A9-CAD12F89438C}" destId="{BBE86982-49BC-4A68-A883-7AF1E3FED351}" srcOrd="5" destOrd="0" parTransId="{5D519859-79EB-47B8-8DA7-42DE42F8B3B3}" sibTransId="{EBB23888-738B-4221-8905-BFFF4E3EFA53}"/>
    <dgm:cxn modelId="{C233FC15-5525-43EA-81D8-1177C242C8CD}" type="presOf" srcId="{5E3FADE3-F29C-446E-AFB5-DDBC0E061B6A}" destId="{3E2E157F-5A84-4776-B85D-CEED01662F95}" srcOrd="0" destOrd="0" presId="urn:microsoft.com/office/officeart/2011/layout/ThemePictureAccent"/>
    <dgm:cxn modelId="{C7C27B2F-8EAC-4480-851E-871448980632}" type="presOf" srcId="{061790D1-BF7F-4C8D-BBBD-62AE9B31712C}" destId="{108C3329-B7AC-4FDF-806F-9E7510C04398}" srcOrd="0" destOrd="0" presId="urn:microsoft.com/office/officeart/2011/layout/ThemePictureAccent"/>
    <dgm:cxn modelId="{028BFA43-9769-4790-B17F-253E199E7DBD}" type="presOf" srcId="{2586FA7B-4E62-4C0A-B96F-B82FDDC0A331}" destId="{854755D5-0218-4CAB-A04F-25190097FDF3}" srcOrd="0" destOrd="0" presId="urn:microsoft.com/office/officeart/2011/layout/ThemePictureAccent"/>
    <dgm:cxn modelId="{2704A846-80D4-4225-B512-4B5F81FCC3D3}" srcId="{84090AD5-810D-4888-A3A9-CAD12F89438C}" destId="{4107DE66-A23D-487D-B8D6-FFCB97A2E257}" srcOrd="0" destOrd="0" parTransId="{F9B25E95-A24C-4AD5-904C-703DCE717B29}" sibTransId="{7C9FC60E-E282-478E-82AE-9E556A65A5F9}"/>
    <dgm:cxn modelId="{388FE077-1792-4125-ADF3-440CA4E56656}" type="presOf" srcId="{4107DE66-A23D-487D-B8D6-FFCB97A2E257}" destId="{4F990989-5D60-4063-950C-6232ACAB373C}" srcOrd="0" destOrd="0" presId="urn:microsoft.com/office/officeart/2011/layout/ThemePictureAccent"/>
    <dgm:cxn modelId="{0D0647A0-CA81-4934-B2C3-63007FC7DB8D}" srcId="{84090AD5-810D-4888-A3A9-CAD12F89438C}" destId="{2586FA7B-4E62-4C0A-B96F-B82FDDC0A331}" srcOrd="2" destOrd="0" parTransId="{4155F054-A12C-4DBC-8FE3-A7C628BE25A8}" sibTransId="{2C0F8C96-D800-426B-8CF5-5D2ABC77AD52}"/>
    <dgm:cxn modelId="{ECF7D4AE-3286-4541-9F8F-DD75F94542F2}" type="presOf" srcId="{CE14034F-EDE7-4FB9-B3AC-1E32DE8C346B}" destId="{91EF9E2B-91BE-41EF-8C5F-A7C34098127C}" srcOrd="0" destOrd="0" presId="urn:microsoft.com/office/officeart/2011/layout/ThemePictureAccent"/>
    <dgm:cxn modelId="{90FD1BBC-87EB-4D6B-94E9-2524906052DA}" type="presOf" srcId="{BBE86982-49BC-4A68-A883-7AF1E3FED351}" destId="{BC577807-C0F3-4A9F-B828-3715F69C6616}" srcOrd="0" destOrd="0" presId="urn:microsoft.com/office/officeart/2011/layout/ThemePictureAccent"/>
    <dgm:cxn modelId="{A1A347E7-C689-45C7-8AA7-00DED3867357}" srcId="{84090AD5-810D-4888-A3A9-CAD12F89438C}" destId="{061790D1-BF7F-4C8D-BBBD-62AE9B31712C}" srcOrd="3" destOrd="0" parTransId="{EFBA5158-05F0-47C3-81CF-815B3F477C6E}" sibTransId="{5C875F6F-2687-406A-86C9-D6162BEBE973}"/>
    <dgm:cxn modelId="{352BE0F7-5B5C-456A-A7C9-AA2785CE639F}" type="presOf" srcId="{84090AD5-810D-4888-A3A9-CAD12F89438C}" destId="{6B32B67D-24AB-4D55-A742-DEE3A28C59A0}" srcOrd="0" destOrd="0" presId="urn:microsoft.com/office/officeart/2011/layout/ThemePictureAccent"/>
    <dgm:cxn modelId="{61EA38D1-687D-4689-A344-566C876BF411}" type="presParOf" srcId="{6B32B67D-24AB-4D55-A742-DEE3A28C59A0}" destId="{6C24C2FE-E62C-4060-9F77-F266EAD8AC37}" srcOrd="0" destOrd="0" presId="urn:microsoft.com/office/officeart/2011/layout/ThemePictureAccent"/>
    <dgm:cxn modelId="{8DBA54BA-EEBB-4F7E-BE2A-9F486A446F0E}" type="presParOf" srcId="{6C24C2FE-E62C-4060-9F77-F266EAD8AC37}" destId="{C261FAF6-9497-45B3-ACA4-0EE268B9403B}" srcOrd="0" destOrd="0" presId="urn:microsoft.com/office/officeart/2011/layout/ThemePictureAccent"/>
    <dgm:cxn modelId="{BAFDA6E0-4DDD-4DA6-B9BB-28E7B53B3CB3}" type="presParOf" srcId="{6B32B67D-24AB-4D55-A742-DEE3A28C59A0}" destId="{7FAA6379-AC5E-438C-9A0D-DE01E3AD6325}" srcOrd="1" destOrd="0" presId="urn:microsoft.com/office/officeart/2011/layout/ThemePictureAccent"/>
    <dgm:cxn modelId="{98D4A347-9479-4106-8F20-ABD63DFF7B86}" type="presParOf" srcId="{7FAA6379-AC5E-438C-9A0D-DE01E3AD6325}" destId="{26F1DC57-1EB9-4E03-98CF-2A2F34F4D040}" srcOrd="0" destOrd="0" presId="urn:microsoft.com/office/officeart/2011/layout/ThemePictureAccent"/>
    <dgm:cxn modelId="{D38DFB90-EAAF-411D-B64F-9B7AA9C09AF4}" type="presParOf" srcId="{6B32B67D-24AB-4D55-A742-DEE3A28C59A0}" destId="{4F990989-5D60-4063-950C-6232ACAB373C}" srcOrd="2" destOrd="0" presId="urn:microsoft.com/office/officeart/2011/layout/ThemePictureAccent"/>
    <dgm:cxn modelId="{AEBD7CCE-B94A-49A3-AB9B-0D311D75DEF1}" type="presParOf" srcId="{6B32B67D-24AB-4D55-A742-DEE3A28C59A0}" destId="{3B1EABC2-B89B-47C3-B028-5161D8213B65}" srcOrd="3" destOrd="0" presId="urn:microsoft.com/office/officeart/2011/layout/ThemePictureAccent"/>
    <dgm:cxn modelId="{D817CD2E-511E-450E-98A3-1CEC7F65ADBB}" type="presParOf" srcId="{3B1EABC2-B89B-47C3-B028-5161D8213B65}" destId="{0A95A788-63D3-4BD0-BE53-D29C1E2F19DA}" srcOrd="0" destOrd="0" presId="urn:microsoft.com/office/officeart/2011/layout/ThemePictureAccent"/>
    <dgm:cxn modelId="{A6E5D969-E933-4CB6-A7A3-BAEC9F0CF06C}" type="presParOf" srcId="{6B32B67D-24AB-4D55-A742-DEE3A28C59A0}" destId="{785A3D75-4CB6-4938-A009-938217464D5E}" srcOrd="4" destOrd="0" presId="urn:microsoft.com/office/officeart/2011/layout/ThemePictureAccent"/>
    <dgm:cxn modelId="{1D7BCCB0-4374-4168-8F15-03E62BF6D079}" type="presParOf" srcId="{785A3D75-4CB6-4938-A009-938217464D5E}" destId="{3B7472DC-37AA-4237-A6D8-5B7F65C37108}" srcOrd="0" destOrd="0" presId="urn:microsoft.com/office/officeart/2011/layout/ThemePictureAccent"/>
    <dgm:cxn modelId="{EFBA9100-FFD8-43F3-B2E7-BC0BC024B1BC}" type="presParOf" srcId="{6B32B67D-24AB-4D55-A742-DEE3A28C59A0}" destId="{3E2E157F-5A84-4776-B85D-CEED01662F95}" srcOrd="5" destOrd="0" presId="urn:microsoft.com/office/officeart/2011/layout/ThemePictureAccent"/>
    <dgm:cxn modelId="{3F4DF854-228E-4D02-B629-9F6ADAA92E53}" type="presParOf" srcId="{6B32B67D-24AB-4D55-A742-DEE3A28C59A0}" destId="{ACCB1DE8-B446-4FF6-8524-38ABC83E5744}" srcOrd="6" destOrd="0" presId="urn:microsoft.com/office/officeart/2011/layout/ThemePictureAccent"/>
    <dgm:cxn modelId="{6D957C8D-7136-4014-B9E1-E8DB8E489DEC}" type="presParOf" srcId="{ACCB1DE8-B446-4FF6-8524-38ABC83E5744}" destId="{5070A936-C6B3-4A3E-8ABB-A97F2D78A002}" srcOrd="0" destOrd="0" presId="urn:microsoft.com/office/officeart/2011/layout/ThemePictureAccent"/>
    <dgm:cxn modelId="{1E25C596-8FAF-4827-9E06-D7F13FCD3599}" type="presParOf" srcId="{6B32B67D-24AB-4D55-A742-DEE3A28C59A0}" destId="{4D5C2A3A-6126-4EDA-A81F-FD397C03CD12}" srcOrd="7" destOrd="0" presId="urn:microsoft.com/office/officeart/2011/layout/ThemePictureAccent"/>
    <dgm:cxn modelId="{4FC36098-1310-4519-8F30-CCB6B8AF22C1}" type="presParOf" srcId="{4D5C2A3A-6126-4EDA-A81F-FD397C03CD12}" destId="{BD7126CF-7450-4603-B218-35073B0495B9}" srcOrd="0" destOrd="0" presId="urn:microsoft.com/office/officeart/2011/layout/ThemePictureAccent"/>
    <dgm:cxn modelId="{E4AABF3E-F62C-4E00-8FC7-A1E3B7A94F34}" type="presParOf" srcId="{6B32B67D-24AB-4D55-A742-DEE3A28C59A0}" destId="{854755D5-0218-4CAB-A04F-25190097FDF3}" srcOrd="8" destOrd="0" presId="urn:microsoft.com/office/officeart/2011/layout/ThemePictureAccent"/>
    <dgm:cxn modelId="{00C3357A-7F5A-4516-B956-24298F4A3143}" type="presParOf" srcId="{6B32B67D-24AB-4D55-A742-DEE3A28C59A0}" destId="{3C8B52FE-1CBC-4049-8B5A-ADC200382ACD}" srcOrd="9" destOrd="0" presId="urn:microsoft.com/office/officeart/2011/layout/ThemePictureAccent"/>
    <dgm:cxn modelId="{50CE841B-9730-4A11-8D1E-CAC839A0BEC5}" type="presParOf" srcId="{3C8B52FE-1CBC-4049-8B5A-ADC200382ACD}" destId="{C3C0EB11-9CF5-4B9D-846D-367D5CCE23B4}" srcOrd="0" destOrd="0" presId="urn:microsoft.com/office/officeart/2011/layout/ThemePictureAccent"/>
    <dgm:cxn modelId="{41CF4A6F-91F6-4633-AD1A-EAF61A79D3E9}" type="presParOf" srcId="{6B32B67D-24AB-4D55-A742-DEE3A28C59A0}" destId="{ED17E184-13FA-475A-BFE2-B3229C725955}" srcOrd="10" destOrd="0" presId="urn:microsoft.com/office/officeart/2011/layout/ThemePictureAccent"/>
    <dgm:cxn modelId="{E91AFDDE-A3D7-497C-BF91-0827CB368B28}" type="presParOf" srcId="{ED17E184-13FA-475A-BFE2-B3229C725955}" destId="{7F1B7341-6C0F-437B-A931-FBE1E87C9825}" srcOrd="0" destOrd="0" presId="urn:microsoft.com/office/officeart/2011/layout/ThemePictureAccent"/>
    <dgm:cxn modelId="{15AA4199-2710-437A-B14F-14AB0C7F26AB}" type="presParOf" srcId="{6B32B67D-24AB-4D55-A742-DEE3A28C59A0}" destId="{108C3329-B7AC-4FDF-806F-9E7510C04398}" srcOrd="11" destOrd="0" presId="urn:microsoft.com/office/officeart/2011/layout/ThemePictureAccent"/>
    <dgm:cxn modelId="{3B17BC91-31B9-41CD-8E2B-DCF70558D60B}" type="presParOf" srcId="{6B32B67D-24AB-4D55-A742-DEE3A28C59A0}" destId="{263F157C-6315-4FA9-814C-6F6810EA7060}" srcOrd="12" destOrd="0" presId="urn:microsoft.com/office/officeart/2011/layout/ThemePictureAccent"/>
    <dgm:cxn modelId="{9428D9D8-0B4B-4636-B047-6E6AEBFCF648}" type="presParOf" srcId="{263F157C-6315-4FA9-814C-6F6810EA7060}" destId="{C05174C9-9EBA-40B5-9F7D-FFEA9FAE9920}" srcOrd="0" destOrd="0" presId="urn:microsoft.com/office/officeart/2011/layout/ThemePictureAccent"/>
    <dgm:cxn modelId="{415DBCB1-A760-4642-9CBA-D7B136431B65}" type="presParOf" srcId="{6B32B67D-24AB-4D55-A742-DEE3A28C59A0}" destId="{11A87979-76AD-4471-BA56-80FAB2887B75}" srcOrd="13" destOrd="0" presId="urn:microsoft.com/office/officeart/2011/layout/ThemePictureAccent"/>
    <dgm:cxn modelId="{6C351DED-1DCB-4D8E-83A5-791657CF63E1}" type="presParOf" srcId="{11A87979-76AD-4471-BA56-80FAB2887B75}" destId="{0A61ACFC-F485-4B8E-A615-BB9580495869}" srcOrd="0" destOrd="0" presId="urn:microsoft.com/office/officeart/2011/layout/ThemePictureAccent"/>
    <dgm:cxn modelId="{62A3E6D1-9D52-4C57-9164-D2DD5E557EF7}" type="presParOf" srcId="{6B32B67D-24AB-4D55-A742-DEE3A28C59A0}" destId="{91EF9E2B-91BE-41EF-8C5F-A7C34098127C}" srcOrd="14" destOrd="0" presId="urn:microsoft.com/office/officeart/2011/layout/ThemePictureAccent"/>
    <dgm:cxn modelId="{12F54192-7E26-4E24-B0F4-95160EF82592}" type="presParOf" srcId="{6B32B67D-24AB-4D55-A742-DEE3A28C59A0}" destId="{0ABE8CDF-FBA6-49AC-A253-51B1245734E6}" srcOrd="15" destOrd="0" presId="urn:microsoft.com/office/officeart/2011/layout/ThemePictureAccent"/>
    <dgm:cxn modelId="{960ED1A9-9162-48D4-BBAF-C4F52A2172D9}" type="presParOf" srcId="{0ABE8CDF-FBA6-49AC-A253-51B1245734E6}" destId="{77A49D4A-97DE-4C4B-B895-E278B607E06A}" srcOrd="0" destOrd="0" presId="urn:microsoft.com/office/officeart/2011/layout/ThemePictureAccent"/>
    <dgm:cxn modelId="{FD59C190-1CF6-4431-8F49-7B29FAD258D1}" type="presParOf" srcId="{6B32B67D-24AB-4D55-A742-DEE3A28C59A0}" destId="{0223EF02-801A-4B28-B0CA-33D506811F12}" srcOrd="16" destOrd="0" presId="urn:microsoft.com/office/officeart/2011/layout/ThemePictureAccent"/>
    <dgm:cxn modelId="{290A186B-759D-4533-BCC4-723A1FDEC4C8}" type="presParOf" srcId="{0223EF02-801A-4B28-B0CA-33D506811F12}" destId="{573F59BA-BE50-484D-93A6-C9DF6885D23F}" srcOrd="0" destOrd="0" presId="urn:microsoft.com/office/officeart/2011/layout/ThemePictureAccent"/>
    <dgm:cxn modelId="{F9F0D152-1794-4C9A-91B0-05851949B732}" type="presParOf" srcId="{6B32B67D-24AB-4D55-A742-DEE3A28C59A0}" destId="{BC577807-C0F3-4A9F-B828-3715F69C6616}" srcOrd="17" destOrd="0" presId="urn:microsoft.com/office/officeart/2011/layout/ThemePictureAccen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5EDC25-51AC-4D03-8277-F4FC67FA7DB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D29A470-AAA3-4E39-9ED8-6B4872919E73}">
      <dgm:prSet/>
      <dgm:spPr/>
      <dgm:t>
        <a:bodyPr/>
        <a:lstStyle/>
        <a:p>
          <a:r>
            <a:rPr lang="en-US" b="1" dirty="0">
              <a:latin typeface="Agency FB" panose="020B0503020202020204" pitchFamily="34" charset="0"/>
            </a:rPr>
            <a:t>Understand the meaning of “Educational Innovative Organization”.</a:t>
          </a:r>
        </a:p>
      </dgm:t>
    </dgm:pt>
    <dgm:pt modelId="{A9237BB4-3A57-4A2B-B232-592DBBE2E75E}" type="parTrans" cxnId="{E350A2F1-1246-4763-923A-DA994E9F88A0}">
      <dgm:prSet/>
      <dgm:spPr/>
      <dgm:t>
        <a:bodyPr/>
        <a:lstStyle/>
        <a:p>
          <a:endParaRPr lang="en-US"/>
        </a:p>
      </dgm:t>
    </dgm:pt>
    <dgm:pt modelId="{76ADD76F-6CAF-4068-936C-79E9B2E6F2C9}" type="sibTrans" cxnId="{E350A2F1-1246-4763-923A-DA994E9F88A0}">
      <dgm:prSet/>
      <dgm:spPr/>
      <dgm:t>
        <a:bodyPr/>
        <a:lstStyle/>
        <a:p>
          <a:endParaRPr lang="en-US"/>
        </a:p>
      </dgm:t>
    </dgm:pt>
    <dgm:pt modelId="{E1F91110-628D-4AEF-BE28-69FEBC180F2A}">
      <dgm:prSet/>
      <dgm:spPr/>
      <dgm:t>
        <a:bodyPr/>
        <a:lstStyle/>
        <a:p>
          <a:r>
            <a:rPr lang="en-US" b="1" dirty="0">
              <a:latin typeface="Agency FB" panose="020B0503020202020204" pitchFamily="34" charset="0"/>
            </a:rPr>
            <a:t>Know the concepts and procedures of educational innovative organization.</a:t>
          </a:r>
        </a:p>
      </dgm:t>
    </dgm:pt>
    <dgm:pt modelId="{BA5856D1-83B0-4970-A918-0AAE2767D77F}" type="parTrans" cxnId="{DFAE9AD4-453A-4941-82FE-8F5FC34CAFAD}">
      <dgm:prSet/>
      <dgm:spPr/>
      <dgm:t>
        <a:bodyPr/>
        <a:lstStyle/>
        <a:p>
          <a:endParaRPr lang="en-US"/>
        </a:p>
      </dgm:t>
    </dgm:pt>
    <dgm:pt modelId="{188DE04B-D4EA-427E-95A1-7D07F5EEDB3B}" type="sibTrans" cxnId="{DFAE9AD4-453A-4941-82FE-8F5FC34CAFAD}">
      <dgm:prSet/>
      <dgm:spPr/>
      <dgm:t>
        <a:bodyPr/>
        <a:lstStyle/>
        <a:p>
          <a:endParaRPr lang="en-US"/>
        </a:p>
      </dgm:t>
    </dgm:pt>
    <dgm:pt modelId="{EE231EF1-6973-4851-A03F-CF7E846B477A}">
      <dgm:prSet/>
      <dgm:spPr/>
      <dgm:t>
        <a:bodyPr/>
        <a:lstStyle/>
        <a:p>
          <a:r>
            <a:rPr lang="en-US" b="1" dirty="0">
              <a:latin typeface="Agency FB" panose="020B0503020202020204" pitchFamily="34" charset="0"/>
            </a:rPr>
            <a:t>Know how to use it as a strategy for effective educational innovative organization.</a:t>
          </a:r>
        </a:p>
      </dgm:t>
    </dgm:pt>
    <dgm:pt modelId="{985F08D5-0118-42CC-A646-4A4579B0AF4B}" type="parTrans" cxnId="{A35D43F3-8F2F-4E46-BF1C-B9C7416A4D3C}">
      <dgm:prSet/>
      <dgm:spPr/>
      <dgm:t>
        <a:bodyPr/>
        <a:lstStyle/>
        <a:p>
          <a:endParaRPr lang="en-US"/>
        </a:p>
      </dgm:t>
    </dgm:pt>
    <dgm:pt modelId="{228AAAFE-6873-4261-9A76-F9D14DDC86A8}" type="sibTrans" cxnId="{A35D43F3-8F2F-4E46-BF1C-B9C7416A4D3C}">
      <dgm:prSet/>
      <dgm:spPr/>
      <dgm:t>
        <a:bodyPr/>
        <a:lstStyle/>
        <a:p>
          <a:endParaRPr lang="en-US"/>
        </a:p>
      </dgm:t>
    </dgm:pt>
    <dgm:pt modelId="{CD25FAB7-DBCC-46C1-B1E9-09342AC0F7F7}">
      <dgm:prSet/>
      <dgm:spPr/>
      <dgm:t>
        <a:bodyPr/>
        <a:lstStyle/>
        <a:p>
          <a:r>
            <a:rPr lang="en-US" b="1" dirty="0">
              <a:latin typeface="Agency FB" panose="020B0503020202020204" pitchFamily="34" charset="0"/>
            </a:rPr>
            <a:t>Able to apply knowledge to create an educational innovative organization in the future.</a:t>
          </a:r>
        </a:p>
      </dgm:t>
    </dgm:pt>
    <dgm:pt modelId="{3423F87C-45D0-42DB-86F1-2ED5D99B506C}" type="parTrans" cxnId="{6AC018FD-D40E-46F0-A720-BFB87EF90FD3}">
      <dgm:prSet/>
      <dgm:spPr/>
      <dgm:t>
        <a:bodyPr/>
        <a:lstStyle/>
        <a:p>
          <a:endParaRPr lang="en-US"/>
        </a:p>
      </dgm:t>
    </dgm:pt>
    <dgm:pt modelId="{0FCA3C95-141A-49E4-8124-05D7AA974DA2}" type="sibTrans" cxnId="{6AC018FD-D40E-46F0-A720-BFB87EF90FD3}">
      <dgm:prSet/>
      <dgm:spPr/>
      <dgm:t>
        <a:bodyPr/>
        <a:lstStyle/>
        <a:p>
          <a:endParaRPr lang="en-US"/>
        </a:p>
      </dgm:t>
    </dgm:pt>
    <dgm:pt modelId="{29DB6D47-58F8-4399-8B07-895A08630472}" type="pres">
      <dgm:prSet presAssocID="{925EDC25-51AC-4D03-8277-F4FC67FA7DB1}" presName="Name0" presStyleCnt="0">
        <dgm:presLayoutVars>
          <dgm:chMax val="7"/>
          <dgm:chPref val="7"/>
          <dgm:dir/>
        </dgm:presLayoutVars>
      </dgm:prSet>
      <dgm:spPr/>
    </dgm:pt>
    <dgm:pt modelId="{3994DF63-5B1C-436D-9FCB-11FB6BCF807A}" type="pres">
      <dgm:prSet presAssocID="{925EDC25-51AC-4D03-8277-F4FC67FA7DB1}" presName="Name1" presStyleCnt="0"/>
      <dgm:spPr/>
    </dgm:pt>
    <dgm:pt modelId="{40864BB7-7F42-4021-9C5C-17C01CF2772C}" type="pres">
      <dgm:prSet presAssocID="{925EDC25-51AC-4D03-8277-F4FC67FA7DB1}" presName="cycle" presStyleCnt="0"/>
      <dgm:spPr/>
    </dgm:pt>
    <dgm:pt modelId="{075CAE41-E22B-4947-8AF9-3FF2B906D761}" type="pres">
      <dgm:prSet presAssocID="{925EDC25-51AC-4D03-8277-F4FC67FA7DB1}" presName="srcNode" presStyleLbl="node1" presStyleIdx="0" presStyleCnt="4"/>
      <dgm:spPr/>
    </dgm:pt>
    <dgm:pt modelId="{2E961DAA-44E2-4BCB-BB0D-6E2BB19A3848}" type="pres">
      <dgm:prSet presAssocID="{925EDC25-51AC-4D03-8277-F4FC67FA7DB1}" presName="conn" presStyleLbl="parChTrans1D2" presStyleIdx="0" presStyleCnt="1"/>
      <dgm:spPr/>
    </dgm:pt>
    <dgm:pt modelId="{D4BE3C16-B042-47C2-B58F-056CB4A3EBBA}" type="pres">
      <dgm:prSet presAssocID="{925EDC25-51AC-4D03-8277-F4FC67FA7DB1}" presName="extraNode" presStyleLbl="node1" presStyleIdx="0" presStyleCnt="4"/>
      <dgm:spPr/>
    </dgm:pt>
    <dgm:pt modelId="{A2022BBC-40E9-4A1B-9BC0-1C22A7E69734}" type="pres">
      <dgm:prSet presAssocID="{925EDC25-51AC-4D03-8277-F4FC67FA7DB1}" presName="dstNode" presStyleLbl="node1" presStyleIdx="0" presStyleCnt="4"/>
      <dgm:spPr/>
    </dgm:pt>
    <dgm:pt modelId="{55DBDDD9-49BE-48BF-B06D-1134C86EEB64}" type="pres">
      <dgm:prSet presAssocID="{3D29A470-AAA3-4E39-9ED8-6B4872919E73}" presName="text_1" presStyleLbl="node1" presStyleIdx="0" presStyleCnt="4">
        <dgm:presLayoutVars>
          <dgm:bulletEnabled val="1"/>
        </dgm:presLayoutVars>
      </dgm:prSet>
      <dgm:spPr/>
    </dgm:pt>
    <dgm:pt modelId="{340ECC9E-B2FC-4956-944B-3F8ED453A7DC}" type="pres">
      <dgm:prSet presAssocID="{3D29A470-AAA3-4E39-9ED8-6B4872919E73}" presName="accent_1" presStyleCnt="0"/>
      <dgm:spPr/>
    </dgm:pt>
    <dgm:pt modelId="{B0EA2FB0-D242-461A-82C2-641E37C6A4CB}" type="pres">
      <dgm:prSet presAssocID="{3D29A470-AAA3-4E39-9ED8-6B4872919E73}" presName="accentRepeatNode" presStyleLbl="solidFgAcc1" presStyleIdx="0" presStyleCnt="4">
        <dgm:style>
          <a:lnRef idx="2">
            <a:schemeClr val="accent1"/>
          </a:lnRef>
          <a:fillRef idx="1">
            <a:schemeClr val="lt1"/>
          </a:fillRef>
          <a:effectRef idx="0">
            <a:schemeClr val="accent1"/>
          </a:effectRef>
          <a:fontRef idx="minor">
            <a:schemeClr val="dk1"/>
          </a:fontRef>
        </dgm:style>
      </dgm:prSet>
      <dgm:spPr/>
    </dgm:pt>
    <dgm:pt modelId="{49807E0E-480E-4D59-87FA-6D45A911E932}" type="pres">
      <dgm:prSet presAssocID="{E1F91110-628D-4AEF-BE28-69FEBC180F2A}" presName="text_2" presStyleLbl="node1" presStyleIdx="1" presStyleCnt="4">
        <dgm:presLayoutVars>
          <dgm:bulletEnabled val="1"/>
        </dgm:presLayoutVars>
      </dgm:prSet>
      <dgm:spPr/>
    </dgm:pt>
    <dgm:pt modelId="{E7EFDAC3-56AE-4F1F-BE99-9098761FC539}" type="pres">
      <dgm:prSet presAssocID="{E1F91110-628D-4AEF-BE28-69FEBC180F2A}" presName="accent_2" presStyleCnt="0"/>
      <dgm:spPr/>
    </dgm:pt>
    <dgm:pt modelId="{B1CB54EE-CAD5-4400-9DFE-3AA88F0B6BD7}" type="pres">
      <dgm:prSet presAssocID="{E1F91110-628D-4AEF-BE28-69FEBC180F2A}" presName="accentRepeatNode" presStyleLbl="solidFgAcc1" presStyleIdx="1" presStyleCnt="4"/>
      <dgm:spPr/>
    </dgm:pt>
    <dgm:pt modelId="{D9E8E951-9A97-485C-B6A4-25DDC7CED59F}" type="pres">
      <dgm:prSet presAssocID="{EE231EF1-6973-4851-A03F-CF7E846B477A}" presName="text_3" presStyleLbl="node1" presStyleIdx="2" presStyleCnt="4">
        <dgm:presLayoutVars>
          <dgm:bulletEnabled val="1"/>
        </dgm:presLayoutVars>
      </dgm:prSet>
      <dgm:spPr/>
    </dgm:pt>
    <dgm:pt modelId="{5E36F8B1-CB2C-4AC6-B288-459F635DEEF2}" type="pres">
      <dgm:prSet presAssocID="{EE231EF1-6973-4851-A03F-CF7E846B477A}" presName="accent_3" presStyleCnt="0"/>
      <dgm:spPr/>
    </dgm:pt>
    <dgm:pt modelId="{5CA769DE-5DDC-4AA6-BA66-63884C6ED7CA}" type="pres">
      <dgm:prSet presAssocID="{EE231EF1-6973-4851-A03F-CF7E846B477A}" presName="accentRepeatNode" presStyleLbl="solidFgAcc1" presStyleIdx="2" presStyleCnt="4"/>
      <dgm:spPr/>
    </dgm:pt>
    <dgm:pt modelId="{80BBFDA1-5687-4BAA-B4D5-382A0D2F6F3A}" type="pres">
      <dgm:prSet presAssocID="{CD25FAB7-DBCC-46C1-B1E9-09342AC0F7F7}" presName="text_4" presStyleLbl="node1" presStyleIdx="3" presStyleCnt="4">
        <dgm:presLayoutVars>
          <dgm:bulletEnabled val="1"/>
        </dgm:presLayoutVars>
      </dgm:prSet>
      <dgm:spPr/>
    </dgm:pt>
    <dgm:pt modelId="{9B5D549C-157B-458C-97EE-C29239B635C2}" type="pres">
      <dgm:prSet presAssocID="{CD25FAB7-DBCC-46C1-B1E9-09342AC0F7F7}" presName="accent_4" presStyleCnt="0"/>
      <dgm:spPr/>
    </dgm:pt>
    <dgm:pt modelId="{0192A3D4-9BBF-4B28-BBB5-7396F9C81FD4}" type="pres">
      <dgm:prSet presAssocID="{CD25FAB7-DBCC-46C1-B1E9-09342AC0F7F7}" presName="accentRepeatNode" presStyleLbl="solidFgAcc1" presStyleIdx="3" presStyleCnt="4"/>
      <dgm:spPr/>
    </dgm:pt>
  </dgm:ptLst>
  <dgm:cxnLst>
    <dgm:cxn modelId="{0E92650E-A2F8-4A60-957C-9D1D226D797F}" type="presOf" srcId="{EE231EF1-6973-4851-A03F-CF7E846B477A}" destId="{D9E8E951-9A97-485C-B6A4-25DDC7CED59F}" srcOrd="0" destOrd="0" presId="urn:microsoft.com/office/officeart/2008/layout/VerticalCurvedList"/>
    <dgm:cxn modelId="{97CF6416-01DC-483A-9004-A85C71DBC211}" type="presOf" srcId="{3D29A470-AAA3-4E39-9ED8-6B4872919E73}" destId="{55DBDDD9-49BE-48BF-B06D-1134C86EEB64}" srcOrd="0" destOrd="0" presId="urn:microsoft.com/office/officeart/2008/layout/VerticalCurvedList"/>
    <dgm:cxn modelId="{2500E731-3BFA-4A74-B9DF-3B111B752FAE}" type="presOf" srcId="{76ADD76F-6CAF-4068-936C-79E9B2E6F2C9}" destId="{2E961DAA-44E2-4BCB-BB0D-6E2BB19A3848}" srcOrd="0" destOrd="0" presId="urn:microsoft.com/office/officeart/2008/layout/VerticalCurvedList"/>
    <dgm:cxn modelId="{B30B57A8-2957-453C-B9BC-43A737041FCE}" type="presOf" srcId="{E1F91110-628D-4AEF-BE28-69FEBC180F2A}" destId="{49807E0E-480E-4D59-87FA-6D45A911E932}" srcOrd="0" destOrd="0" presId="urn:microsoft.com/office/officeart/2008/layout/VerticalCurvedList"/>
    <dgm:cxn modelId="{269556D1-D9D2-4DC1-A288-A9DFAAF7B148}" type="presOf" srcId="{925EDC25-51AC-4D03-8277-F4FC67FA7DB1}" destId="{29DB6D47-58F8-4399-8B07-895A08630472}" srcOrd="0" destOrd="0" presId="urn:microsoft.com/office/officeart/2008/layout/VerticalCurvedList"/>
    <dgm:cxn modelId="{DFAE9AD4-453A-4941-82FE-8F5FC34CAFAD}" srcId="{925EDC25-51AC-4D03-8277-F4FC67FA7DB1}" destId="{E1F91110-628D-4AEF-BE28-69FEBC180F2A}" srcOrd="1" destOrd="0" parTransId="{BA5856D1-83B0-4970-A918-0AAE2767D77F}" sibTransId="{188DE04B-D4EA-427E-95A1-7D07F5EEDB3B}"/>
    <dgm:cxn modelId="{E68C8EEC-CD18-4893-BD5A-A63A1401FB91}" type="presOf" srcId="{CD25FAB7-DBCC-46C1-B1E9-09342AC0F7F7}" destId="{80BBFDA1-5687-4BAA-B4D5-382A0D2F6F3A}" srcOrd="0" destOrd="0" presId="urn:microsoft.com/office/officeart/2008/layout/VerticalCurvedList"/>
    <dgm:cxn modelId="{E350A2F1-1246-4763-923A-DA994E9F88A0}" srcId="{925EDC25-51AC-4D03-8277-F4FC67FA7DB1}" destId="{3D29A470-AAA3-4E39-9ED8-6B4872919E73}" srcOrd="0" destOrd="0" parTransId="{A9237BB4-3A57-4A2B-B232-592DBBE2E75E}" sibTransId="{76ADD76F-6CAF-4068-936C-79E9B2E6F2C9}"/>
    <dgm:cxn modelId="{A35D43F3-8F2F-4E46-BF1C-B9C7416A4D3C}" srcId="{925EDC25-51AC-4D03-8277-F4FC67FA7DB1}" destId="{EE231EF1-6973-4851-A03F-CF7E846B477A}" srcOrd="2" destOrd="0" parTransId="{985F08D5-0118-42CC-A646-4A4579B0AF4B}" sibTransId="{228AAAFE-6873-4261-9A76-F9D14DDC86A8}"/>
    <dgm:cxn modelId="{6AC018FD-D40E-46F0-A720-BFB87EF90FD3}" srcId="{925EDC25-51AC-4D03-8277-F4FC67FA7DB1}" destId="{CD25FAB7-DBCC-46C1-B1E9-09342AC0F7F7}" srcOrd="3" destOrd="0" parTransId="{3423F87C-45D0-42DB-86F1-2ED5D99B506C}" sibTransId="{0FCA3C95-141A-49E4-8124-05D7AA974DA2}"/>
    <dgm:cxn modelId="{3F7916FC-6383-4AC5-8E43-146195B0C38C}" type="presParOf" srcId="{29DB6D47-58F8-4399-8B07-895A08630472}" destId="{3994DF63-5B1C-436D-9FCB-11FB6BCF807A}" srcOrd="0" destOrd="0" presId="urn:microsoft.com/office/officeart/2008/layout/VerticalCurvedList"/>
    <dgm:cxn modelId="{42AADA70-FF07-4463-BCCB-E576716000E4}" type="presParOf" srcId="{3994DF63-5B1C-436D-9FCB-11FB6BCF807A}" destId="{40864BB7-7F42-4021-9C5C-17C01CF2772C}" srcOrd="0" destOrd="0" presId="urn:microsoft.com/office/officeart/2008/layout/VerticalCurvedList"/>
    <dgm:cxn modelId="{BBD0DF39-B781-4E83-A459-BC5942B6156B}" type="presParOf" srcId="{40864BB7-7F42-4021-9C5C-17C01CF2772C}" destId="{075CAE41-E22B-4947-8AF9-3FF2B906D761}" srcOrd="0" destOrd="0" presId="urn:microsoft.com/office/officeart/2008/layout/VerticalCurvedList"/>
    <dgm:cxn modelId="{5AE2892F-DF41-4B87-8B4B-1F9C4B36DA7B}" type="presParOf" srcId="{40864BB7-7F42-4021-9C5C-17C01CF2772C}" destId="{2E961DAA-44E2-4BCB-BB0D-6E2BB19A3848}" srcOrd="1" destOrd="0" presId="urn:microsoft.com/office/officeart/2008/layout/VerticalCurvedList"/>
    <dgm:cxn modelId="{43B56C2B-D97A-4D67-B92F-0077846363BF}" type="presParOf" srcId="{40864BB7-7F42-4021-9C5C-17C01CF2772C}" destId="{D4BE3C16-B042-47C2-B58F-056CB4A3EBBA}" srcOrd="2" destOrd="0" presId="urn:microsoft.com/office/officeart/2008/layout/VerticalCurvedList"/>
    <dgm:cxn modelId="{EDDE3B88-B9DF-4FA3-9B63-8319DFF27D80}" type="presParOf" srcId="{40864BB7-7F42-4021-9C5C-17C01CF2772C}" destId="{A2022BBC-40E9-4A1B-9BC0-1C22A7E69734}" srcOrd="3" destOrd="0" presId="urn:microsoft.com/office/officeart/2008/layout/VerticalCurvedList"/>
    <dgm:cxn modelId="{CECFE343-C649-4A29-9404-042D72CC8F0D}" type="presParOf" srcId="{3994DF63-5B1C-436D-9FCB-11FB6BCF807A}" destId="{55DBDDD9-49BE-48BF-B06D-1134C86EEB64}" srcOrd="1" destOrd="0" presId="urn:microsoft.com/office/officeart/2008/layout/VerticalCurvedList"/>
    <dgm:cxn modelId="{5F0C703C-272C-4B7D-A03B-B51FC007E227}" type="presParOf" srcId="{3994DF63-5B1C-436D-9FCB-11FB6BCF807A}" destId="{340ECC9E-B2FC-4956-944B-3F8ED453A7DC}" srcOrd="2" destOrd="0" presId="urn:microsoft.com/office/officeart/2008/layout/VerticalCurvedList"/>
    <dgm:cxn modelId="{FEE5ECA3-F40F-4274-8A5B-B2F07DC83592}" type="presParOf" srcId="{340ECC9E-B2FC-4956-944B-3F8ED453A7DC}" destId="{B0EA2FB0-D242-461A-82C2-641E37C6A4CB}" srcOrd="0" destOrd="0" presId="urn:microsoft.com/office/officeart/2008/layout/VerticalCurvedList"/>
    <dgm:cxn modelId="{4EF362F3-611A-4C58-BF6E-F990E6F4298C}" type="presParOf" srcId="{3994DF63-5B1C-436D-9FCB-11FB6BCF807A}" destId="{49807E0E-480E-4D59-87FA-6D45A911E932}" srcOrd="3" destOrd="0" presId="urn:microsoft.com/office/officeart/2008/layout/VerticalCurvedList"/>
    <dgm:cxn modelId="{DF8DA154-446D-4FBB-829C-9C3D1B0E007F}" type="presParOf" srcId="{3994DF63-5B1C-436D-9FCB-11FB6BCF807A}" destId="{E7EFDAC3-56AE-4F1F-BE99-9098761FC539}" srcOrd="4" destOrd="0" presId="urn:microsoft.com/office/officeart/2008/layout/VerticalCurvedList"/>
    <dgm:cxn modelId="{CFBC4F1E-C329-4B88-AF68-838C40AA73EA}" type="presParOf" srcId="{E7EFDAC3-56AE-4F1F-BE99-9098761FC539}" destId="{B1CB54EE-CAD5-4400-9DFE-3AA88F0B6BD7}" srcOrd="0" destOrd="0" presId="urn:microsoft.com/office/officeart/2008/layout/VerticalCurvedList"/>
    <dgm:cxn modelId="{383CBFC1-1F4B-4B5F-8C4B-556377B9F397}" type="presParOf" srcId="{3994DF63-5B1C-436D-9FCB-11FB6BCF807A}" destId="{D9E8E951-9A97-485C-B6A4-25DDC7CED59F}" srcOrd="5" destOrd="0" presId="urn:microsoft.com/office/officeart/2008/layout/VerticalCurvedList"/>
    <dgm:cxn modelId="{83EFB7C4-3A5A-4742-AB43-E519FE33D43C}" type="presParOf" srcId="{3994DF63-5B1C-436D-9FCB-11FB6BCF807A}" destId="{5E36F8B1-CB2C-4AC6-B288-459F635DEEF2}" srcOrd="6" destOrd="0" presId="urn:microsoft.com/office/officeart/2008/layout/VerticalCurvedList"/>
    <dgm:cxn modelId="{16CFB5B1-651C-48E2-9FF1-A32FBC526FF5}" type="presParOf" srcId="{5E36F8B1-CB2C-4AC6-B288-459F635DEEF2}" destId="{5CA769DE-5DDC-4AA6-BA66-63884C6ED7CA}" srcOrd="0" destOrd="0" presId="urn:microsoft.com/office/officeart/2008/layout/VerticalCurvedList"/>
    <dgm:cxn modelId="{7F2B8336-1E94-4888-9837-71B3A42BDB40}" type="presParOf" srcId="{3994DF63-5B1C-436D-9FCB-11FB6BCF807A}" destId="{80BBFDA1-5687-4BAA-B4D5-382A0D2F6F3A}" srcOrd="7" destOrd="0" presId="urn:microsoft.com/office/officeart/2008/layout/VerticalCurvedList"/>
    <dgm:cxn modelId="{29DDBC15-7764-4FA1-BA8F-4C03DFE38F94}" type="presParOf" srcId="{3994DF63-5B1C-436D-9FCB-11FB6BCF807A}" destId="{9B5D549C-157B-458C-97EE-C29239B635C2}" srcOrd="8" destOrd="0" presId="urn:microsoft.com/office/officeart/2008/layout/VerticalCurvedList"/>
    <dgm:cxn modelId="{75C2D63B-283C-424D-82B0-A91F698AFA1C}" type="presParOf" srcId="{9B5D549C-157B-458C-97EE-C29239B635C2}" destId="{0192A3D4-9BBF-4B28-BBB5-7396F9C81FD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BF8C9A8-78AC-417C-9BB7-0AF9DFB31919}"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65ECBC7A-EE0F-4BD1-A6B9-EAF0A75F7DE9}">
      <dgm:prSet custT="1"/>
      <dgm:spPr>
        <a:solidFill>
          <a:srgbClr val="C00000"/>
        </a:solidFill>
        <a:ln>
          <a:solidFill>
            <a:srgbClr val="C00000"/>
          </a:solidFill>
        </a:ln>
      </dgm:spPr>
      <dgm:t>
        <a:bodyPr/>
        <a:lstStyle/>
        <a:p>
          <a:pPr algn="l"/>
          <a:r>
            <a:rPr lang="en-US" sz="2400" b="1" dirty="0">
              <a:solidFill>
                <a:srgbClr val="FFFF00"/>
              </a:solidFill>
              <a:latin typeface="Agency FB" panose="020B0503020202020204" pitchFamily="34" charset="0"/>
            </a:rPr>
            <a:t>1) Injection: </a:t>
          </a:r>
          <a:r>
            <a:rPr lang="en-US" sz="2400" dirty="0">
              <a:latin typeface="Agency FB" panose="020B0503020202020204" pitchFamily="34" charset="0"/>
            </a:rPr>
            <a:t>Is the process of bringing new ideas or methods to recommend members of an organization or educational institution.</a:t>
          </a:r>
        </a:p>
      </dgm:t>
    </dgm:pt>
    <dgm:pt modelId="{786874A9-01A0-4558-AD51-039A7F8CFDFB}" type="parTrans" cxnId="{56614133-C679-4215-BC9D-A2C93508457E}">
      <dgm:prSet/>
      <dgm:spPr/>
      <dgm:t>
        <a:bodyPr/>
        <a:lstStyle/>
        <a:p>
          <a:pPr algn="l"/>
          <a:endParaRPr lang="en-US" sz="2400">
            <a:latin typeface="Agency FB" panose="020B0503020202020204" pitchFamily="34" charset="0"/>
          </a:endParaRPr>
        </a:p>
      </dgm:t>
    </dgm:pt>
    <dgm:pt modelId="{C2A948BB-0C5C-4DBB-8D3C-E5A9BCB22A1D}" type="sibTrans" cxnId="{56614133-C679-4215-BC9D-A2C93508457E}">
      <dgm:prSet/>
      <dgm:spPr/>
      <dgm:t>
        <a:bodyPr/>
        <a:lstStyle/>
        <a:p>
          <a:pPr algn="l"/>
          <a:endParaRPr lang="en-US" sz="2400">
            <a:latin typeface="Agency FB" panose="020B0503020202020204" pitchFamily="34" charset="0"/>
          </a:endParaRPr>
        </a:p>
      </dgm:t>
    </dgm:pt>
    <dgm:pt modelId="{4C50459F-8B6E-4766-8572-0C295407B7F2}">
      <dgm:prSet custT="1"/>
      <dgm:spPr>
        <a:solidFill>
          <a:srgbClr val="C00000"/>
        </a:solidFill>
        <a:ln>
          <a:solidFill>
            <a:srgbClr val="C00000"/>
          </a:solidFill>
        </a:ln>
      </dgm:spPr>
      <dgm:t>
        <a:bodyPr/>
        <a:lstStyle/>
        <a:p>
          <a:pPr algn="l"/>
          <a:r>
            <a:rPr lang="en-US" sz="2400" b="1" dirty="0">
              <a:solidFill>
                <a:srgbClr val="FFFF00"/>
              </a:solidFill>
              <a:latin typeface="Agency FB" panose="020B0503020202020204" pitchFamily="34" charset="0"/>
            </a:rPr>
            <a:t>2) Examination: </a:t>
          </a:r>
          <a:r>
            <a:rPr lang="en-US" sz="2400" dirty="0">
              <a:latin typeface="Agency FB" panose="020B0503020202020204" pitchFamily="34" charset="0"/>
            </a:rPr>
            <a:t>The presented concept or new method has received members’ attention in that educational institution. There is a research plan. As well as the formation of a committee to consider.</a:t>
          </a:r>
        </a:p>
      </dgm:t>
    </dgm:pt>
    <dgm:pt modelId="{7D315E91-01D6-437F-9CB9-02BC6237642D}" type="parTrans" cxnId="{A42B4681-E44D-45D3-881A-762192C10FD2}">
      <dgm:prSet/>
      <dgm:spPr/>
      <dgm:t>
        <a:bodyPr/>
        <a:lstStyle/>
        <a:p>
          <a:pPr algn="l"/>
          <a:endParaRPr lang="en-US" sz="2400">
            <a:latin typeface="Agency FB" panose="020B0503020202020204" pitchFamily="34" charset="0"/>
          </a:endParaRPr>
        </a:p>
      </dgm:t>
    </dgm:pt>
    <dgm:pt modelId="{80AF528D-976A-465A-B386-C1E7771E1C9C}" type="sibTrans" cxnId="{A42B4681-E44D-45D3-881A-762192C10FD2}">
      <dgm:prSet/>
      <dgm:spPr/>
      <dgm:t>
        <a:bodyPr/>
        <a:lstStyle/>
        <a:p>
          <a:pPr algn="l"/>
          <a:endParaRPr lang="en-US" sz="2400">
            <a:latin typeface="Agency FB" panose="020B0503020202020204" pitchFamily="34" charset="0"/>
          </a:endParaRPr>
        </a:p>
      </dgm:t>
    </dgm:pt>
    <dgm:pt modelId="{0737CC24-E075-4316-9CB7-313BA9EB98E9}">
      <dgm:prSet custT="1"/>
      <dgm:spPr>
        <a:solidFill>
          <a:srgbClr val="C00000"/>
        </a:solidFill>
        <a:ln>
          <a:solidFill>
            <a:srgbClr val="C00000"/>
          </a:solidFill>
        </a:ln>
      </dgm:spPr>
      <dgm:t>
        <a:bodyPr/>
        <a:lstStyle/>
        <a:p>
          <a:pPr algn="l"/>
          <a:r>
            <a:rPr lang="en-US" sz="2000" b="1" dirty="0">
              <a:solidFill>
                <a:srgbClr val="FFFF00"/>
              </a:solidFill>
              <a:latin typeface="Agency FB" panose="020B0503020202020204" pitchFamily="34" charset="0"/>
            </a:rPr>
            <a:t>3) Preparation: </a:t>
          </a:r>
          <a:r>
            <a:rPr lang="en-US" sz="2000" dirty="0">
              <a:latin typeface="Agency FB" panose="020B0503020202020204" pitchFamily="34" charset="0"/>
            </a:rPr>
            <a:t>Those involved in educational institutions decided to experiment with that educational innovation, and this led to the preparation of gathering personnel and resources until the training before using the educational innovation that has developed.</a:t>
          </a:r>
        </a:p>
      </dgm:t>
    </dgm:pt>
    <dgm:pt modelId="{47D0D990-266C-49B0-8105-BB6055AA63A9}" type="parTrans" cxnId="{F7E63ACA-31FA-4B7C-8FC7-380FDEC884F5}">
      <dgm:prSet/>
      <dgm:spPr/>
      <dgm:t>
        <a:bodyPr/>
        <a:lstStyle/>
        <a:p>
          <a:pPr algn="l"/>
          <a:endParaRPr lang="en-US" sz="2400">
            <a:latin typeface="Agency FB" panose="020B0503020202020204" pitchFamily="34" charset="0"/>
          </a:endParaRPr>
        </a:p>
      </dgm:t>
    </dgm:pt>
    <dgm:pt modelId="{3D01C76A-3F08-4AEE-A8FF-891A53301BDF}" type="sibTrans" cxnId="{F7E63ACA-31FA-4B7C-8FC7-380FDEC884F5}">
      <dgm:prSet/>
      <dgm:spPr/>
      <dgm:t>
        <a:bodyPr/>
        <a:lstStyle/>
        <a:p>
          <a:pPr algn="l"/>
          <a:endParaRPr lang="en-US" sz="2400">
            <a:latin typeface="Agency FB" panose="020B0503020202020204" pitchFamily="34" charset="0"/>
          </a:endParaRPr>
        </a:p>
      </dgm:t>
    </dgm:pt>
    <dgm:pt modelId="{A821D6E0-2548-4607-9423-EBAB452D4CA8}">
      <dgm:prSet custT="1"/>
      <dgm:spPr>
        <a:solidFill>
          <a:srgbClr val="C00000"/>
        </a:solidFill>
        <a:ln>
          <a:solidFill>
            <a:srgbClr val="C00000"/>
          </a:solidFill>
        </a:ln>
      </dgm:spPr>
      <dgm:t>
        <a:bodyPr/>
        <a:lstStyle/>
        <a:p>
          <a:pPr algn="l"/>
          <a:r>
            <a:rPr lang="en-US" sz="2400" b="1" dirty="0">
              <a:solidFill>
                <a:srgbClr val="FFFF00"/>
              </a:solidFill>
              <a:latin typeface="Agency FB" panose="020B0503020202020204" pitchFamily="34" charset="0"/>
            </a:rPr>
            <a:t>4) Sampling: </a:t>
          </a:r>
          <a:r>
            <a:rPr lang="en-US" sz="2400" dirty="0">
              <a:latin typeface="Agency FB" panose="020B0503020202020204" pitchFamily="34" charset="0"/>
            </a:rPr>
            <a:t>There is an experiment to use the innovation for the first time. Then, sample some users to provide information for education by considering the results of past use.</a:t>
          </a:r>
        </a:p>
      </dgm:t>
    </dgm:pt>
    <dgm:pt modelId="{B4CA07A3-52B3-4440-84D1-F0E416DA2B13}" type="parTrans" cxnId="{DB8F9B34-F1C7-427D-BC78-F2CF4396CFBC}">
      <dgm:prSet/>
      <dgm:spPr/>
      <dgm:t>
        <a:bodyPr/>
        <a:lstStyle/>
        <a:p>
          <a:pPr algn="l"/>
          <a:endParaRPr lang="en-US" sz="2400">
            <a:latin typeface="Agency FB" panose="020B0503020202020204" pitchFamily="34" charset="0"/>
          </a:endParaRPr>
        </a:p>
      </dgm:t>
    </dgm:pt>
    <dgm:pt modelId="{45CFA78E-42A6-447A-AB7D-051E54DAB1E8}" type="sibTrans" cxnId="{DB8F9B34-F1C7-427D-BC78-F2CF4396CFBC}">
      <dgm:prSet/>
      <dgm:spPr/>
      <dgm:t>
        <a:bodyPr/>
        <a:lstStyle/>
        <a:p>
          <a:pPr algn="l"/>
          <a:endParaRPr lang="en-US" sz="2400">
            <a:latin typeface="Agency FB" panose="020B0503020202020204" pitchFamily="34" charset="0"/>
          </a:endParaRPr>
        </a:p>
      </dgm:t>
    </dgm:pt>
    <dgm:pt modelId="{49035424-E1A8-43B1-901A-54ECFC3092A6}">
      <dgm:prSet custT="1"/>
      <dgm:spPr>
        <a:solidFill>
          <a:srgbClr val="C00000"/>
        </a:solidFill>
        <a:ln>
          <a:solidFill>
            <a:srgbClr val="C00000"/>
          </a:solidFill>
        </a:ln>
      </dgm:spPr>
      <dgm:t>
        <a:bodyPr/>
        <a:lstStyle/>
        <a:p>
          <a:pPr algn="l"/>
          <a:r>
            <a:rPr lang="en-US" sz="2000" b="1" dirty="0">
              <a:solidFill>
                <a:srgbClr val="FFFF00"/>
              </a:solidFill>
              <a:latin typeface="Agency FB" panose="020B0503020202020204" pitchFamily="34" charset="0"/>
            </a:rPr>
            <a:t>5) Spread: </a:t>
          </a:r>
          <a:r>
            <a:rPr lang="en-US" sz="2000" dirty="0">
              <a:latin typeface="Agency FB" panose="020B0503020202020204" pitchFamily="34" charset="0"/>
            </a:rPr>
            <a:t>Is a distribution or expansion of educational innovations that have been tried and good results to the target population Especially the reliable group that has sufficient potential to use that educational innovation.</a:t>
          </a:r>
        </a:p>
      </dgm:t>
    </dgm:pt>
    <dgm:pt modelId="{BC1B508E-4F04-46FF-BC2A-529D88D98DBF}" type="parTrans" cxnId="{21BC05B4-7DB8-4455-B7C4-65EDAE1AF3E7}">
      <dgm:prSet/>
      <dgm:spPr/>
      <dgm:t>
        <a:bodyPr/>
        <a:lstStyle/>
        <a:p>
          <a:pPr algn="l"/>
          <a:endParaRPr lang="en-US" sz="2400">
            <a:latin typeface="Agency FB" panose="020B0503020202020204" pitchFamily="34" charset="0"/>
          </a:endParaRPr>
        </a:p>
      </dgm:t>
    </dgm:pt>
    <dgm:pt modelId="{89DF9B2C-E866-4FC0-A3FD-BEB4AF4FCE22}" type="sibTrans" cxnId="{21BC05B4-7DB8-4455-B7C4-65EDAE1AF3E7}">
      <dgm:prSet/>
      <dgm:spPr/>
      <dgm:t>
        <a:bodyPr/>
        <a:lstStyle/>
        <a:p>
          <a:pPr algn="l"/>
          <a:endParaRPr lang="en-US" sz="2400">
            <a:latin typeface="Agency FB" panose="020B0503020202020204" pitchFamily="34" charset="0"/>
          </a:endParaRPr>
        </a:p>
      </dgm:t>
    </dgm:pt>
    <dgm:pt modelId="{B9AECEDA-1187-45C3-803E-241B5206D0BE}">
      <dgm:prSet custT="1"/>
      <dgm:spPr>
        <a:solidFill>
          <a:srgbClr val="C00000"/>
        </a:solidFill>
        <a:ln>
          <a:solidFill>
            <a:srgbClr val="C00000"/>
          </a:solidFill>
        </a:ln>
      </dgm:spPr>
      <dgm:t>
        <a:bodyPr/>
        <a:lstStyle/>
        <a:p>
          <a:pPr algn="l"/>
          <a:r>
            <a:rPr lang="en-US" sz="2400" b="1" dirty="0">
              <a:solidFill>
                <a:srgbClr val="FFFF00"/>
              </a:solidFill>
              <a:latin typeface="Agency FB" panose="020B0503020202020204" pitchFamily="34" charset="0"/>
            </a:rPr>
            <a:t>6) Institutionalization: </a:t>
          </a:r>
          <a:r>
            <a:rPr lang="en-US" sz="2400" dirty="0">
              <a:latin typeface="Agency FB" panose="020B0503020202020204" pitchFamily="34" charset="0"/>
            </a:rPr>
            <a:t>Educational innovation has been accepted and used in operation until it becomes a widespread practice, which is the normal practice by all members.</a:t>
          </a:r>
        </a:p>
      </dgm:t>
    </dgm:pt>
    <dgm:pt modelId="{95A538DF-5FB8-48DF-853C-68EFE6765920}" type="parTrans" cxnId="{0A1791A1-67A9-45BF-B3ED-49287138CF46}">
      <dgm:prSet/>
      <dgm:spPr/>
      <dgm:t>
        <a:bodyPr/>
        <a:lstStyle/>
        <a:p>
          <a:pPr algn="l"/>
          <a:endParaRPr lang="en-US" sz="2400">
            <a:latin typeface="Agency FB" panose="020B0503020202020204" pitchFamily="34" charset="0"/>
          </a:endParaRPr>
        </a:p>
      </dgm:t>
    </dgm:pt>
    <dgm:pt modelId="{C79732A3-99D5-4361-9906-A165163EE840}" type="sibTrans" cxnId="{0A1791A1-67A9-45BF-B3ED-49287138CF46}">
      <dgm:prSet/>
      <dgm:spPr/>
      <dgm:t>
        <a:bodyPr/>
        <a:lstStyle/>
        <a:p>
          <a:pPr algn="l"/>
          <a:endParaRPr lang="en-US" sz="2400">
            <a:latin typeface="Agency FB" panose="020B0503020202020204" pitchFamily="34" charset="0"/>
          </a:endParaRPr>
        </a:p>
      </dgm:t>
    </dgm:pt>
    <dgm:pt modelId="{22DE49C6-2D47-4762-BCFB-5B88C4473EDD}" type="pres">
      <dgm:prSet presAssocID="{EBF8C9A8-78AC-417C-9BB7-0AF9DFB31919}" presName="Name0" presStyleCnt="0">
        <dgm:presLayoutVars>
          <dgm:dir/>
          <dgm:resizeHandles/>
        </dgm:presLayoutVars>
      </dgm:prSet>
      <dgm:spPr/>
    </dgm:pt>
    <dgm:pt modelId="{268566B9-3C11-4CD1-94A0-C6AB3A5DA1E5}" type="pres">
      <dgm:prSet presAssocID="{65ECBC7A-EE0F-4BD1-A6B9-EAF0A75F7DE9}" presName="compNode" presStyleCnt="0"/>
      <dgm:spPr/>
    </dgm:pt>
    <dgm:pt modelId="{356C48E9-D879-4636-9807-6A409C010B8D}" type="pres">
      <dgm:prSet presAssocID="{65ECBC7A-EE0F-4BD1-A6B9-EAF0A75F7DE9}" presName="dummyConnPt" presStyleCnt="0"/>
      <dgm:spPr/>
    </dgm:pt>
    <dgm:pt modelId="{254C7E5F-E598-4B2B-B5CA-AF9216A6CED7}" type="pres">
      <dgm:prSet presAssocID="{65ECBC7A-EE0F-4BD1-A6B9-EAF0A75F7DE9}" presName="node" presStyleLbl="node1" presStyleIdx="0" presStyleCnt="6" custScaleX="251179" custScaleY="101039">
        <dgm:presLayoutVars>
          <dgm:bulletEnabled val="1"/>
        </dgm:presLayoutVars>
      </dgm:prSet>
      <dgm:spPr/>
    </dgm:pt>
    <dgm:pt modelId="{E18D6735-4E86-41B6-BDAF-9B36852993C9}" type="pres">
      <dgm:prSet presAssocID="{C2A948BB-0C5C-4DBB-8D3C-E5A9BCB22A1D}" presName="sibTrans" presStyleLbl="bgSibTrans2D1" presStyleIdx="0" presStyleCnt="5"/>
      <dgm:spPr/>
    </dgm:pt>
    <dgm:pt modelId="{319DECCB-C94C-4745-9FE4-CB66C9C073C1}" type="pres">
      <dgm:prSet presAssocID="{4C50459F-8B6E-4766-8572-0C295407B7F2}" presName="compNode" presStyleCnt="0"/>
      <dgm:spPr/>
    </dgm:pt>
    <dgm:pt modelId="{00E58A39-C6D4-4038-8F5D-0A1E21ECEF13}" type="pres">
      <dgm:prSet presAssocID="{4C50459F-8B6E-4766-8572-0C295407B7F2}" presName="dummyConnPt" presStyleCnt="0"/>
      <dgm:spPr/>
    </dgm:pt>
    <dgm:pt modelId="{2B3FE0DC-33E5-4F3C-BDF9-B29179E82D9F}" type="pres">
      <dgm:prSet presAssocID="{4C50459F-8B6E-4766-8572-0C295407B7F2}" presName="node" presStyleLbl="node1" presStyleIdx="1" presStyleCnt="6" custScaleX="249523">
        <dgm:presLayoutVars>
          <dgm:bulletEnabled val="1"/>
        </dgm:presLayoutVars>
      </dgm:prSet>
      <dgm:spPr/>
    </dgm:pt>
    <dgm:pt modelId="{3838F484-D463-48AF-BC90-E278702AD07A}" type="pres">
      <dgm:prSet presAssocID="{80AF528D-976A-465A-B386-C1E7771E1C9C}" presName="sibTrans" presStyleLbl="bgSibTrans2D1" presStyleIdx="1" presStyleCnt="5"/>
      <dgm:spPr/>
    </dgm:pt>
    <dgm:pt modelId="{AEE8202B-8AAB-4817-B48A-C8117F2C4F72}" type="pres">
      <dgm:prSet presAssocID="{0737CC24-E075-4316-9CB7-313BA9EB98E9}" presName="compNode" presStyleCnt="0"/>
      <dgm:spPr/>
    </dgm:pt>
    <dgm:pt modelId="{292EEA2A-CA0E-43C5-B55C-5B6C012D4E3C}" type="pres">
      <dgm:prSet presAssocID="{0737CC24-E075-4316-9CB7-313BA9EB98E9}" presName="dummyConnPt" presStyleCnt="0"/>
      <dgm:spPr/>
    </dgm:pt>
    <dgm:pt modelId="{7734B620-CF04-4628-9608-B34D752F9F18}" type="pres">
      <dgm:prSet presAssocID="{0737CC24-E075-4316-9CB7-313BA9EB98E9}" presName="node" presStyleLbl="node1" presStyleIdx="2" presStyleCnt="6" custScaleX="249523">
        <dgm:presLayoutVars>
          <dgm:bulletEnabled val="1"/>
        </dgm:presLayoutVars>
      </dgm:prSet>
      <dgm:spPr/>
    </dgm:pt>
    <dgm:pt modelId="{853A8092-51B8-4FFD-A259-616E405CBC03}" type="pres">
      <dgm:prSet presAssocID="{3D01C76A-3F08-4AEE-A8FF-891A53301BDF}" presName="sibTrans" presStyleLbl="bgSibTrans2D1" presStyleIdx="2" presStyleCnt="5"/>
      <dgm:spPr/>
    </dgm:pt>
    <dgm:pt modelId="{6AF26A2C-5598-4B68-B5BA-C2C322810260}" type="pres">
      <dgm:prSet presAssocID="{A821D6E0-2548-4607-9423-EBAB452D4CA8}" presName="compNode" presStyleCnt="0"/>
      <dgm:spPr/>
    </dgm:pt>
    <dgm:pt modelId="{7692B8E3-3D94-4D0A-9084-0A5BCC424331}" type="pres">
      <dgm:prSet presAssocID="{A821D6E0-2548-4607-9423-EBAB452D4CA8}" presName="dummyConnPt" presStyleCnt="0"/>
      <dgm:spPr/>
    </dgm:pt>
    <dgm:pt modelId="{6082D130-9FE1-493C-BC96-AF0DFC728CC4}" type="pres">
      <dgm:prSet presAssocID="{A821D6E0-2548-4607-9423-EBAB452D4CA8}" presName="node" presStyleLbl="node1" presStyleIdx="3" presStyleCnt="6" custScaleX="250974">
        <dgm:presLayoutVars>
          <dgm:bulletEnabled val="1"/>
        </dgm:presLayoutVars>
      </dgm:prSet>
      <dgm:spPr/>
    </dgm:pt>
    <dgm:pt modelId="{54F34D37-2135-43C8-95B4-A5DD7B0D342E}" type="pres">
      <dgm:prSet presAssocID="{45CFA78E-42A6-447A-AB7D-051E54DAB1E8}" presName="sibTrans" presStyleLbl="bgSibTrans2D1" presStyleIdx="3" presStyleCnt="5"/>
      <dgm:spPr/>
    </dgm:pt>
    <dgm:pt modelId="{2A5E4801-34D3-4C26-A675-18C057219019}" type="pres">
      <dgm:prSet presAssocID="{49035424-E1A8-43B1-901A-54ECFC3092A6}" presName="compNode" presStyleCnt="0"/>
      <dgm:spPr/>
    </dgm:pt>
    <dgm:pt modelId="{87F72875-1927-4258-BD4E-F75940A3F4B6}" type="pres">
      <dgm:prSet presAssocID="{49035424-E1A8-43B1-901A-54ECFC3092A6}" presName="dummyConnPt" presStyleCnt="0"/>
      <dgm:spPr/>
    </dgm:pt>
    <dgm:pt modelId="{674B2F51-3300-4663-99FE-FE9918647C90}" type="pres">
      <dgm:prSet presAssocID="{49035424-E1A8-43B1-901A-54ECFC3092A6}" presName="node" presStyleLbl="node1" presStyleIdx="4" presStyleCnt="6" custScaleX="250974">
        <dgm:presLayoutVars>
          <dgm:bulletEnabled val="1"/>
        </dgm:presLayoutVars>
      </dgm:prSet>
      <dgm:spPr/>
    </dgm:pt>
    <dgm:pt modelId="{CE08230E-233E-4944-BCAA-31FD689469A8}" type="pres">
      <dgm:prSet presAssocID="{89DF9B2C-E866-4FC0-A3FD-BEB4AF4FCE22}" presName="sibTrans" presStyleLbl="bgSibTrans2D1" presStyleIdx="4" presStyleCnt="5"/>
      <dgm:spPr/>
    </dgm:pt>
    <dgm:pt modelId="{9D9E6573-D010-4397-8AC2-AF1C22A73006}" type="pres">
      <dgm:prSet presAssocID="{B9AECEDA-1187-45C3-803E-241B5206D0BE}" presName="compNode" presStyleCnt="0"/>
      <dgm:spPr/>
    </dgm:pt>
    <dgm:pt modelId="{7293F47C-CB82-424B-B881-97F7CA2F6E2D}" type="pres">
      <dgm:prSet presAssocID="{B9AECEDA-1187-45C3-803E-241B5206D0BE}" presName="dummyConnPt" presStyleCnt="0"/>
      <dgm:spPr/>
    </dgm:pt>
    <dgm:pt modelId="{059754D5-A29F-417A-9AAA-7137CC7E5B63}" type="pres">
      <dgm:prSet presAssocID="{B9AECEDA-1187-45C3-803E-241B5206D0BE}" presName="node" presStyleLbl="node1" presStyleIdx="5" presStyleCnt="6" custScaleX="252312">
        <dgm:presLayoutVars>
          <dgm:bulletEnabled val="1"/>
        </dgm:presLayoutVars>
      </dgm:prSet>
      <dgm:spPr/>
    </dgm:pt>
  </dgm:ptLst>
  <dgm:cxnLst>
    <dgm:cxn modelId="{0B05BD30-8CC8-45F6-8318-157313782DA2}" type="presOf" srcId="{4C50459F-8B6E-4766-8572-0C295407B7F2}" destId="{2B3FE0DC-33E5-4F3C-BDF9-B29179E82D9F}" srcOrd="0" destOrd="0" presId="urn:microsoft.com/office/officeart/2005/8/layout/bProcess4"/>
    <dgm:cxn modelId="{CBD03632-1552-4B71-8C35-32D27F216C66}" type="presOf" srcId="{89DF9B2C-E866-4FC0-A3FD-BEB4AF4FCE22}" destId="{CE08230E-233E-4944-BCAA-31FD689469A8}" srcOrd="0" destOrd="0" presId="urn:microsoft.com/office/officeart/2005/8/layout/bProcess4"/>
    <dgm:cxn modelId="{56614133-C679-4215-BC9D-A2C93508457E}" srcId="{EBF8C9A8-78AC-417C-9BB7-0AF9DFB31919}" destId="{65ECBC7A-EE0F-4BD1-A6B9-EAF0A75F7DE9}" srcOrd="0" destOrd="0" parTransId="{786874A9-01A0-4558-AD51-039A7F8CFDFB}" sibTransId="{C2A948BB-0C5C-4DBB-8D3C-E5A9BCB22A1D}"/>
    <dgm:cxn modelId="{DB8F9B34-F1C7-427D-BC78-F2CF4396CFBC}" srcId="{EBF8C9A8-78AC-417C-9BB7-0AF9DFB31919}" destId="{A821D6E0-2548-4607-9423-EBAB452D4CA8}" srcOrd="3" destOrd="0" parTransId="{B4CA07A3-52B3-4440-84D1-F0E416DA2B13}" sibTransId="{45CFA78E-42A6-447A-AB7D-051E54DAB1E8}"/>
    <dgm:cxn modelId="{02B7A33D-ED07-4EEF-BEAE-F8D57DB3EA2B}" type="presOf" srcId="{49035424-E1A8-43B1-901A-54ECFC3092A6}" destId="{674B2F51-3300-4663-99FE-FE9918647C90}" srcOrd="0" destOrd="0" presId="urn:microsoft.com/office/officeart/2005/8/layout/bProcess4"/>
    <dgm:cxn modelId="{606DD83F-4349-4911-9E00-E1D7891F3888}" type="presOf" srcId="{B9AECEDA-1187-45C3-803E-241B5206D0BE}" destId="{059754D5-A29F-417A-9AAA-7137CC7E5B63}" srcOrd="0" destOrd="0" presId="urn:microsoft.com/office/officeart/2005/8/layout/bProcess4"/>
    <dgm:cxn modelId="{1295D642-4AF8-483C-9A04-FB0F40D77D21}" type="presOf" srcId="{0737CC24-E075-4316-9CB7-313BA9EB98E9}" destId="{7734B620-CF04-4628-9608-B34D752F9F18}" srcOrd="0" destOrd="0" presId="urn:microsoft.com/office/officeart/2005/8/layout/bProcess4"/>
    <dgm:cxn modelId="{57A0524C-BB71-41B0-9288-B04190511DC7}" type="presOf" srcId="{C2A948BB-0C5C-4DBB-8D3C-E5A9BCB22A1D}" destId="{E18D6735-4E86-41B6-BDAF-9B36852993C9}" srcOrd="0" destOrd="0" presId="urn:microsoft.com/office/officeart/2005/8/layout/bProcess4"/>
    <dgm:cxn modelId="{97AFC86C-CBD5-470D-89E4-059BBD5F9812}" type="presOf" srcId="{65ECBC7A-EE0F-4BD1-A6B9-EAF0A75F7DE9}" destId="{254C7E5F-E598-4B2B-B5CA-AF9216A6CED7}" srcOrd="0" destOrd="0" presId="urn:microsoft.com/office/officeart/2005/8/layout/bProcess4"/>
    <dgm:cxn modelId="{41ADC675-837F-49D3-96F6-EBF69F8BCCC3}" type="presOf" srcId="{80AF528D-976A-465A-B386-C1E7771E1C9C}" destId="{3838F484-D463-48AF-BC90-E278702AD07A}" srcOrd="0" destOrd="0" presId="urn:microsoft.com/office/officeart/2005/8/layout/bProcess4"/>
    <dgm:cxn modelId="{A42B4681-E44D-45D3-881A-762192C10FD2}" srcId="{EBF8C9A8-78AC-417C-9BB7-0AF9DFB31919}" destId="{4C50459F-8B6E-4766-8572-0C295407B7F2}" srcOrd="1" destOrd="0" parTransId="{7D315E91-01D6-437F-9CB9-02BC6237642D}" sibTransId="{80AF528D-976A-465A-B386-C1E7771E1C9C}"/>
    <dgm:cxn modelId="{0A1791A1-67A9-45BF-B3ED-49287138CF46}" srcId="{EBF8C9A8-78AC-417C-9BB7-0AF9DFB31919}" destId="{B9AECEDA-1187-45C3-803E-241B5206D0BE}" srcOrd="5" destOrd="0" parTransId="{95A538DF-5FB8-48DF-853C-68EFE6765920}" sibTransId="{C79732A3-99D5-4361-9906-A165163EE840}"/>
    <dgm:cxn modelId="{21BC05B4-7DB8-4455-B7C4-65EDAE1AF3E7}" srcId="{EBF8C9A8-78AC-417C-9BB7-0AF9DFB31919}" destId="{49035424-E1A8-43B1-901A-54ECFC3092A6}" srcOrd="4" destOrd="0" parTransId="{BC1B508E-4F04-46FF-BC2A-529D88D98DBF}" sibTransId="{89DF9B2C-E866-4FC0-A3FD-BEB4AF4FCE22}"/>
    <dgm:cxn modelId="{FCD8F0C1-C075-4B64-A7D5-2B378553AC30}" type="presOf" srcId="{45CFA78E-42A6-447A-AB7D-051E54DAB1E8}" destId="{54F34D37-2135-43C8-95B4-A5DD7B0D342E}" srcOrd="0" destOrd="0" presId="urn:microsoft.com/office/officeart/2005/8/layout/bProcess4"/>
    <dgm:cxn modelId="{B1773CC5-B3F5-4172-957C-D844BE22A858}" type="presOf" srcId="{EBF8C9A8-78AC-417C-9BB7-0AF9DFB31919}" destId="{22DE49C6-2D47-4762-BCFB-5B88C4473EDD}" srcOrd="0" destOrd="0" presId="urn:microsoft.com/office/officeart/2005/8/layout/bProcess4"/>
    <dgm:cxn modelId="{7BA525C9-18F6-4E24-9A96-72AEB60920F5}" type="presOf" srcId="{A821D6E0-2548-4607-9423-EBAB452D4CA8}" destId="{6082D130-9FE1-493C-BC96-AF0DFC728CC4}" srcOrd="0" destOrd="0" presId="urn:microsoft.com/office/officeart/2005/8/layout/bProcess4"/>
    <dgm:cxn modelId="{F7E63ACA-31FA-4B7C-8FC7-380FDEC884F5}" srcId="{EBF8C9A8-78AC-417C-9BB7-0AF9DFB31919}" destId="{0737CC24-E075-4316-9CB7-313BA9EB98E9}" srcOrd="2" destOrd="0" parTransId="{47D0D990-266C-49B0-8105-BB6055AA63A9}" sibTransId="{3D01C76A-3F08-4AEE-A8FF-891A53301BDF}"/>
    <dgm:cxn modelId="{A8B1DADA-E5FD-48A7-A1D8-960D19A99CAF}" type="presOf" srcId="{3D01C76A-3F08-4AEE-A8FF-891A53301BDF}" destId="{853A8092-51B8-4FFD-A259-616E405CBC03}" srcOrd="0" destOrd="0" presId="urn:microsoft.com/office/officeart/2005/8/layout/bProcess4"/>
    <dgm:cxn modelId="{97527CE0-424E-4D2F-8A9A-F367484F363C}" type="presParOf" srcId="{22DE49C6-2D47-4762-BCFB-5B88C4473EDD}" destId="{268566B9-3C11-4CD1-94A0-C6AB3A5DA1E5}" srcOrd="0" destOrd="0" presId="urn:microsoft.com/office/officeart/2005/8/layout/bProcess4"/>
    <dgm:cxn modelId="{DE4D58EA-EB9A-44FC-891F-17AF4B40FB0F}" type="presParOf" srcId="{268566B9-3C11-4CD1-94A0-C6AB3A5DA1E5}" destId="{356C48E9-D879-4636-9807-6A409C010B8D}" srcOrd="0" destOrd="0" presId="urn:microsoft.com/office/officeart/2005/8/layout/bProcess4"/>
    <dgm:cxn modelId="{2CC1E159-A285-41BB-8030-542E87A754F2}" type="presParOf" srcId="{268566B9-3C11-4CD1-94A0-C6AB3A5DA1E5}" destId="{254C7E5F-E598-4B2B-B5CA-AF9216A6CED7}" srcOrd="1" destOrd="0" presId="urn:microsoft.com/office/officeart/2005/8/layout/bProcess4"/>
    <dgm:cxn modelId="{55E45D9C-4987-4345-A80F-023BF53F1566}" type="presParOf" srcId="{22DE49C6-2D47-4762-BCFB-5B88C4473EDD}" destId="{E18D6735-4E86-41B6-BDAF-9B36852993C9}" srcOrd="1" destOrd="0" presId="urn:microsoft.com/office/officeart/2005/8/layout/bProcess4"/>
    <dgm:cxn modelId="{396725E0-3ED1-4123-98AA-0F27392C1A70}" type="presParOf" srcId="{22DE49C6-2D47-4762-BCFB-5B88C4473EDD}" destId="{319DECCB-C94C-4745-9FE4-CB66C9C073C1}" srcOrd="2" destOrd="0" presId="urn:microsoft.com/office/officeart/2005/8/layout/bProcess4"/>
    <dgm:cxn modelId="{C31B5D87-7DFF-4EF0-81B8-9EB3886052FA}" type="presParOf" srcId="{319DECCB-C94C-4745-9FE4-CB66C9C073C1}" destId="{00E58A39-C6D4-4038-8F5D-0A1E21ECEF13}" srcOrd="0" destOrd="0" presId="urn:microsoft.com/office/officeart/2005/8/layout/bProcess4"/>
    <dgm:cxn modelId="{9849A886-A236-4203-B0A0-8D737EEFAAEF}" type="presParOf" srcId="{319DECCB-C94C-4745-9FE4-CB66C9C073C1}" destId="{2B3FE0DC-33E5-4F3C-BDF9-B29179E82D9F}" srcOrd="1" destOrd="0" presId="urn:microsoft.com/office/officeart/2005/8/layout/bProcess4"/>
    <dgm:cxn modelId="{9E7C4D8B-9765-4B48-BB95-1259F580FCC5}" type="presParOf" srcId="{22DE49C6-2D47-4762-BCFB-5B88C4473EDD}" destId="{3838F484-D463-48AF-BC90-E278702AD07A}" srcOrd="3" destOrd="0" presId="urn:microsoft.com/office/officeart/2005/8/layout/bProcess4"/>
    <dgm:cxn modelId="{F6A780DE-8BBB-4F92-9380-3361DF1308C5}" type="presParOf" srcId="{22DE49C6-2D47-4762-BCFB-5B88C4473EDD}" destId="{AEE8202B-8AAB-4817-B48A-C8117F2C4F72}" srcOrd="4" destOrd="0" presId="urn:microsoft.com/office/officeart/2005/8/layout/bProcess4"/>
    <dgm:cxn modelId="{D4634778-8465-4701-AC9B-F9C93E9E30A3}" type="presParOf" srcId="{AEE8202B-8AAB-4817-B48A-C8117F2C4F72}" destId="{292EEA2A-CA0E-43C5-B55C-5B6C012D4E3C}" srcOrd="0" destOrd="0" presId="urn:microsoft.com/office/officeart/2005/8/layout/bProcess4"/>
    <dgm:cxn modelId="{57ED9392-2DDB-43E4-B41A-FFDD0272EF68}" type="presParOf" srcId="{AEE8202B-8AAB-4817-B48A-C8117F2C4F72}" destId="{7734B620-CF04-4628-9608-B34D752F9F18}" srcOrd="1" destOrd="0" presId="urn:microsoft.com/office/officeart/2005/8/layout/bProcess4"/>
    <dgm:cxn modelId="{2835D262-C673-499F-97D2-D26D6E105980}" type="presParOf" srcId="{22DE49C6-2D47-4762-BCFB-5B88C4473EDD}" destId="{853A8092-51B8-4FFD-A259-616E405CBC03}" srcOrd="5" destOrd="0" presId="urn:microsoft.com/office/officeart/2005/8/layout/bProcess4"/>
    <dgm:cxn modelId="{0252D9C5-2712-47F3-82E9-D28697363ECB}" type="presParOf" srcId="{22DE49C6-2D47-4762-BCFB-5B88C4473EDD}" destId="{6AF26A2C-5598-4B68-B5BA-C2C322810260}" srcOrd="6" destOrd="0" presId="urn:microsoft.com/office/officeart/2005/8/layout/bProcess4"/>
    <dgm:cxn modelId="{3EDCBD5E-4B3F-463C-8EBE-44AC8C887016}" type="presParOf" srcId="{6AF26A2C-5598-4B68-B5BA-C2C322810260}" destId="{7692B8E3-3D94-4D0A-9084-0A5BCC424331}" srcOrd="0" destOrd="0" presId="urn:microsoft.com/office/officeart/2005/8/layout/bProcess4"/>
    <dgm:cxn modelId="{71E1D7BE-F776-40CD-8F41-5E0C4245E269}" type="presParOf" srcId="{6AF26A2C-5598-4B68-B5BA-C2C322810260}" destId="{6082D130-9FE1-493C-BC96-AF0DFC728CC4}" srcOrd="1" destOrd="0" presId="urn:microsoft.com/office/officeart/2005/8/layout/bProcess4"/>
    <dgm:cxn modelId="{75F9BD78-5DD5-40A1-AD55-43D3F10E4AEB}" type="presParOf" srcId="{22DE49C6-2D47-4762-BCFB-5B88C4473EDD}" destId="{54F34D37-2135-43C8-95B4-A5DD7B0D342E}" srcOrd="7" destOrd="0" presId="urn:microsoft.com/office/officeart/2005/8/layout/bProcess4"/>
    <dgm:cxn modelId="{01F315CB-6C85-4DE7-849A-7B33ED7073BC}" type="presParOf" srcId="{22DE49C6-2D47-4762-BCFB-5B88C4473EDD}" destId="{2A5E4801-34D3-4C26-A675-18C057219019}" srcOrd="8" destOrd="0" presId="urn:microsoft.com/office/officeart/2005/8/layout/bProcess4"/>
    <dgm:cxn modelId="{9371BC56-2F1D-4D61-8343-69E3048179CE}" type="presParOf" srcId="{2A5E4801-34D3-4C26-A675-18C057219019}" destId="{87F72875-1927-4258-BD4E-F75940A3F4B6}" srcOrd="0" destOrd="0" presId="urn:microsoft.com/office/officeart/2005/8/layout/bProcess4"/>
    <dgm:cxn modelId="{537F61D1-0A18-4733-B8BB-ADF08CC25600}" type="presParOf" srcId="{2A5E4801-34D3-4C26-A675-18C057219019}" destId="{674B2F51-3300-4663-99FE-FE9918647C90}" srcOrd="1" destOrd="0" presId="urn:microsoft.com/office/officeart/2005/8/layout/bProcess4"/>
    <dgm:cxn modelId="{B462F197-4167-4ED9-A997-6D9552A93E9D}" type="presParOf" srcId="{22DE49C6-2D47-4762-BCFB-5B88C4473EDD}" destId="{CE08230E-233E-4944-BCAA-31FD689469A8}" srcOrd="9" destOrd="0" presId="urn:microsoft.com/office/officeart/2005/8/layout/bProcess4"/>
    <dgm:cxn modelId="{9B138055-CDF6-4FB8-B237-3D9EF42E2AB9}" type="presParOf" srcId="{22DE49C6-2D47-4762-BCFB-5B88C4473EDD}" destId="{9D9E6573-D010-4397-8AC2-AF1C22A73006}" srcOrd="10" destOrd="0" presId="urn:microsoft.com/office/officeart/2005/8/layout/bProcess4"/>
    <dgm:cxn modelId="{9DEFCE6E-FBCB-4828-939C-1959F18CE0E3}" type="presParOf" srcId="{9D9E6573-D010-4397-8AC2-AF1C22A73006}" destId="{7293F47C-CB82-424B-B881-97F7CA2F6E2D}" srcOrd="0" destOrd="0" presId="urn:microsoft.com/office/officeart/2005/8/layout/bProcess4"/>
    <dgm:cxn modelId="{2CA3BFC0-878C-40EE-B555-FD5EE8FE4B48}" type="presParOf" srcId="{9D9E6573-D010-4397-8AC2-AF1C22A73006}" destId="{059754D5-A29F-417A-9AAA-7137CC7E5B63}"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4A92249-3955-4560-BF9A-3032AB167B3B}"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8BB2A2B2-334B-43AC-A9EC-DADE72FC6892}">
      <dgm:prSet custT="1"/>
      <dgm:spPr/>
      <dgm:t>
        <a:bodyPr/>
        <a:lstStyle/>
        <a:p>
          <a:pPr algn="l"/>
          <a:r>
            <a:rPr lang="en-US" sz="2800" b="1" dirty="0">
              <a:solidFill>
                <a:schemeClr val="bg1"/>
              </a:solidFill>
              <a:latin typeface="Agency FB" panose="020B0503020202020204" pitchFamily="34" charset="0"/>
            </a:rPr>
            <a:t>1) Innovative Leadership</a:t>
          </a:r>
        </a:p>
      </dgm:t>
    </dgm:pt>
    <dgm:pt modelId="{ED8EC41E-9CC7-42F5-B54A-74F38A77DB8E}" type="parTrans" cxnId="{5BDA6B0C-9842-4BA6-BD0A-115F0EA7BC63}">
      <dgm:prSet/>
      <dgm:spPr/>
      <dgm:t>
        <a:bodyPr/>
        <a:lstStyle/>
        <a:p>
          <a:endParaRPr lang="en-US" sz="2400" b="0">
            <a:solidFill>
              <a:schemeClr val="accent1">
                <a:lumMod val="50000"/>
              </a:schemeClr>
            </a:solidFill>
          </a:endParaRPr>
        </a:p>
      </dgm:t>
    </dgm:pt>
    <dgm:pt modelId="{8A1C03AE-4874-4F8A-A8F0-FA99EB1028BA}" type="sibTrans" cxnId="{5BDA6B0C-9842-4BA6-BD0A-115F0EA7BC63}">
      <dgm:prSet/>
      <dgm:spPr/>
      <dgm:t>
        <a:bodyPr/>
        <a:lstStyle/>
        <a:p>
          <a:endParaRPr lang="en-US" sz="2400" b="0">
            <a:solidFill>
              <a:schemeClr val="accent1">
                <a:lumMod val="50000"/>
              </a:schemeClr>
            </a:solidFill>
          </a:endParaRPr>
        </a:p>
      </dgm:t>
    </dgm:pt>
    <dgm:pt modelId="{843FF7F3-9B57-458B-B197-FD7A0F6E66F2}" type="pres">
      <dgm:prSet presAssocID="{A4A92249-3955-4560-BF9A-3032AB167B3B}" presName="diagram" presStyleCnt="0">
        <dgm:presLayoutVars>
          <dgm:dir/>
        </dgm:presLayoutVars>
      </dgm:prSet>
      <dgm:spPr/>
    </dgm:pt>
    <dgm:pt modelId="{A73E9745-6993-4173-A1C4-C6085F580AF4}" type="pres">
      <dgm:prSet presAssocID="{8BB2A2B2-334B-43AC-A9EC-DADE72FC6892}" presName="composite" presStyleCnt="0"/>
      <dgm:spPr/>
    </dgm:pt>
    <dgm:pt modelId="{718EEA7F-076D-401D-B282-76A4A941E2A8}" type="pres">
      <dgm:prSet presAssocID="{8BB2A2B2-334B-43AC-A9EC-DADE72FC6892}" presName="Image" presStyleLbl="bgShp" presStyleIdx="0" presStyleCnt="1" custLinFactNeighborX="857" custLinFactNeighborY="-331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8DEB298C-F85A-43BB-BB67-EA7F5DDCC2B6}" type="pres">
      <dgm:prSet presAssocID="{8BB2A2B2-334B-43AC-A9EC-DADE72FC6892}" presName="Parent" presStyleLbl="node0" presStyleIdx="0" presStyleCnt="1" custScaleY="45775">
        <dgm:presLayoutVars>
          <dgm:bulletEnabled val="1"/>
        </dgm:presLayoutVars>
      </dgm:prSet>
      <dgm:spPr/>
    </dgm:pt>
  </dgm:ptLst>
  <dgm:cxnLst>
    <dgm:cxn modelId="{5BDA6B0C-9842-4BA6-BD0A-115F0EA7BC63}" srcId="{A4A92249-3955-4560-BF9A-3032AB167B3B}" destId="{8BB2A2B2-334B-43AC-A9EC-DADE72FC6892}" srcOrd="0" destOrd="0" parTransId="{ED8EC41E-9CC7-42F5-B54A-74F38A77DB8E}" sibTransId="{8A1C03AE-4874-4F8A-A8F0-FA99EB1028BA}"/>
    <dgm:cxn modelId="{CFC0ED16-7D59-4A38-B91B-465074A7DC6A}" type="presOf" srcId="{A4A92249-3955-4560-BF9A-3032AB167B3B}" destId="{843FF7F3-9B57-458B-B197-FD7A0F6E66F2}" srcOrd="0" destOrd="0" presId="urn:microsoft.com/office/officeart/2008/layout/BendingPictureCaption"/>
    <dgm:cxn modelId="{0542F09C-7848-4288-BBB6-A35D2EB07D25}" type="presOf" srcId="{8BB2A2B2-334B-43AC-A9EC-DADE72FC6892}" destId="{8DEB298C-F85A-43BB-BB67-EA7F5DDCC2B6}" srcOrd="0" destOrd="0" presId="urn:microsoft.com/office/officeart/2008/layout/BendingPictureCaption"/>
    <dgm:cxn modelId="{637DF4AC-9B9B-48B3-9BC3-D81E14104408}" type="presParOf" srcId="{843FF7F3-9B57-458B-B197-FD7A0F6E66F2}" destId="{A73E9745-6993-4173-A1C4-C6085F580AF4}" srcOrd="0" destOrd="0" presId="urn:microsoft.com/office/officeart/2008/layout/BendingPictureCaption"/>
    <dgm:cxn modelId="{6AC3B9F0-AFD5-4624-9E47-84E17FDC0759}" type="presParOf" srcId="{A73E9745-6993-4173-A1C4-C6085F580AF4}" destId="{718EEA7F-076D-401D-B282-76A4A941E2A8}" srcOrd="0" destOrd="0" presId="urn:microsoft.com/office/officeart/2008/layout/BendingPictureCaption"/>
    <dgm:cxn modelId="{14E192FC-FC96-4AB1-9E21-109E28CAF1E9}" type="presParOf" srcId="{A73E9745-6993-4173-A1C4-C6085F580AF4}" destId="{8DEB298C-F85A-43BB-BB67-EA7F5DDCC2B6}" srcOrd="1" destOrd="0" presId="urn:microsoft.com/office/officeart/2008/layout/BendingPictureCaption"/>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4A92249-3955-4560-BF9A-3032AB167B3B}"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8BB2A2B2-334B-43AC-A9EC-DADE72FC6892}">
      <dgm:prSet custT="1"/>
      <dgm:spPr/>
      <dgm:t>
        <a:bodyPr/>
        <a:lstStyle/>
        <a:p>
          <a:pPr algn="l"/>
          <a:r>
            <a:rPr lang="en-US" sz="2800" b="1" dirty="0">
              <a:solidFill>
                <a:schemeClr val="bg1"/>
              </a:solidFill>
              <a:latin typeface="Agency FB" panose="020B0503020202020204" pitchFamily="34" charset="0"/>
            </a:rPr>
            <a:t>2) Innovative Climate</a:t>
          </a:r>
        </a:p>
      </dgm:t>
    </dgm:pt>
    <dgm:pt modelId="{ED8EC41E-9CC7-42F5-B54A-74F38A77DB8E}" type="parTrans" cxnId="{5BDA6B0C-9842-4BA6-BD0A-115F0EA7BC63}">
      <dgm:prSet/>
      <dgm:spPr/>
      <dgm:t>
        <a:bodyPr/>
        <a:lstStyle/>
        <a:p>
          <a:endParaRPr lang="en-US" sz="2400" b="0">
            <a:solidFill>
              <a:schemeClr val="accent1">
                <a:lumMod val="50000"/>
              </a:schemeClr>
            </a:solidFill>
          </a:endParaRPr>
        </a:p>
      </dgm:t>
    </dgm:pt>
    <dgm:pt modelId="{8A1C03AE-4874-4F8A-A8F0-FA99EB1028BA}" type="sibTrans" cxnId="{5BDA6B0C-9842-4BA6-BD0A-115F0EA7BC63}">
      <dgm:prSet/>
      <dgm:spPr/>
      <dgm:t>
        <a:bodyPr/>
        <a:lstStyle/>
        <a:p>
          <a:endParaRPr lang="en-US" sz="2400" b="0">
            <a:solidFill>
              <a:schemeClr val="accent1">
                <a:lumMod val="50000"/>
              </a:schemeClr>
            </a:solidFill>
          </a:endParaRPr>
        </a:p>
      </dgm:t>
    </dgm:pt>
    <dgm:pt modelId="{843FF7F3-9B57-458B-B197-FD7A0F6E66F2}" type="pres">
      <dgm:prSet presAssocID="{A4A92249-3955-4560-BF9A-3032AB167B3B}" presName="diagram" presStyleCnt="0">
        <dgm:presLayoutVars>
          <dgm:dir/>
        </dgm:presLayoutVars>
      </dgm:prSet>
      <dgm:spPr/>
    </dgm:pt>
    <dgm:pt modelId="{A73E9745-6993-4173-A1C4-C6085F580AF4}" type="pres">
      <dgm:prSet presAssocID="{8BB2A2B2-334B-43AC-A9EC-DADE72FC6892}" presName="composite" presStyleCnt="0"/>
      <dgm:spPr/>
    </dgm:pt>
    <dgm:pt modelId="{718EEA7F-076D-401D-B282-76A4A941E2A8}" type="pres">
      <dgm:prSet presAssocID="{8BB2A2B2-334B-43AC-A9EC-DADE72FC6892}" presName="Image" presStyleLbl="bgShp" presStyleIdx="0" presStyleCnt="1" custLinFactNeighborX="857" custLinFactNeighborY="-3312"/>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pt>
    <dgm:pt modelId="{8DEB298C-F85A-43BB-BB67-EA7F5DDCC2B6}" type="pres">
      <dgm:prSet presAssocID="{8BB2A2B2-334B-43AC-A9EC-DADE72FC6892}" presName="Parent" presStyleLbl="node0" presStyleIdx="0" presStyleCnt="1" custScaleY="45775">
        <dgm:presLayoutVars>
          <dgm:bulletEnabled val="1"/>
        </dgm:presLayoutVars>
      </dgm:prSet>
      <dgm:spPr/>
    </dgm:pt>
  </dgm:ptLst>
  <dgm:cxnLst>
    <dgm:cxn modelId="{5BDA6B0C-9842-4BA6-BD0A-115F0EA7BC63}" srcId="{A4A92249-3955-4560-BF9A-3032AB167B3B}" destId="{8BB2A2B2-334B-43AC-A9EC-DADE72FC6892}" srcOrd="0" destOrd="0" parTransId="{ED8EC41E-9CC7-42F5-B54A-74F38A77DB8E}" sibTransId="{8A1C03AE-4874-4F8A-A8F0-FA99EB1028BA}"/>
    <dgm:cxn modelId="{CFC0ED16-7D59-4A38-B91B-465074A7DC6A}" type="presOf" srcId="{A4A92249-3955-4560-BF9A-3032AB167B3B}" destId="{843FF7F3-9B57-458B-B197-FD7A0F6E66F2}" srcOrd="0" destOrd="0" presId="urn:microsoft.com/office/officeart/2008/layout/BendingPictureCaption"/>
    <dgm:cxn modelId="{0542F09C-7848-4288-BBB6-A35D2EB07D25}" type="presOf" srcId="{8BB2A2B2-334B-43AC-A9EC-DADE72FC6892}" destId="{8DEB298C-F85A-43BB-BB67-EA7F5DDCC2B6}" srcOrd="0" destOrd="0" presId="urn:microsoft.com/office/officeart/2008/layout/BendingPictureCaption"/>
    <dgm:cxn modelId="{637DF4AC-9B9B-48B3-9BC3-D81E14104408}" type="presParOf" srcId="{843FF7F3-9B57-458B-B197-FD7A0F6E66F2}" destId="{A73E9745-6993-4173-A1C4-C6085F580AF4}" srcOrd="0" destOrd="0" presId="urn:microsoft.com/office/officeart/2008/layout/BendingPictureCaption"/>
    <dgm:cxn modelId="{6AC3B9F0-AFD5-4624-9E47-84E17FDC0759}" type="presParOf" srcId="{A73E9745-6993-4173-A1C4-C6085F580AF4}" destId="{718EEA7F-076D-401D-B282-76A4A941E2A8}" srcOrd="0" destOrd="0" presId="urn:microsoft.com/office/officeart/2008/layout/BendingPictureCaption"/>
    <dgm:cxn modelId="{14E192FC-FC96-4AB1-9E21-109E28CAF1E9}" type="presParOf" srcId="{A73E9745-6993-4173-A1C4-C6085F580AF4}" destId="{8DEB298C-F85A-43BB-BB67-EA7F5DDCC2B6}" srcOrd="1" destOrd="0" presId="urn:microsoft.com/office/officeart/2008/layout/BendingPictureCaption"/>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4A92249-3955-4560-BF9A-3032AB167B3B}"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8BB2A2B2-334B-43AC-A9EC-DADE72FC6892}">
      <dgm:prSet custT="1"/>
      <dgm:spPr/>
      <dgm:t>
        <a:bodyPr/>
        <a:lstStyle/>
        <a:p>
          <a:pPr algn="l"/>
          <a:r>
            <a:rPr lang="en-US" sz="2800" b="1" dirty="0">
              <a:solidFill>
                <a:schemeClr val="bg1"/>
              </a:solidFill>
              <a:latin typeface="Agency FB" panose="020B0503020202020204" pitchFamily="34" charset="0"/>
            </a:rPr>
            <a:t>3) Innovative Behavior</a:t>
          </a:r>
        </a:p>
      </dgm:t>
    </dgm:pt>
    <dgm:pt modelId="{ED8EC41E-9CC7-42F5-B54A-74F38A77DB8E}" type="parTrans" cxnId="{5BDA6B0C-9842-4BA6-BD0A-115F0EA7BC63}">
      <dgm:prSet/>
      <dgm:spPr/>
      <dgm:t>
        <a:bodyPr/>
        <a:lstStyle/>
        <a:p>
          <a:endParaRPr lang="en-US" sz="2400" b="0">
            <a:solidFill>
              <a:schemeClr val="accent1">
                <a:lumMod val="50000"/>
              </a:schemeClr>
            </a:solidFill>
          </a:endParaRPr>
        </a:p>
      </dgm:t>
    </dgm:pt>
    <dgm:pt modelId="{8A1C03AE-4874-4F8A-A8F0-FA99EB1028BA}" type="sibTrans" cxnId="{5BDA6B0C-9842-4BA6-BD0A-115F0EA7BC63}">
      <dgm:prSet/>
      <dgm:spPr/>
      <dgm:t>
        <a:bodyPr/>
        <a:lstStyle/>
        <a:p>
          <a:endParaRPr lang="en-US" sz="2400" b="0">
            <a:solidFill>
              <a:schemeClr val="accent1">
                <a:lumMod val="50000"/>
              </a:schemeClr>
            </a:solidFill>
          </a:endParaRPr>
        </a:p>
      </dgm:t>
    </dgm:pt>
    <dgm:pt modelId="{843FF7F3-9B57-458B-B197-FD7A0F6E66F2}" type="pres">
      <dgm:prSet presAssocID="{A4A92249-3955-4560-BF9A-3032AB167B3B}" presName="diagram" presStyleCnt="0">
        <dgm:presLayoutVars>
          <dgm:dir/>
        </dgm:presLayoutVars>
      </dgm:prSet>
      <dgm:spPr/>
    </dgm:pt>
    <dgm:pt modelId="{A73E9745-6993-4173-A1C4-C6085F580AF4}" type="pres">
      <dgm:prSet presAssocID="{8BB2A2B2-334B-43AC-A9EC-DADE72FC6892}" presName="composite" presStyleCnt="0"/>
      <dgm:spPr/>
    </dgm:pt>
    <dgm:pt modelId="{718EEA7F-076D-401D-B282-76A4A941E2A8}" type="pres">
      <dgm:prSet presAssocID="{8BB2A2B2-334B-43AC-A9EC-DADE72FC6892}" presName="Image" presStyleLbl="bgShp" presStyleIdx="0" presStyleCnt="1" custLinFactNeighborX="857" custLinFactNeighborY="-3312"/>
      <dgm:spPr>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dgm:spPr>
    </dgm:pt>
    <dgm:pt modelId="{8DEB298C-F85A-43BB-BB67-EA7F5DDCC2B6}" type="pres">
      <dgm:prSet presAssocID="{8BB2A2B2-334B-43AC-A9EC-DADE72FC6892}" presName="Parent" presStyleLbl="node0" presStyleIdx="0" presStyleCnt="1" custScaleY="45775">
        <dgm:presLayoutVars>
          <dgm:bulletEnabled val="1"/>
        </dgm:presLayoutVars>
      </dgm:prSet>
      <dgm:spPr/>
    </dgm:pt>
  </dgm:ptLst>
  <dgm:cxnLst>
    <dgm:cxn modelId="{5BDA6B0C-9842-4BA6-BD0A-115F0EA7BC63}" srcId="{A4A92249-3955-4560-BF9A-3032AB167B3B}" destId="{8BB2A2B2-334B-43AC-A9EC-DADE72FC6892}" srcOrd="0" destOrd="0" parTransId="{ED8EC41E-9CC7-42F5-B54A-74F38A77DB8E}" sibTransId="{8A1C03AE-4874-4F8A-A8F0-FA99EB1028BA}"/>
    <dgm:cxn modelId="{CFC0ED16-7D59-4A38-B91B-465074A7DC6A}" type="presOf" srcId="{A4A92249-3955-4560-BF9A-3032AB167B3B}" destId="{843FF7F3-9B57-458B-B197-FD7A0F6E66F2}" srcOrd="0" destOrd="0" presId="urn:microsoft.com/office/officeart/2008/layout/BendingPictureCaption"/>
    <dgm:cxn modelId="{0542F09C-7848-4288-BBB6-A35D2EB07D25}" type="presOf" srcId="{8BB2A2B2-334B-43AC-A9EC-DADE72FC6892}" destId="{8DEB298C-F85A-43BB-BB67-EA7F5DDCC2B6}" srcOrd="0" destOrd="0" presId="urn:microsoft.com/office/officeart/2008/layout/BendingPictureCaption"/>
    <dgm:cxn modelId="{637DF4AC-9B9B-48B3-9BC3-D81E14104408}" type="presParOf" srcId="{843FF7F3-9B57-458B-B197-FD7A0F6E66F2}" destId="{A73E9745-6993-4173-A1C4-C6085F580AF4}" srcOrd="0" destOrd="0" presId="urn:microsoft.com/office/officeart/2008/layout/BendingPictureCaption"/>
    <dgm:cxn modelId="{6AC3B9F0-AFD5-4624-9E47-84E17FDC0759}" type="presParOf" srcId="{A73E9745-6993-4173-A1C4-C6085F580AF4}" destId="{718EEA7F-076D-401D-B282-76A4A941E2A8}" srcOrd="0" destOrd="0" presId="urn:microsoft.com/office/officeart/2008/layout/BendingPictureCaption"/>
    <dgm:cxn modelId="{14E192FC-FC96-4AB1-9E21-109E28CAF1E9}" type="presParOf" srcId="{A73E9745-6993-4173-A1C4-C6085F580AF4}" destId="{8DEB298C-F85A-43BB-BB67-EA7F5DDCC2B6}" srcOrd="1" destOrd="0" presId="urn:microsoft.com/office/officeart/2008/layout/BendingPictureCaption"/>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8D39ED2-751A-46F3-B6EE-A03A7A124C2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A467D85-BB15-4256-A94A-F1AF1D506377}">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1</a:t>
          </a:r>
        </a:p>
      </dgm:t>
    </dgm:pt>
    <dgm:pt modelId="{174B333E-6B3B-4094-A08A-EEE777025B14}" type="parTrans" cxnId="{3B236B8C-B555-4B28-9FFB-05C3F9434FB8}">
      <dgm:prSet/>
      <dgm:spPr/>
      <dgm:t>
        <a:bodyPr/>
        <a:lstStyle/>
        <a:p>
          <a:endParaRPr lang="en-US"/>
        </a:p>
      </dgm:t>
    </dgm:pt>
    <dgm:pt modelId="{8FF32C57-1FB0-4EB8-96FB-E7F71CA64C21}" type="sibTrans" cxnId="{3B236B8C-B555-4B28-9FFB-05C3F9434FB8}">
      <dgm:prSet/>
      <dgm:spPr/>
      <dgm:t>
        <a:bodyPr/>
        <a:lstStyle/>
        <a:p>
          <a:endParaRPr lang="en-US"/>
        </a:p>
      </dgm:t>
    </dgm:pt>
    <dgm:pt modelId="{D5639A5A-7572-4E2A-AF3F-070A9545222C}">
      <dgm:prSet phldrT="[Text]" custT="1"/>
      <dgm:spPr/>
      <dgm:t>
        <a:bodyPr/>
        <a:lstStyle/>
        <a:p>
          <a:r>
            <a:rPr lang="en-US" sz="2400" dirty="0">
              <a:latin typeface="Agency FB" panose="020B0503020202020204" pitchFamily="34" charset="0"/>
            </a:rPr>
            <a:t>Executives in the organization have a vision to change the organization’s management to the goal. Ready to support the management to an innovative organization. Pay attention to the correct thinking process in management and continuously develop to compete in the future. Moreover, it supports research for development.</a:t>
          </a:r>
        </a:p>
      </dgm:t>
    </dgm:pt>
    <dgm:pt modelId="{AFB2E982-C6D6-4DA1-A35E-A4B5E85262C3}" type="parTrans" cxnId="{6AB33504-4062-4A79-964E-68F3A92A7B39}">
      <dgm:prSet/>
      <dgm:spPr/>
      <dgm:t>
        <a:bodyPr/>
        <a:lstStyle/>
        <a:p>
          <a:endParaRPr lang="en-US"/>
        </a:p>
      </dgm:t>
    </dgm:pt>
    <dgm:pt modelId="{744F99F9-0EC0-4F9D-AE00-BEBB0B58AD5C}" type="sibTrans" cxnId="{6AB33504-4062-4A79-964E-68F3A92A7B39}">
      <dgm:prSet/>
      <dgm:spPr/>
      <dgm:t>
        <a:bodyPr/>
        <a:lstStyle/>
        <a:p>
          <a:endParaRPr lang="en-US"/>
        </a:p>
      </dgm:t>
    </dgm:pt>
    <dgm:pt modelId="{D3AC5099-CF7B-48D1-9555-EC5F910D0D53}">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2</a:t>
          </a:r>
        </a:p>
      </dgm:t>
    </dgm:pt>
    <dgm:pt modelId="{11EE8627-2F9D-446E-BA58-082567827150}" type="parTrans" cxnId="{21F500CC-9C67-4815-A4BE-E15C19B62F1B}">
      <dgm:prSet/>
      <dgm:spPr/>
      <dgm:t>
        <a:bodyPr/>
        <a:lstStyle/>
        <a:p>
          <a:endParaRPr lang="en-US"/>
        </a:p>
      </dgm:t>
    </dgm:pt>
    <dgm:pt modelId="{BBD9EB5E-4753-48B7-98F6-743371AF6FD9}" type="sibTrans" cxnId="{21F500CC-9C67-4815-A4BE-E15C19B62F1B}">
      <dgm:prSet/>
      <dgm:spPr/>
      <dgm:t>
        <a:bodyPr/>
        <a:lstStyle/>
        <a:p>
          <a:endParaRPr lang="en-US"/>
        </a:p>
      </dgm:t>
    </dgm:pt>
    <dgm:pt modelId="{99F0ABFE-88DB-4E53-8A83-C38F223BB2DC}">
      <dgm:prSet phldrT="[Text]" custT="1"/>
      <dgm:spPr/>
      <dgm:t>
        <a:bodyPr/>
        <a:lstStyle/>
        <a:p>
          <a:pPr>
            <a:lnSpc>
              <a:spcPct val="100000"/>
            </a:lnSpc>
          </a:pPr>
          <a:r>
            <a:rPr lang="en-US" sz="2400" dirty="0">
              <a:latin typeface="Agency FB" panose="020B0503020202020204" pitchFamily="34" charset="0"/>
            </a:rPr>
            <a:t>Executives in the organization are ready to listen to opinions. Be a good example for personnel. Support the development of knowledge and skills of personnel that are consistent with the goals.  Pay attention to mobilizing talented people within the organization. Understand the art of managing a team with knowledge and talented people to be the most effective. Understand the role of related technologies and support the use of technology appropriately.</a:t>
          </a:r>
        </a:p>
      </dgm:t>
    </dgm:pt>
    <dgm:pt modelId="{544AAC25-040A-4310-86D8-3FB879D491D5}" type="parTrans" cxnId="{6F327B63-0474-4C6A-A5ED-3F875C09962C}">
      <dgm:prSet/>
      <dgm:spPr/>
      <dgm:t>
        <a:bodyPr/>
        <a:lstStyle/>
        <a:p>
          <a:endParaRPr lang="en-US"/>
        </a:p>
      </dgm:t>
    </dgm:pt>
    <dgm:pt modelId="{B372D856-161F-4181-8589-9690A545BF7B}" type="sibTrans" cxnId="{6F327B63-0474-4C6A-A5ED-3F875C09962C}">
      <dgm:prSet/>
      <dgm:spPr/>
      <dgm:t>
        <a:bodyPr/>
        <a:lstStyle/>
        <a:p>
          <a:endParaRPr lang="en-US"/>
        </a:p>
      </dgm:t>
    </dgm:pt>
    <dgm:pt modelId="{82A85AF1-2C6A-4E8B-8D5F-1BD55C2009B9}">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3</a:t>
          </a:r>
        </a:p>
      </dgm:t>
    </dgm:pt>
    <dgm:pt modelId="{A4129011-9828-46A4-8144-6097AB220E9B}" type="parTrans" cxnId="{98D5C29A-D4E1-48F6-867F-26ED9101DDA1}">
      <dgm:prSet/>
      <dgm:spPr/>
      <dgm:t>
        <a:bodyPr/>
        <a:lstStyle/>
        <a:p>
          <a:endParaRPr lang="en-US"/>
        </a:p>
      </dgm:t>
    </dgm:pt>
    <dgm:pt modelId="{0786E560-1901-412B-8124-58E6F5238BEE}" type="sibTrans" cxnId="{98D5C29A-D4E1-48F6-867F-26ED9101DDA1}">
      <dgm:prSet/>
      <dgm:spPr/>
      <dgm:t>
        <a:bodyPr/>
        <a:lstStyle/>
        <a:p>
          <a:endParaRPr lang="en-US"/>
        </a:p>
      </dgm:t>
    </dgm:pt>
    <dgm:pt modelId="{6D0EDCA1-277C-43EA-84D4-6E485F7DF496}">
      <dgm:prSet phldrT="[Text]" custT="1"/>
      <dgm:spPr/>
      <dgm:t>
        <a:bodyPr/>
        <a:lstStyle/>
        <a:p>
          <a:r>
            <a:rPr lang="en-US" sz="2400" dirty="0">
              <a:latin typeface="Agency FB" panose="020B0503020202020204" pitchFamily="34" charset="0"/>
            </a:rPr>
            <a:t>Executives in the organization pay attention to the development of procedures. Create a transparent work process. Participate and decentralize management, create a listening and accessible atmosphere, communicate clear information can manage amid cultural diversity.</a:t>
          </a:r>
        </a:p>
      </dgm:t>
    </dgm:pt>
    <dgm:pt modelId="{7F777580-A085-4EDD-A403-C161BFF0B796}" type="parTrans" cxnId="{23D20FFC-6C05-44A2-B90A-4128BE6A56F2}">
      <dgm:prSet/>
      <dgm:spPr/>
      <dgm:t>
        <a:bodyPr/>
        <a:lstStyle/>
        <a:p>
          <a:endParaRPr lang="en-US"/>
        </a:p>
      </dgm:t>
    </dgm:pt>
    <dgm:pt modelId="{D175625E-4930-44C8-9D84-8A3A63DEEF71}" type="sibTrans" cxnId="{23D20FFC-6C05-44A2-B90A-4128BE6A56F2}">
      <dgm:prSet/>
      <dgm:spPr/>
      <dgm:t>
        <a:bodyPr/>
        <a:lstStyle/>
        <a:p>
          <a:endParaRPr lang="en-US"/>
        </a:p>
      </dgm:t>
    </dgm:pt>
    <dgm:pt modelId="{C4A876F0-6506-43E3-9F71-8D1878CACA07}" type="pres">
      <dgm:prSet presAssocID="{98D39ED2-751A-46F3-B6EE-A03A7A124C2F}" presName="Name0" presStyleCnt="0">
        <dgm:presLayoutVars>
          <dgm:dir/>
          <dgm:animLvl val="lvl"/>
          <dgm:resizeHandles val="exact"/>
        </dgm:presLayoutVars>
      </dgm:prSet>
      <dgm:spPr/>
    </dgm:pt>
    <dgm:pt modelId="{521534D5-92B8-4B33-8D5C-D1068DBB711F}" type="pres">
      <dgm:prSet presAssocID="{7A467D85-BB15-4256-A94A-F1AF1D506377}" presName="linNode" presStyleCnt="0"/>
      <dgm:spPr/>
    </dgm:pt>
    <dgm:pt modelId="{95C1A39C-8625-4123-9965-40A9A6E923A4}" type="pres">
      <dgm:prSet presAssocID="{7A467D85-BB15-4256-A94A-F1AF1D506377}" presName="parTx" presStyleLbl="revTx" presStyleIdx="0" presStyleCnt="3" custScaleX="35465" custScaleY="130241" custLinFactNeighborX="-947" custLinFactNeighborY="1506">
        <dgm:presLayoutVars>
          <dgm:chMax val="1"/>
          <dgm:bulletEnabled val="1"/>
        </dgm:presLayoutVars>
      </dgm:prSet>
      <dgm:spPr/>
    </dgm:pt>
    <dgm:pt modelId="{F2CDA94A-1D52-424B-8525-E281EBD72F56}" type="pres">
      <dgm:prSet presAssocID="{7A467D85-BB15-4256-A94A-F1AF1D506377}" presName="bracket" presStyleLbl="parChTrans1D1" presStyleIdx="0" presStyleCnt="3" custScaleX="25373"/>
      <dgm:spPr/>
    </dgm:pt>
    <dgm:pt modelId="{556F592E-340A-4A66-A9CC-9B1722436B0D}" type="pres">
      <dgm:prSet presAssocID="{7A467D85-BB15-4256-A94A-F1AF1D506377}" presName="spH" presStyleCnt="0"/>
      <dgm:spPr/>
    </dgm:pt>
    <dgm:pt modelId="{0B3E39FD-D3AF-4851-9EA6-5CC1A6D40309}" type="pres">
      <dgm:prSet presAssocID="{7A467D85-BB15-4256-A94A-F1AF1D506377}" presName="desTx" presStyleLbl="node1" presStyleIdx="0" presStyleCnt="3" custScaleX="175325" custScaleY="114902">
        <dgm:presLayoutVars>
          <dgm:bulletEnabled val="1"/>
        </dgm:presLayoutVars>
      </dgm:prSet>
      <dgm:spPr/>
    </dgm:pt>
    <dgm:pt modelId="{95B81157-AB2C-4E2F-BD1A-2B4D22962AD1}" type="pres">
      <dgm:prSet presAssocID="{8FF32C57-1FB0-4EB8-96FB-E7F71CA64C21}" presName="spV" presStyleCnt="0"/>
      <dgm:spPr/>
    </dgm:pt>
    <dgm:pt modelId="{182FFC6F-A690-4ABA-9CA8-E92516775407}" type="pres">
      <dgm:prSet presAssocID="{D3AC5099-CF7B-48D1-9555-EC5F910D0D53}" presName="linNode" presStyleCnt="0"/>
      <dgm:spPr/>
    </dgm:pt>
    <dgm:pt modelId="{ECA3E11A-D758-4DA8-8D98-357B842BFF33}" type="pres">
      <dgm:prSet presAssocID="{D3AC5099-CF7B-48D1-9555-EC5F910D0D53}" presName="parTx" presStyleLbl="revTx" presStyleIdx="1" presStyleCnt="3" custScaleX="35465" custScaleY="130241" custLinFactNeighborX="-947" custLinFactNeighborY="943">
        <dgm:presLayoutVars>
          <dgm:chMax val="1"/>
          <dgm:bulletEnabled val="1"/>
        </dgm:presLayoutVars>
      </dgm:prSet>
      <dgm:spPr/>
    </dgm:pt>
    <dgm:pt modelId="{57FD9B87-B8B1-4C5F-A1FA-422D9D36EE9A}" type="pres">
      <dgm:prSet presAssocID="{D3AC5099-CF7B-48D1-9555-EC5F910D0D53}" presName="bracket" presStyleLbl="parChTrans1D1" presStyleIdx="1" presStyleCnt="3" custScaleX="25373"/>
      <dgm:spPr/>
    </dgm:pt>
    <dgm:pt modelId="{E1DB440A-1410-45A9-BCAA-BC9A0874EBF6}" type="pres">
      <dgm:prSet presAssocID="{D3AC5099-CF7B-48D1-9555-EC5F910D0D53}" presName="spH" presStyleCnt="0"/>
      <dgm:spPr/>
    </dgm:pt>
    <dgm:pt modelId="{3C17AE82-CD7D-46FC-8C7C-F57C2ABAFC90}" type="pres">
      <dgm:prSet presAssocID="{D3AC5099-CF7B-48D1-9555-EC5F910D0D53}" presName="desTx" presStyleLbl="node1" presStyleIdx="1" presStyleCnt="3" custScaleX="175325" custScaleY="110584">
        <dgm:presLayoutVars>
          <dgm:bulletEnabled val="1"/>
        </dgm:presLayoutVars>
      </dgm:prSet>
      <dgm:spPr/>
    </dgm:pt>
    <dgm:pt modelId="{57299179-880C-4D25-B552-1122F8774C35}" type="pres">
      <dgm:prSet presAssocID="{BBD9EB5E-4753-48B7-98F6-743371AF6FD9}" presName="spV" presStyleCnt="0"/>
      <dgm:spPr/>
    </dgm:pt>
    <dgm:pt modelId="{D94F6C7F-2A77-44D3-9CAF-F5334D9FEBE6}" type="pres">
      <dgm:prSet presAssocID="{82A85AF1-2C6A-4E8B-8D5F-1BD55C2009B9}" presName="linNode" presStyleCnt="0"/>
      <dgm:spPr/>
    </dgm:pt>
    <dgm:pt modelId="{7A1FCF5F-A9C8-4288-AD9A-39DD326BC10F}" type="pres">
      <dgm:prSet presAssocID="{82A85AF1-2C6A-4E8B-8D5F-1BD55C2009B9}" presName="parTx" presStyleLbl="revTx" presStyleIdx="2" presStyleCnt="3" custScaleX="35465" custScaleY="130241" custLinFactNeighborX="-947" custLinFactNeighborY="460">
        <dgm:presLayoutVars>
          <dgm:chMax val="1"/>
          <dgm:bulletEnabled val="1"/>
        </dgm:presLayoutVars>
      </dgm:prSet>
      <dgm:spPr/>
    </dgm:pt>
    <dgm:pt modelId="{14E12CB6-7F1C-4783-BE04-E89DFEBC9F56}" type="pres">
      <dgm:prSet presAssocID="{82A85AF1-2C6A-4E8B-8D5F-1BD55C2009B9}" presName="bracket" presStyleLbl="parChTrans1D1" presStyleIdx="2" presStyleCnt="3" custScaleX="25373"/>
      <dgm:spPr/>
    </dgm:pt>
    <dgm:pt modelId="{9844F382-8877-4EEA-9633-3D3409D76020}" type="pres">
      <dgm:prSet presAssocID="{82A85AF1-2C6A-4E8B-8D5F-1BD55C2009B9}" presName="spH" presStyleCnt="0"/>
      <dgm:spPr/>
    </dgm:pt>
    <dgm:pt modelId="{55046EE4-3D4F-4375-B323-90BEDEF843B3}" type="pres">
      <dgm:prSet presAssocID="{82A85AF1-2C6A-4E8B-8D5F-1BD55C2009B9}" presName="desTx" presStyleLbl="node1" presStyleIdx="2" presStyleCnt="3" custScaleX="175325" custScaleY="118797" custLinFactNeighborY="6908">
        <dgm:presLayoutVars>
          <dgm:bulletEnabled val="1"/>
        </dgm:presLayoutVars>
      </dgm:prSet>
      <dgm:spPr/>
    </dgm:pt>
  </dgm:ptLst>
  <dgm:cxnLst>
    <dgm:cxn modelId="{CDB4FF03-3F75-4CB0-A72A-1F9586872473}" type="presOf" srcId="{7A467D85-BB15-4256-A94A-F1AF1D506377}" destId="{95C1A39C-8625-4123-9965-40A9A6E923A4}" srcOrd="0" destOrd="0" presId="urn:diagrams.loki3.com/BracketList"/>
    <dgm:cxn modelId="{6AB33504-4062-4A79-964E-68F3A92A7B39}" srcId="{7A467D85-BB15-4256-A94A-F1AF1D506377}" destId="{D5639A5A-7572-4E2A-AF3F-070A9545222C}" srcOrd="0" destOrd="0" parTransId="{AFB2E982-C6D6-4DA1-A35E-A4B5E85262C3}" sibTransId="{744F99F9-0EC0-4F9D-AE00-BEBB0B58AD5C}"/>
    <dgm:cxn modelId="{6F327B63-0474-4C6A-A5ED-3F875C09962C}" srcId="{D3AC5099-CF7B-48D1-9555-EC5F910D0D53}" destId="{99F0ABFE-88DB-4E53-8A83-C38F223BB2DC}" srcOrd="0" destOrd="0" parTransId="{544AAC25-040A-4310-86D8-3FB879D491D5}" sibTransId="{B372D856-161F-4181-8589-9690A545BF7B}"/>
    <dgm:cxn modelId="{A8D7CA79-65A7-4863-9671-03EC32522864}" type="presOf" srcId="{99F0ABFE-88DB-4E53-8A83-C38F223BB2DC}" destId="{3C17AE82-CD7D-46FC-8C7C-F57C2ABAFC90}" srcOrd="0" destOrd="0" presId="urn:diagrams.loki3.com/BracketList"/>
    <dgm:cxn modelId="{E65ED689-FCAB-4C37-B525-2AE86B5CB42B}" type="presOf" srcId="{D3AC5099-CF7B-48D1-9555-EC5F910D0D53}" destId="{ECA3E11A-D758-4DA8-8D98-357B842BFF33}" srcOrd="0" destOrd="0" presId="urn:diagrams.loki3.com/BracketList"/>
    <dgm:cxn modelId="{3B236B8C-B555-4B28-9FFB-05C3F9434FB8}" srcId="{98D39ED2-751A-46F3-B6EE-A03A7A124C2F}" destId="{7A467D85-BB15-4256-A94A-F1AF1D506377}" srcOrd="0" destOrd="0" parTransId="{174B333E-6B3B-4094-A08A-EEE777025B14}" sibTransId="{8FF32C57-1FB0-4EB8-96FB-E7F71CA64C21}"/>
    <dgm:cxn modelId="{98D5C29A-D4E1-48F6-867F-26ED9101DDA1}" srcId="{98D39ED2-751A-46F3-B6EE-A03A7A124C2F}" destId="{82A85AF1-2C6A-4E8B-8D5F-1BD55C2009B9}" srcOrd="2" destOrd="0" parTransId="{A4129011-9828-46A4-8144-6097AB220E9B}" sibTransId="{0786E560-1901-412B-8124-58E6F5238BEE}"/>
    <dgm:cxn modelId="{10F0E3B0-7718-4FBD-A24A-D19E91DD285C}" type="presOf" srcId="{6D0EDCA1-277C-43EA-84D4-6E485F7DF496}" destId="{55046EE4-3D4F-4375-B323-90BEDEF843B3}" srcOrd="0" destOrd="0" presId="urn:diagrams.loki3.com/BracketList"/>
    <dgm:cxn modelId="{F718D4B5-4E28-4F52-B766-C2EC551A3D2B}" type="presOf" srcId="{D5639A5A-7572-4E2A-AF3F-070A9545222C}" destId="{0B3E39FD-D3AF-4851-9EA6-5CC1A6D40309}" srcOrd="0" destOrd="0" presId="urn:diagrams.loki3.com/BracketList"/>
    <dgm:cxn modelId="{21F500CC-9C67-4815-A4BE-E15C19B62F1B}" srcId="{98D39ED2-751A-46F3-B6EE-A03A7A124C2F}" destId="{D3AC5099-CF7B-48D1-9555-EC5F910D0D53}" srcOrd="1" destOrd="0" parTransId="{11EE8627-2F9D-446E-BA58-082567827150}" sibTransId="{BBD9EB5E-4753-48B7-98F6-743371AF6FD9}"/>
    <dgm:cxn modelId="{F64370E9-8183-41AC-96D3-5BC89CE3CC83}" type="presOf" srcId="{82A85AF1-2C6A-4E8B-8D5F-1BD55C2009B9}" destId="{7A1FCF5F-A9C8-4288-AD9A-39DD326BC10F}" srcOrd="0" destOrd="0" presId="urn:diagrams.loki3.com/BracketList"/>
    <dgm:cxn modelId="{CBE692FA-2B0D-424B-BB74-5DD7EC2CBDAF}" type="presOf" srcId="{98D39ED2-751A-46F3-B6EE-A03A7A124C2F}" destId="{C4A876F0-6506-43E3-9F71-8D1878CACA07}" srcOrd="0" destOrd="0" presId="urn:diagrams.loki3.com/BracketList"/>
    <dgm:cxn modelId="{23D20FFC-6C05-44A2-B90A-4128BE6A56F2}" srcId="{82A85AF1-2C6A-4E8B-8D5F-1BD55C2009B9}" destId="{6D0EDCA1-277C-43EA-84D4-6E485F7DF496}" srcOrd="0" destOrd="0" parTransId="{7F777580-A085-4EDD-A403-C161BFF0B796}" sibTransId="{D175625E-4930-44C8-9D84-8A3A63DEEF71}"/>
    <dgm:cxn modelId="{E4D38698-0331-45B1-997D-5F8487335E67}" type="presParOf" srcId="{C4A876F0-6506-43E3-9F71-8D1878CACA07}" destId="{521534D5-92B8-4B33-8D5C-D1068DBB711F}" srcOrd="0" destOrd="0" presId="urn:diagrams.loki3.com/BracketList"/>
    <dgm:cxn modelId="{52AD3553-3F22-4C4E-9E09-6F89300F4409}" type="presParOf" srcId="{521534D5-92B8-4B33-8D5C-D1068DBB711F}" destId="{95C1A39C-8625-4123-9965-40A9A6E923A4}" srcOrd="0" destOrd="0" presId="urn:diagrams.loki3.com/BracketList"/>
    <dgm:cxn modelId="{8427043F-8222-4D5B-85FF-E36B77FF4273}" type="presParOf" srcId="{521534D5-92B8-4B33-8D5C-D1068DBB711F}" destId="{F2CDA94A-1D52-424B-8525-E281EBD72F56}" srcOrd="1" destOrd="0" presId="urn:diagrams.loki3.com/BracketList"/>
    <dgm:cxn modelId="{0FE052DC-8263-4722-AE46-E42C9C15F6C2}" type="presParOf" srcId="{521534D5-92B8-4B33-8D5C-D1068DBB711F}" destId="{556F592E-340A-4A66-A9CC-9B1722436B0D}" srcOrd="2" destOrd="0" presId="urn:diagrams.loki3.com/BracketList"/>
    <dgm:cxn modelId="{6CEA2530-E352-4584-94C0-E41E85C5FF96}" type="presParOf" srcId="{521534D5-92B8-4B33-8D5C-D1068DBB711F}" destId="{0B3E39FD-D3AF-4851-9EA6-5CC1A6D40309}" srcOrd="3" destOrd="0" presId="urn:diagrams.loki3.com/BracketList"/>
    <dgm:cxn modelId="{433FB296-E04E-4708-8B8C-01A84342276C}" type="presParOf" srcId="{C4A876F0-6506-43E3-9F71-8D1878CACA07}" destId="{95B81157-AB2C-4E2F-BD1A-2B4D22962AD1}" srcOrd="1" destOrd="0" presId="urn:diagrams.loki3.com/BracketList"/>
    <dgm:cxn modelId="{F450801C-9464-4475-9E1E-71C8A7344954}" type="presParOf" srcId="{C4A876F0-6506-43E3-9F71-8D1878CACA07}" destId="{182FFC6F-A690-4ABA-9CA8-E92516775407}" srcOrd="2" destOrd="0" presId="urn:diagrams.loki3.com/BracketList"/>
    <dgm:cxn modelId="{B7778CE7-34A0-404E-B6B1-204A66286E51}" type="presParOf" srcId="{182FFC6F-A690-4ABA-9CA8-E92516775407}" destId="{ECA3E11A-D758-4DA8-8D98-357B842BFF33}" srcOrd="0" destOrd="0" presId="urn:diagrams.loki3.com/BracketList"/>
    <dgm:cxn modelId="{44F0D0AA-FE81-4D2B-918F-71A130D890A2}" type="presParOf" srcId="{182FFC6F-A690-4ABA-9CA8-E92516775407}" destId="{57FD9B87-B8B1-4C5F-A1FA-422D9D36EE9A}" srcOrd="1" destOrd="0" presId="urn:diagrams.loki3.com/BracketList"/>
    <dgm:cxn modelId="{E313C2D9-5583-469D-8AE8-A0490AD6922D}" type="presParOf" srcId="{182FFC6F-A690-4ABA-9CA8-E92516775407}" destId="{E1DB440A-1410-45A9-BCAA-BC9A0874EBF6}" srcOrd="2" destOrd="0" presId="urn:diagrams.loki3.com/BracketList"/>
    <dgm:cxn modelId="{8154541B-5312-4DF2-BA0A-CFCF3BD05751}" type="presParOf" srcId="{182FFC6F-A690-4ABA-9CA8-E92516775407}" destId="{3C17AE82-CD7D-46FC-8C7C-F57C2ABAFC90}" srcOrd="3" destOrd="0" presId="urn:diagrams.loki3.com/BracketList"/>
    <dgm:cxn modelId="{3D908672-808A-4420-9C5B-1EC36892F1D5}" type="presParOf" srcId="{C4A876F0-6506-43E3-9F71-8D1878CACA07}" destId="{57299179-880C-4D25-B552-1122F8774C35}" srcOrd="3" destOrd="0" presId="urn:diagrams.loki3.com/BracketList"/>
    <dgm:cxn modelId="{2EE38929-8ADA-406B-904F-6C5C6E67C55D}" type="presParOf" srcId="{C4A876F0-6506-43E3-9F71-8D1878CACA07}" destId="{D94F6C7F-2A77-44D3-9CAF-F5334D9FEBE6}" srcOrd="4" destOrd="0" presId="urn:diagrams.loki3.com/BracketList"/>
    <dgm:cxn modelId="{84176104-B70A-433B-8D6E-97DE7A8DE7F1}" type="presParOf" srcId="{D94F6C7F-2A77-44D3-9CAF-F5334D9FEBE6}" destId="{7A1FCF5F-A9C8-4288-AD9A-39DD326BC10F}" srcOrd="0" destOrd="0" presId="urn:diagrams.loki3.com/BracketList"/>
    <dgm:cxn modelId="{844CD4B2-4A90-43A7-B077-51AFC8416081}" type="presParOf" srcId="{D94F6C7F-2A77-44D3-9CAF-F5334D9FEBE6}" destId="{14E12CB6-7F1C-4783-BE04-E89DFEBC9F56}" srcOrd="1" destOrd="0" presId="urn:diagrams.loki3.com/BracketList"/>
    <dgm:cxn modelId="{687B953F-35D7-4939-A62B-644761674933}" type="presParOf" srcId="{D94F6C7F-2A77-44D3-9CAF-F5334D9FEBE6}" destId="{9844F382-8877-4EEA-9633-3D3409D76020}" srcOrd="2" destOrd="0" presId="urn:diagrams.loki3.com/BracketList"/>
    <dgm:cxn modelId="{71232A73-8695-4BF2-88E6-C31FE9C90F01}" type="presParOf" srcId="{D94F6C7F-2A77-44D3-9CAF-F5334D9FEBE6}" destId="{55046EE4-3D4F-4375-B323-90BEDEF843B3}" srcOrd="3" destOrd="0" presId="urn:diagrams.loki3.com/BracketList"/>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8D39ED2-751A-46F3-B6EE-A03A7A124C2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A467D85-BB15-4256-A94A-F1AF1D506377}">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1</a:t>
          </a:r>
        </a:p>
      </dgm:t>
    </dgm:pt>
    <dgm:pt modelId="{174B333E-6B3B-4094-A08A-EEE777025B14}" type="parTrans" cxnId="{3B236B8C-B555-4B28-9FFB-05C3F9434FB8}">
      <dgm:prSet/>
      <dgm:spPr/>
      <dgm:t>
        <a:bodyPr/>
        <a:lstStyle/>
        <a:p>
          <a:endParaRPr lang="en-US"/>
        </a:p>
      </dgm:t>
    </dgm:pt>
    <dgm:pt modelId="{8FF32C57-1FB0-4EB8-96FB-E7F71CA64C21}" type="sibTrans" cxnId="{3B236B8C-B555-4B28-9FFB-05C3F9434FB8}">
      <dgm:prSet/>
      <dgm:spPr/>
      <dgm:t>
        <a:bodyPr/>
        <a:lstStyle/>
        <a:p>
          <a:endParaRPr lang="en-US"/>
        </a:p>
      </dgm:t>
    </dgm:pt>
    <dgm:pt modelId="{D5639A5A-7572-4E2A-AF3F-070A9545222C}">
      <dgm:prSet phldrT="[Text]" custT="1"/>
      <dgm:spPr/>
      <dgm:t>
        <a:bodyPr/>
        <a:lstStyle/>
        <a:p>
          <a:r>
            <a:rPr lang="en-US" sz="2400" dirty="0">
              <a:latin typeface="Agency FB" panose="020B0503020202020204" pitchFamily="34" charset="0"/>
            </a:rPr>
            <a:t>Creative development in the teaching and learning process to develop innovation. The goal of the Thailand 4.0 era is to have creative skills, which can be developed at school age to be a skill for future careers. The goal is to produce graduates to have the ability to create works that can be used in the development of new knowledge and technologies to increase higher competitiveness and will be the starting point of leading to the application of knowledge and technology and building relationships with other related parts.</a:t>
          </a:r>
        </a:p>
      </dgm:t>
    </dgm:pt>
    <dgm:pt modelId="{AFB2E982-C6D6-4DA1-A35E-A4B5E85262C3}" type="parTrans" cxnId="{6AB33504-4062-4A79-964E-68F3A92A7B39}">
      <dgm:prSet/>
      <dgm:spPr/>
      <dgm:t>
        <a:bodyPr/>
        <a:lstStyle/>
        <a:p>
          <a:endParaRPr lang="en-US"/>
        </a:p>
      </dgm:t>
    </dgm:pt>
    <dgm:pt modelId="{744F99F9-0EC0-4F9D-AE00-BEBB0B58AD5C}" type="sibTrans" cxnId="{6AB33504-4062-4A79-964E-68F3A92A7B39}">
      <dgm:prSet/>
      <dgm:spPr/>
      <dgm:t>
        <a:bodyPr/>
        <a:lstStyle/>
        <a:p>
          <a:endParaRPr lang="en-US"/>
        </a:p>
      </dgm:t>
    </dgm:pt>
    <dgm:pt modelId="{D3AC5099-CF7B-48D1-9555-EC5F910D0D53}">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2</a:t>
          </a:r>
        </a:p>
      </dgm:t>
    </dgm:pt>
    <dgm:pt modelId="{11EE8627-2F9D-446E-BA58-082567827150}" type="parTrans" cxnId="{21F500CC-9C67-4815-A4BE-E15C19B62F1B}">
      <dgm:prSet/>
      <dgm:spPr/>
      <dgm:t>
        <a:bodyPr/>
        <a:lstStyle/>
        <a:p>
          <a:endParaRPr lang="en-US"/>
        </a:p>
      </dgm:t>
    </dgm:pt>
    <dgm:pt modelId="{BBD9EB5E-4753-48B7-98F6-743371AF6FD9}" type="sibTrans" cxnId="{21F500CC-9C67-4815-A4BE-E15C19B62F1B}">
      <dgm:prSet/>
      <dgm:spPr/>
      <dgm:t>
        <a:bodyPr/>
        <a:lstStyle/>
        <a:p>
          <a:endParaRPr lang="en-US"/>
        </a:p>
      </dgm:t>
    </dgm:pt>
    <dgm:pt modelId="{99F0ABFE-88DB-4E53-8A83-C38F223BB2DC}">
      <dgm:prSet phldrT="[Text]" custT="1"/>
      <dgm:spPr/>
      <dgm:t>
        <a:bodyPr/>
        <a:lstStyle/>
        <a:p>
          <a:pPr>
            <a:lnSpc>
              <a:spcPct val="100000"/>
            </a:lnSpc>
          </a:pPr>
          <a:r>
            <a:rPr lang="en-US" sz="2400" dirty="0">
              <a:latin typeface="Agency FB" panose="020B0503020202020204" pitchFamily="34" charset="0"/>
            </a:rPr>
            <a:t>Professional development of educational personnel because teachers are important in supporting education. The instructor must be good, expert and ready to develop education. In order to develop teachers to be ready to manage education, The instructor must have professional knowledge and teaching ability. There are professional standards to create truly quality graduates.</a:t>
          </a:r>
        </a:p>
      </dgm:t>
    </dgm:pt>
    <dgm:pt modelId="{544AAC25-040A-4310-86D8-3FB879D491D5}" type="parTrans" cxnId="{6F327B63-0474-4C6A-A5ED-3F875C09962C}">
      <dgm:prSet/>
      <dgm:spPr/>
      <dgm:t>
        <a:bodyPr/>
        <a:lstStyle/>
        <a:p>
          <a:endParaRPr lang="en-US"/>
        </a:p>
      </dgm:t>
    </dgm:pt>
    <dgm:pt modelId="{B372D856-161F-4181-8589-9690A545BF7B}" type="sibTrans" cxnId="{6F327B63-0474-4C6A-A5ED-3F875C09962C}">
      <dgm:prSet/>
      <dgm:spPr/>
      <dgm:t>
        <a:bodyPr/>
        <a:lstStyle/>
        <a:p>
          <a:endParaRPr lang="en-US"/>
        </a:p>
      </dgm:t>
    </dgm:pt>
    <dgm:pt modelId="{C4A876F0-6506-43E3-9F71-8D1878CACA07}" type="pres">
      <dgm:prSet presAssocID="{98D39ED2-751A-46F3-B6EE-A03A7A124C2F}" presName="Name0" presStyleCnt="0">
        <dgm:presLayoutVars>
          <dgm:dir/>
          <dgm:animLvl val="lvl"/>
          <dgm:resizeHandles val="exact"/>
        </dgm:presLayoutVars>
      </dgm:prSet>
      <dgm:spPr/>
    </dgm:pt>
    <dgm:pt modelId="{521534D5-92B8-4B33-8D5C-D1068DBB711F}" type="pres">
      <dgm:prSet presAssocID="{7A467D85-BB15-4256-A94A-F1AF1D506377}" presName="linNode" presStyleCnt="0"/>
      <dgm:spPr/>
    </dgm:pt>
    <dgm:pt modelId="{95C1A39C-8625-4123-9965-40A9A6E923A4}" type="pres">
      <dgm:prSet presAssocID="{7A467D85-BB15-4256-A94A-F1AF1D506377}" presName="parTx" presStyleLbl="revTx" presStyleIdx="0" presStyleCnt="2" custScaleX="35465" custScaleY="130241" custLinFactNeighborX="-947" custLinFactNeighborY="1506">
        <dgm:presLayoutVars>
          <dgm:chMax val="1"/>
          <dgm:bulletEnabled val="1"/>
        </dgm:presLayoutVars>
      </dgm:prSet>
      <dgm:spPr/>
    </dgm:pt>
    <dgm:pt modelId="{F2CDA94A-1D52-424B-8525-E281EBD72F56}" type="pres">
      <dgm:prSet presAssocID="{7A467D85-BB15-4256-A94A-F1AF1D506377}" presName="bracket" presStyleLbl="parChTrans1D1" presStyleIdx="0" presStyleCnt="2" custScaleX="25373"/>
      <dgm:spPr/>
    </dgm:pt>
    <dgm:pt modelId="{556F592E-340A-4A66-A9CC-9B1722436B0D}" type="pres">
      <dgm:prSet presAssocID="{7A467D85-BB15-4256-A94A-F1AF1D506377}" presName="spH" presStyleCnt="0"/>
      <dgm:spPr/>
    </dgm:pt>
    <dgm:pt modelId="{0B3E39FD-D3AF-4851-9EA6-5CC1A6D40309}" type="pres">
      <dgm:prSet presAssocID="{7A467D85-BB15-4256-A94A-F1AF1D506377}" presName="desTx" presStyleLbl="node1" presStyleIdx="0" presStyleCnt="2" custScaleX="175325" custScaleY="114902">
        <dgm:presLayoutVars>
          <dgm:bulletEnabled val="1"/>
        </dgm:presLayoutVars>
      </dgm:prSet>
      <dgm:spPr/>
    </dgm:pt>
    <dgm:pt modelId="{95B81157-AB2C-4E2F-BD1A-2B4D22962AD1}" type="pres">
      <dgm:prSet presAssocID="{8FF32C57-1FB0-4EB8-96FB-E7F71CA64C21}" presName="spV" presStyleCnt="0"/>
      <dgm:spPr/>
    </dgm:pt>
    <dgm:pt modelId="{182FFC6F-A690-4ABA-9CA8-E92516775407}" type="pres">
      <dgm:prSet presAssocID="{D3AC5099-CF7B-48D1-9555-EC5F910D0D53}" presName="linNode" presStyleCnt="0"/>
      <dgm:spPr/>
    </dgm:pt>
    <dgm:pt modelId="{ECA3E11A-D758-4DA8-8D98-357B842BFF33}" type="pres">
      <dgm:prSet presAssocID="{D3AC5099-CF7B-48D1-9555-EC5F910D0D53}" presName="parTx" presStyleLbl="revTx" presStyleIdx="1" presStyleCnt="2" custScaleX="35465" custScaleY="130241" custLinFactNeighborX="-947" custLinFactNeighborY="943">
        <dgm:presLayoutVars>
          <dgm:chMax val="1"/>
          <dgm:bulletEnabled val="1"/>
        </dgm:presLayoutVars>
      </dgm:prSet>
      <dgm:spPr/>
    </dgm:pt>
    <dgm:pt modelId="{57FD9B87-B8B1-4C5F-A1FA-422D9D36EE9A}" type="pres">
      <dgm:prSet presAssocID="{D3AC5099-CF7B-48D1-9555-EC5F910D0D53}" presName="bracket" presStyleLbl="parChTrans1D1" presStyleIdx="1" presStyleCnt="2" custScaleX="25373"/>
      <dgm:spPr/>
    </dgm:pt>
    <dgm:pt modelId="{E1DB440A-1410-45A9-BCAA-BC9A0874EBF6}" type="pres">
      <dgm:prSet presAssocID="{D3AC5099-CF7B-48D1-9555-EC5F910D0D53}" presName="spH" presStyleCnt="0"/>
      <dgm:spPr/>
    </dgm:pt>
    <dgm:pt modelId="{3C17AE82-CD7D-46FC-8C7C-F57C2ABAFC90}" type="pres">
      <dgm:prSet presAssocID="{D3AC5099-CF7B-48D1-9555-EC5F910D0D53}" presName="desTx" presStyleLbl="node1" presStyleIdx="1" presStyleCnt="2" custScaleX="175325" custScaleY="110584">
        <dgm:presLayoutVars>
          <dgm:bulletEnabled val="1"/>
        </dgm:presLayoutVars>
      </dgm:prSet>
      <dgm:spPr/>
    </dgm:pt>
  </dgm:ptLst>
  <dgm:cxnLst>
    <dgm:cxn modelId="{CDB4FF03-3F75-4CB0-A72A-1F9586872473}" type="presOf" srcId="{7A467D85-BB15-4256-A94A-F1AF1D506377}" destId="{95C1A39C-8625-4123-9965-40A9A6E923A4}" srcOrd="0" destOrd="0" presId="urn:diagrams.loki3.com/BracketList"/>
    <dgm:cxn modelId="{6AB33504-4062-4A79-964E-68F3A92A7B39}" srcId="{7A467D85-BB15-4256-A94A-F1AF1D506377}" destId="{D5639A5A-7572-4E2A-AF3F-070A9545222C}" srcOrd="0" destOrd="0" parTransId="{AFB2E982-C6D6-4DA1-A35E-A4B5E85262C3}" sibTransId="{744F99F9-0EC0-4F9D-AE00-BEBB0B58AD5C}"/>
    <dgm:cxn modelId="{6F327B63-0474-4C6A-A5ED-3F875C09962C}" srcId="{D3AC5099-CF7B-48D1-9555-EC5F910D0D53}" destId="{99F0ABFE-88DB-4E53-8A83-C38F223BB2DC}" srcOrd="0" destOrd="0" parTransId="{544AAC25-040A-4310-86D8-3FB879D491D5}" sibTransId="{B372D856-161F-4181-8589-9690A545BF7B}"/>
    <dgm:cxn modelId="{A8D7CA79-65A7-4863-9671-03EC32522864}" type="presOf" srcId="{99F0ABFE-88DB-4E53-8A83-C38F223BB2DC}" destId="{3C17AE82-CD7D-46FC-8C7C-F57C2ABAFC90}" srcOrd="0" destOrd="0" presId="urn:diagrams.loki3.com/BracketList"/>
    <dgm:cxn modelId="{E65ED689-FCAB-4C37-B525-2AE86B5CB42B}" type="presOf" srcId="{D3AC5099-CF7B-48D1-9555-EC5F910D0D53}" destId="{ECA3E11A-D758-4DA8-8D98-357B842BFF33}" srcOrd="0" destOrd="0" presId="urn:diagrams.loki3.com/BracketList"/>
    <dgm:cxn modelId="{3B236B8C-B555-4B28-9FFB-05C3F9434FB8}" srcId="{98D39ED2-751A-46F3-B6EE-A03A7A124C2F}" destId="{7A467D85-BB15-4256-A94A-F1AF1D506377}" srcOrd="0" destOrd="0" parTransId="{174B333E-6B3B-4094-A08A-EEE777025B14}" sibTransId="{8FF32C57-1FB0-4EB8-96FB-E7F71CA64C21}"/>
    <dgm:cxn modelId="{F718D4B5-4E28-4F52-B766-C2EC551A3D2B}" type="presOf" srcId="{D5639A5A-7572-4E2A-AF3F-070A9545222C}" destId="{0B3E39FD-D3AF-4851-9EA6-5CC1A6D40309}" srcOrd="0" destOrd="0" presId="urn:diagrams.loki3.com/BracketList"/>
    <dgm:cxn modelId="{21F500CC-9C67-4815-A4BE-E15C19B62F1B}" srcId="{98D39ED2-751A-46F3-B6EE-A03A7A124C2F}" destId="{D3AC5099-CF7B-48D1-9555-EC5F910D0D53}" srcOrd="1" destOrd="0" parTransId="{11EE8627-2F9D-446E-BA58-082567827150}" sibTransId="{BBD9EB5E-4753-48B7-98F6-743371AF6FD9}"/>
    <dgm:cxn modelId="{CBE692FA-2B0D-424B-BB74-5DD7EC2CBDAF}" type="presOf" srcId="{98D39ED2-751A-46F3-B6EE-A03A7A124C2F}" destId="{C4A876F0-6506-43E3-9F71-8D1878CACA07}" srcOrd="0" destOrd="0" presId="urn:diagrams.loki3.com/BracketList"/>
    <dgm:cxn modelId="{E4D38698-0331-45B1-997D-5F8487335E67}" type="presParOf" srcId="{C4A876F0-6506-43E3-9F71-8D1878CACA07}" destId="{521534D5-92B8-4B33-8D5C-D1068DBB711F}" srcOrd="0" destOrd="0" presId="urn:diagrams.loki3.com/BracketList"/>
    <dgm:cxn modelId="{52AD3553-3F22-4C4E-9E09-6F89300F4409}" type="presParOf" srcId="{521534D5-92B8-4B33-8D5C-D1068DBB711F}" destId="{95C1A39C-8625-4123-9965-40A9A6E923A4}" srcOrd="0" destOrd="0" presId="urn:diagrams.loki3.com/BracketList"/>
    <dgm:cxn modelId="{8427043F-8222-4D5B-85FF-E36B77FF4273}" type="presParOf" srcId="{521534D5-92B8-4B33-8D5C-D1068DBB711F}" destId="{F2CDA94A-1D52-424B-8525-E281EBD72F56}" srcOrd="1" destOrd="0" presId="urn:diagrams.loki3.com/BracketList"/>
    <dgm:cxn modelId="{0FE052DC-8263-4722-AE46-E42C9C15F6C2}" type="presParOf" srcId="{521534D5-92B8-4B33-8D5C-D1068DBB711F}" destId="{556F592E-340A-4A66-A9CC-9B1722436B0D}" srcOrd="2" destOrd="0" presId="urn:diagrams.loki3.com/BracketList"/>
    <dgm:cxn modelId="{6CEA2530-E352-4584-94C0-E41E85C5FF96}" type="presParOf" srcId="{521534D5-92B8-4B33-8D5C-D1068DBB711F}" destId="{0B3E39FD-D3AF-4851-9EA6-5CC1A6D40309}" srcOrd="3" destOrd="0" presId="urn:diagrams.loki3.com/BracketList"/>
    <dgm:cxn modelId="{433FB296-E04E-4708-8B8C-01A84342276C}" type="presParOf" srcId="{C4A876F0-6506-43E3-9F71-8D1878CACA07}" destId="{95B81157-AB2C-4E2F-BD1A-2B4D22962AD1}" srcOrd="1" destOrd="0" presId="urn:diagrams.loki3.com/BracketList"/>
    <dgm:cxn modelId="{F450801C-9464-4475-9E1E-71C8A7344954}" type="presParOf" srcId="{C4A876F0-6506-43E3-9F71-8D1878CACA07}" destId="{182FFC6F-A690-4ABA-9CA8-E92516775407}" srcOrd="2" destOrd="0" presId="urn:diagrams.loki3.com/BracketList"/>
    <dgm:cxn modelId="{B7778CE7-34A0-404E-B6B1-204A66286E51}" type="presParOf" srcId="{182FFC6F-A690-4ABA-9CA8-E92516775407}" destId="{ECA3E11A-D758-4DA8-8D98-357B842BFF33}" srcOrd="0" destOrd="0" presId="urn:diagrams.loki3.com/BracketList"/>
    <dgm:cxn modelId="{44F0D0AA-FE81-4D2B-918F-71A130D890A2}" type="presParOf" srcId="{182FFC6F-A690-4ABA-9CA8-E92516775407}" destId="{57FD9B87-B8B1-4C5F-A1FA-422D9D36EE9A}" srcOrd="1" destOrd="0" presId="urn:diagrams.loki3.com/BracketList"/>
    <dgm:cxn modelId="{E313C2D9-5583-469D-8AE8-A0490AD6922D}" type="presParOf" srcId="{182FFC6F-A690-4ABA-9CA8-E92516775407}" destId="{E1DB440A-1410-45A9-BCAA-BC9A0874EBF6}" srcOrd="2" destOrd="0" presId="urn:diagrams.loki3.com/BracketList"/>
    <dgm:cxn modelId="{8154541B-5312-4DF2-BA0A-CFCF3BD05751}" type="presParOf" srcId="{182FFC6F-A690-4ABA-9CA8-E92516775407}" destId="{3C17AE82-CD7D-46FC-8C7C-F57C2ABAFC90}" srcOrd="3" destOrd="0" presId="urn:diagrams.loki3.com/BracketList"/>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8D39ED2-751A-46F3-B6EE-A03A7A124C2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A467D85-BB15-4256-A94A-F1AF1D506377}">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3</a:t>
          </a:r>
        </a:p>
      </dgm:t>
    </dgm:pt>
    <dgm:pt modelId="{174B333E-6B3B-4094-A08A-EEE777025B14}" type="parTrans" cxnId="{3B236B8C-B555-4B28-9FFB-05C3F9434FB8}">
      <dgm:prSet/>
      <dgm:spPr/>
      <dgm:t>
        <a:bodyPr/>
        <a:lstStyle/>
        <a:p>
          <a:endParaRPr lang="en-US"/>
        </a:p>
      </dgm:t>
    </dgm:pt>
    <dgm:pt modelId="{8FF32C57-1FB0-4EB8-96FB-E7F71CA64C21}" type="sibTrans" cxnId="{3B236B8C-B555-4B28-9FFB-05C3F9434FB8}">
      <dgm:prSet/>
      <dgm:spPr/>
      <dgm:t>
        <a:bodyPr/>
        <a:lstStyle/>
        <a:p>
          <a:endParaRPr lang="en-US"/>
        </a:p>
      </dgm:t>
    </dgm:pt>
    <dgm:pt modelId="{D5639A5A-7572-4E2A-AF3F-070A9545222C}">
      <dgm:prSet phldrT="[Text]" custT="1"/>
      <dgm:spPr/>
      <dgm:t>
        <a:bodyPr/>
        <a:lstStyle/>
        <a:p>
          <a:r>
            <a:rPr lang="en-US" sz="2400" dirty="0">
              <a:latin typeface="Agency FB" panose="020B0503020202020204" pitchFamily="34" charset="0"/>
            </a:rPr>
            <a:t>Promotion and development of digital technology systems for education to increase the ability to manage teaching and learning effectively by having to be consistent with the era and meet the needs of the </a:t>
          </a:r>
          <a:r>
            <a:rPr lang="en-US" sz="2400" dirty="0" err="1">
              <a:latin typeface="Agency FB" panose="020B0503020202020204" pitchFamily="34" charset="0"/>
            </a:rPr>
            <a:t>labour</a:t>
          </a:r>
          <a:r>
            <a:rPr lang="en-US" sz="2400" dirty="0">
              <a:latin typeface="Agency FB" panose="020B0503020202020204" pitchFamily="34" charset="0"/>
            </a:rPr>
            <a:t> market.</a:t>
          </a:r>
        </a:p>
      </dgm:t>
    </dgm:pt>
    <dgm:pt modelId="{AFB2E982-C6D6-4DA1-A35E-A4B5E85262C3}" type="parTrans" cxnId="{6AB33504-4062-4A79-964E-68F3A92A7B39}">
      <dgm:prSet/>
      <dgm:spPr/>
      <dgm:t>
        <a:bodyPr/>
        <a:lstStyle/>
        <a:p>
          <a:endParaRPr lang="en-US"/>
        </a:p>
      </dgm:t>
    </dgm:pt>
    <dgm:pt modelId="{744F99F9-0EC0-4F9D-AE00-BEBB0B58AD5C}" type="sibTrans" cxnId="{6AB33504-4062-4A79-964E-68F3A92A7B39}">
      <dgm:prSet/>
      <dgm:spPr/>
      <dgm:t>
        <a:bodyPr/>
        <a:lstStyle/>
        <a:p>
          <a:endParaRPr lang="en-US"/>
        </a:p>
      </dgm:t>
    </dgm:pt>
    <dgm:pt modelId="{D3AC5099-CF7B-48D1-9555-EC5F910D0D53}">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4</a:t>
          </a:r>
        </a:p>
      </dgm:t>
    </dgm:pt>
    <dgm:pt modelId="{11EE8627-2F9D-446E-BA58-082567827150}" type="parTrans" cxnId="{21F500CC-9C67-4815-A4BE-E15C19B62F1B}">
      <dgm:prSet/>
      <dgm:spPr/>
      <dgm:t>
        <a:bodyPr/>
        <a:lstStyle/>
        <a:p>
          <a:endParaRPr lang="en-US"/>
        </a:p>
      </dgm:t>
    </dgm:pt>
    <dgm:pt modelId="{BBD9EB5E-4753-48B7-98F6-743371AF6FD9}" type="sibTrans" cxnId="{21F500CC-9C67-4815-A4BE-E15C19B62F1B}">
      <dgm:prSet/>
      <dgm:spPr/>
      <dgm:t>
        <a:bodyPr/>
        <a:lstStyle/>
        <a:p>
          <a:endParaRPr lang="en-US"/>
        </a:p>
      </dgm:t>
    </dgm:pt>
    <dgm:pt modelId="{99F0ABFE-88DB-4E53-8A83-C38F223BB2DC}">
      <dgm:prSet phldrT="[Text]" custT="1"/>
      <dgm:spPr/>
      <dgm:t>
        <a:bodyPr/>
        <a:lstStyle/>
        <a:p>
          <a:pPr>
            <a:lnSpc>
              <a:spcPct val="100000"/>
            </a:lnSpc>
          </a:pPr>
          <a:r>
            <a:rPr lang="en-US" sz="2400" dirty="0">
              <a:latin typeface="Agency FB" panose="020B0503020202020204" pitchFamily="34" charset="0"/>
            </a:rPr>
            <a:t>Creating cooperation in innovative research and development to develop new knowledge and focus on entering a career. The development of knowledge by participation will be consistent with the needs of the </a:t>
          </a:r>
          <a:r>
            <a:rPr lang="en-US" sz="2400" dirty="0" err="1">
              <a:latin typeface="Agency FB" panose="020B0503020202020204" pitchFamily="34" charset="0"/>
            </a:rPr>
            <a:t>labour</a:t>
          </a:r>
          <a:r>
            <a:rPr lang="en-US" sz="2400" dirty="0">
              <a:latin typeface="Agency FB" panose="020B0503020202020204" pitchFamily="34" charset="0"/>
            </a:rPr>
            <a:t> market and truly reach the needs of the social sector and can be used.</a:t>
          </a:r>
        </a:p>
      </dgm:t>
    </dgm:pt>
    <dgm:pt modelId="{544AAC25-040A-4310-86D8-3FB879D491D5}" type="parTrans" cxnId="{6F327B63-0474-4C6A-A5ED-3F875C09962C}">
      <dgm:prSet/>
      <dgm:spPr/>
      <dgm:t>
        <a:bodyPr/>
        <a:lstStyle/>
        <a:p>
          <a:endParaRPr lang="en-US"/>
        </a:p>
      </dgm:t>
    </dgm:pt>
    <dgm:pt modelId="{B372D856-161F-4181-8589-9690A545BF7B}" type="sibTrans" cxnId="{6F327B63-0474-4C6A-A5ED-3F875C09962C}">
      <dgm:prSet/>
      <dgm:spPr/>
      <dgm:t>
        <a:bodyPr/>
        <a:lstStyle/>
        <a:p>
          <a:endParaRPr lang="en-US"/>
        </a:p>
      </dgm:t>
    </dgm:pt>
    <dgm:pt modelId="{C4A876F0-6506-43E3-9F71-8D1878CACA07}" type="pres">
      <dgm:prSet presAssocID="{98D39ED2-751A-46F3-B6EE-A03A7A124C2F}" presName="Name0" presStyleCnt="0">
        <dgm:presLayoutVars>
          <dgm:dir/>
          <dgm:animLvl val="lvl"/>
          <dgm:resizeHandles val="exact"/>
        </dgm:presLayoutVars>
      </dgm:prSet>
      <dgm:spPr/>
    </dgm:pt>
    <dgm:pt modelId="{521534D5-92B8-4B33-8D5C-D1068DBB711F}" type="pres">
      <dgm:prSet presAssocID="{7A467D85-BB15-4256-A94A-F1AF1D506377}" presName="linNode" presStyleCnt="0"/>
      <dgm:spPr/>
    </dgm:pt>
    <dgm:pt modelId="{95C1A39C-8625-4123-9965-40A9A6E923A4}" type="pres">
      <dgm:prSet presAssocID="{7A467D85-BB15-4256-A94A-F1AF1D506377}" presName="parTx" presStyleLbl="revTx" presStyleIdx="0" presStyleCnt="2" custScaleX="35465" custScaleY="130241" custLinFactNeighborX="-947" custLinFactNeighborY="1506">
        <dgm:presLayoutVars>
          <dgm:chMax val="1"/>
          <dgm:bulletEnabled val="1"/>
        </dgm:presLayoutVars>
      </dgm:prSet>
      <dgm:spPr/>
    </dgm:pt>
    <dgm:pt modelId="{F2CDA94A-1D52-424B-8525-E281EBD72F56}" type="pres">
      <dgm:prSet presAssocID="{7A467D85-BB15-4256-A94A-F1AF1D506377}" presName="bracket" presStyleLbl="parChTrans1D1" presStyleIdx="0" presStyleCnt="2" custScaleX="25373"/>
      <dgm:spPr/>
    </dgm:pt>
    <dgm:pt modelId="{556F592E-340A-4A66-A9CC-9B1722436B0D}" type="pres">
      <dgm:prSet presAssocID="{7A467D85-BB15-4256-A94A-F1AF1D506377}" presName="spH" presStyleCnt="0"/>
      <dgm:spPr/>
    </dgm:pt>
    <dgm:pt modelId="{0B3E39FD-D3AF-4851-9EA6-5CC1A6D40309}" type="pres">
      <dgm:prSet presAssocID="{7A467D85-BB15-4256-A94A-F1AF1D506377}" presName="desTx" presStyleLbl="node1" presStyleIdx="0" presStyleCnt="2" custScaleX="175325" custScaleY="108128">
        <dgm:presLayoutVars>
          <dgm:bulletEnabled val="1"/>
        </dgm:presLayoutVars>
      </dgm:prSet>
      <dgm:spPr/>
    </dgm:pt>
    <dgm:pt modelId="{95B81157-AB2C-4E2F-BD1A-2B4D22962AD1}" type="pres">
      <dgm:prSet presAssocID="{8FF32C57-1FB0-4EB8-96FB-E7F71CA64C21}" presName="spV" presStyleCnt="0"/>
      <dgm:spPr/>
    </dgm:pt>
    <dgm:pt modelId="{182FFC6F-A690-4ABA-9CA8-E92516775407}" type="pres">
      <dgm:prSet presAssocID="{D3AC5099-CF7B-48D1-9555-EC5F910D0D53}" presName="linNode" presStyleCnt="0"/>
      <dgm:spPr/>
    </dgm:pt>
    <dgm:pt modelId="{ECA3E11A-D758-4DA8-8D98-357B842BFF33}" type="pres">
      <dgm:prSet presAssocID="{D3AC5099-CF7B-48D1-9555-EC5F910D0D53}" presName="parTx" presStyleLbl="revTx" presStyleIdx="1" presStyleCnt="2" custScaleX="35465" custScaleY="130241" custLinFactNeighborX="-947" custLinFactNeighborY="943">
        <dgm:presLayoutVars>
          <dgm:chMax val="1"/>
          <dgm:bulletEnabled val="1"/>
        </dgm:presLayoutVars>
      </dgm:prSet>
      <dgm:spPr/>
    </dgm:pt>
    <dgm:pt modelId="{57FD9B87-B8B1-4C5F-A1FA-422D9D36EE9A}" type="pres">
      <dgm:prSet presAssocID="{D3AC5099-CF7B-48D1-9555-EC5F910D0D53}" presName="bracket" presStyleLbl="parChTrans1D1" presStyleIdx="1" presStyleCnt="2" custScaleX="25373"/>
      <dgm:spPr/>
    </dgm:pt>
    <dgm:pt modelId="{E1DB440A-1410-45A9-BCAA-BC9A0874EBF6}" type="pres">
      <dgm:prSet presAssocID="{D3AC5099-CF7B-48D1-9555-EC5F910D0D53}" presName="spH" presStyleCnt="0"/>
      <dgm:spPr/>
    </dgm:pt>
    <dgm:pt modelId="{3C17AE82-CD7D-46FC-8C7C-F57C2ABAFC90}" type="pres">
      <dgm:prSet presAssocID="{D3AC5099-CF7B-48D1-9555-EC5F910D0D53}" presName="desTx" presStyleLbl="node1" presStyleIdx="1" presStyleCnt="2" custScaleX="175325" custScaleY="110584">
        <dgm:presLayoutVars>
          <dgm:bulletEnabled val="1"/>
        </dgm:presLayoutVars>
      </dgm:prSet>
      <dgm:spPr/>
    </dgm:pt>
  </dgm:ptLst>
  <dgm:cxnLst>
    <dgm:cxn modelId="{CDB4FF03-3F75-4CB0-A72A-1F9586872473}" type="presOf" srcId="{7A467D85-BB15-4256-A94A-F1AF1D506377}" destId="{95C1A39C-8625-4123-9965-40A9A6E923A4}" srcOrd="0" destOrd="0" presId="urn:diagrams.loki3.com/BracketList"/>
    <dgm:cxn modelId="{6AB33504-4062-4A79-964E-68F3A92A7B39}" srcId="{7A467D85-BB15-4256-A94A-F1AF1D506377}" destId="{D5639A5A-7572-4E2A-AF3F-070A9545222C}" srcOrd="0" destOrd="0" parTransId="{AFB2E982-C6D6-4DA1-A35E-A4B5E85262C3}" sibTransId="{744F99F9-0EC0-4F9D-AE00-BEBB0B58AD5C}"/>
    <dgm:cxn modelId="{6F327B63-0474-4C6A-A5ED-3F875C09962C}" srcId="{D3AC5099-CF7B-48D1-9555-EC5F910D0D53}" destId="{99F0ABFE-88DB-4E53-8A83-C38F223BB2DC}" srcOrd="0" destOrd="0" parTransId="{544AAC25-040A-4310-86D8-3FB879D491D5}" sibTransId="{B372D856-161F-4181-8589-9690A545BF7B}"/>
    <dgm:cxn modelId="{A8D7CA79-65A7-4863-9671-03EC32522864}" type="presOf" srcId="{99F0ABFE-88DB-4E53-8A83-C38F223BB2DC}" destId="{3C17AE82-CD7D-46FC-8C7C-F57C2ABAFC90}" srcOrd="0" destOrd="0" presId="urn:diagrams.loki3.com/BracketList"/>
    <dgm:cxn modelId="{E65ED689-FCAB-4C37-B525-2AE86B5CB42B}" type="presOf" srcId="{D3AC5099-CF7B-48D1-9555-EC5F910D0D53}" destId="{ECA3E11A-D758-4DA8-8D98-357B842BFF33}" srcOrd="0" destOrd="0" presId="urn:diagrams.loki3.com/BracketList"/>
    <dgm:cxn modelId="{3B236B8C-B555-4B28-9FFB-05C3F9434FB8}" srcId="{98D39ED2-751A-46F3-B6EE-A03A7A124C2F}" destId="{7A467D85-BB15-4256-A94A-F1AF1D506377}" srcOrd="0" destOrd="0" parTransId="{174B333E-6B3B-4094-A08A-EEE777025B14}" sibTransId="{8FF32C57-1FB0-4EB8-96FB-E7F71CA64C21}"/>
    <dgm:cxn modelId="{F718D4B5-4E28-4F52-B766-C2EC551A3D2B}" type="presOf" srcId="{D5639A5A-7572-4E2A-AF3F-070A9545222C}" destId="{0B3E39FD-D3AF-4851-9EA6-5CC1A6D40309}" srcOrd="0" destOrd="0" presId="urn:diagrams.loki3.com/BracketList"/>
    <dgm:cxn modelId="{21F500CC-9C67-4815-A4BE-E15C19B62F1B}" srcId="{98D39ED2-751A-46F3-B6EE-A03A7A124C2F}" destId="{D3AC5099-CF7B-48D1-9555-EC5F910D0D53}" srcOrd="1" destOrd="0" parTransId="{11EE8627-2F9D-446E-BA58-082567827150}" sibTransId="{BBD9EB5E-4753-48B7-98F6-743371AF6FD9}"/>
    <dgm:cxn modelId="{CBE692FA-2B0D-424B-BB74-5DD7EC2CBDAF}" type="presOf" srcId="{98D39ED2-751A-46F3-B6EE-A03A7A124C2F}" destId="{C4A876F0-6506-43E3-9F71-8D1878CACA07}" srcOrd="0" destOrd="0" presId="urn:diagrams.loki3.com/BracketList"/>
    <dgm:cxn modelId="{E4D38698-0331-45B1-997D-5F8487335E67}" type="presParOf" srcId="{C4A876F0-6506-43E3-9F71-8D1878CACA07}" destId="{521534D5-92B8-4B33-8D5C-D1068DBB711F}" srcOrd="0" destOrd="0" presId="urn:diagrams.loki3.com/BracketList"/>
    <dgm:cxn modelId="{52AD3553-3F22-4C4E-9E09-6F89300F4409}" type="presParOf" srcId="{521534D5-92B8-4B33-8D5C-D1068DBB711F}" destId="{95C1A39C-8625-4123-9965-40A9A6E923A4}" srcOrd="0" destOrd="0" presId="urn:diagrams.loki3.com/BracketList"/>
    <dgm:cxn modelId="{8427043F-8222-4D5B-85FF-E36B77FF4273}" type="presParOf" srcId="{521534D5-92B8-4B33-8D5C-D1068DBB711F}" destId="{F2CDA94A-1D52-424B-8525-E281EBD72F56}" srcOrd="1" destOrd="0" presId="urn:diagrams.loki3.com/BracketList"/>
    <dgm:cxn modelId="{0FE052DC-8263-4722-AE46-E42C9C15F6C2}" type="presParOf" srcId="{521534D5-92B8-4B33-8D5C-D1068DBB711F}" destId="{556F592E-340A-4A66-A9CC-9B1722436B0D}" srcOrd="2" destOrd="0" presId="urn:diagrams.loki3.com/BracketList"/>
    <dgm:cxn modelId="{6CEA2530-E352-4584-94C0-E41E85C5FF96}" type="presParOf" srcId="{521534D5-92B8-4B33-8D5C-D1068DBB711F}" destId="{0B3E39FD-D3AF-4851-9EA6-5CC1A6D40309}" srcOrd="3" destOrd="0" presId="urn:diagrams.loki3.com/BracketList"/>
    <dgm:cxn modelId="{433FB296-E04E-4708-8B8C-01A84342276C}" type="presParOf" srcId="{C4A876F0-6506-43E3-9F71-8D1878CACA07}" destId="{95B81157-AB2C-4E2F-BD1A-2B4D22962AD1}" srcOrd="1" destOrd="0" presId="urn:diagrams.loki3.com/BracketList"/>
    <dgm:cxn modelId="{F450801C-9464-4475-9E1E-71C8A7344954}" type="presParOf" srcId="{C4A876F0-6506-43E3-9F71-8D1878CACA07}" destId="{182FFC6F-A690-4ABA-9CA8-E92516775407}" srcOrd="2" destOrd="0" presId="urn:diagrams.loki3.com/BracketList"/>
    <dgm:cxn modelId="{B7778CE7-34A0-404E-B6B1-204A66286E51}" type="presParOf" srcId="{182FFC6F-A690-4ABA-9CA8-E92516775407}" destId="{ECA3E11A-D758-4DA8-8D98-357B842BFF33}" srcOrd="0" destOrd="0" presId="urn:diagrams.loki3.com/BracketList"/>
    <dgm:cxn modelId="{44F0D0AA-FE81-4D2B-918F-71A130D890A2}" type="presParOf" srcId="{182FFC6F-A690-4ABA-9CA8-E92516775407}" destId="{57FD9B87-B8B1-4C5F-A1FA-422D9D36EE9A}" srcOrd="1" destOrd="0" presId="urn:diagrams.loki3.com/BracketList"/>
    <dgm:cxn modelId="{E313C2D9-5583-469D-8AE8-A0490AD6922D}" type="presParOf" srcId="{182FFC6F-A690-4ABA-9CA8-E92516775407}" destId="{E1DB440A-1410-45A9-BCAA-BC9A0874EBF6}" srcOrd="2" destOrd="0" presId="urn:diagrams.loki3.com/BracketList"/>
    <dgm:cxn modelId="{8154541B-5312-4DF2-BA0A-CFCF3BD05751}" type="presParOf" srcId="{182FFC6F-A690-4ABA-9CA8-E92516775407}" destId="{3C17AE82-CD7D-46FC-8C7C-F57C2ABAFC90}" srcOrd="3" destOrd="0" presId="urn:diagrams.loki3.com/BracketList"/>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8D39ED2-751A-46F3-B6EE-A03A7A124C2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A467D85-BB15-4256-A94A-F1AF1D506377}">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1</a:t>
          </a:r>
        </a:p>
      </dgm:t>
    </dgm:pt>
    <dgm:pt modelId="{174B333E-6B3B-4094-A08A-EEE777025B14}" type="parTrans" cxnId="{3B236B8C-B555-4B28-9FFB-05C3F9434FB8}">
      <dgm:prSet/>
      <dgm:spPr/>
      <dgm:t>
        <a:bodyPr/>
        <a:lstStyle/>
        <a:p>
          <a:endParaRPr lang="en-US"/>
        </a:p>
      </dgm:t>
    </dgm:pt>
    <dgm:pt modelId="{8FF32C57-1FB0-4EB8-96FB-E7F71CA64C21}" type="sibTrans" cxnId="{3B236B8C-B555-4B28-9FFB-05C3F9434FB8}">
      <dgm:prSet/>
      <dgm:spPr/>
      <dgm:t>
        <a:bodyPr/>
        <a:lstStyle/>
        <a:p>
          <a:endParaRPr lang="en-US"/>
        </a:p>
      </dgm:t>
    </dgm:pt>
    <dgm:pt modelId="{D5639A5A-7572-4E2A-AF3F-070A9545222C}">
      <dgm:prSet phldrT="[Text]" custT="1"/>
      <dgm:spPr/>
      <dgm:t>
        <a:bodyPr/>
        <a:lstStyle/>
        <a:p>
          <a:r>
            <a:rPr lang="en-US" sz="2400" b="1" dirty="0">
              <a:latin typeface="Agency FB" panose="020B0503020202020204" pitchFamily="34" charset="0"/>
            </a:rPr>
            <a:t>(1) Have professional leadership, focus on planning, and have a conscience and ethics in achieving goals.</a:t>
          </a:r>
        </a:p>
      </dgm:t>
    </dgm:pt>
    <dgm:pt modelId="{AFB2E982-C6D6-4DA1-A35E-A4B5E85262C3}" type="parTrans" cxnId="{6AB33504-4062-4A79-964E-68F3A92A7B39}">
      <dgm:prSet/>
      <dgm:spPr/>
      <dgm:t>
        <a:bodyPr/>
        <a:lstStyle/>
        <a:p>
          <a:endParaRPr lang="en-US"/>
        </a:p>
      </dgm:t>
    </dgm:pt>
    <dgm:pt modelId="{744F99F9-0EC0-4F9D-AE00-BEBB0B58AD5C}" type="sibTrans" cxnId="{6AB33504-4062-4A79-964E-68F3A92A7B39}">
      <dgm:prSet/>
      <dgm:spPr/>
      <dgm:t>
        <a:bodyPr/>
        <a:lstStyle/>
        <a:p>
          <a:endParaRPr lang="en-US"/>
        </a:p>
      </dgm:t>
    </dgm:pt>
    <dgm:pt modelId="{D3AC5099-CF7B-48D1-9555-EC5F910D0D53}">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2</a:t>
          </a:r>
        </a:p>
      </dgm:t>
    </dgm:pt>
    <dgm:pt modelId="{11EE8627-2F9D-446E-BA58-082567827150}" type="parTrans" cxnId="{21F500CC-9C67-4815-A4BE-E15C19B62F1B}">
      <dgm:prSet/>
      <dgm:spPr/>
      <dgm:t>
        <a:bodyPr/>
        <a:lstStyle/>
        <a:p>
          <a:endParaRPr lang="en-US"/>
        </a:p>
      </dgm:t>
    </dgm:pt>
    <dgm:pt modelId="{BBD9EB5E-4753-48B7-98F6-743371AF6FD9}" type="sibTrans" cxnId="{21F500CC-9C67-4815-A4BE-E15C19B62F1B}">
      <dgm:prSet/>
      <dgm:spPr/>
      <dgm:t>
        <a:bodyPr/>
        <a:lstStyle/>
        <a:p>
          <a:endParaRPr lang="en-US"/>
        </a:p>
      </dgm:t>
    </dgm:pt>
    <dgm:pt modelId="{99F0ABFE-88DB-4E53-8A83-C38F223BB2DC}">
      <dgm:prSet phldrT="[Text]" custT="1"/>
      <dgm:spPr/>
      <dgm:t>
        <a:bodyPr/>
        <a:lstStyle/>
        <a:p>
          <a:pPr>
            <a:lnSpc>
              <a:spcPct val="100000"/>
            </a:lnSpc>
          </a:pPr>
          <a:r>
            <a:rPr lang="en-US" sz="2400" b="1" dirty="0">
              <a:latin typeface="Agency FB" panose="020B0503020202020204" pitchFamily="34" charset="0"/>
            </a:rPr>
            <a:t>Have creative initiatives, think positively, think, know well, write well and speak well, intend to perform the best duties and responsibilities, constantly practice additional knowledge, can use at least 3 languages, have excellent computer performance, and specialize in technology and innovation.</a:t>
          </a:r>
        </a:p>
      </dgm:t>
    </dgm:pt>
    <dgm:pt modelId="{544AAC25-040A-4310-86D8-3FB879D491D5}" type="parTrans" cxnId="{6F327B63-0474-4C6A-A5ED-3F875C09962C}">
      <dgm:prSet/>
      <dgm:spPr/>
      <dgm:t>
        <a:bodyPr/>
        <a:lstStyle/>
        <a:p>
          <a:endParaRPr lang="en-US"/>
        </a:p>
      </dgm:t>
    </dgm:pt>
    <dgm:pt modelId="{B372D856-161F-4181-8589-9690A545BF7B}" type="sibTrans" cxnId="{6F327B63-0474-4C6A-A5ED-3F875C09962C}">
      <dgm:prSet/>
      <dgm:spPr/>
      <dgm:t>
        <a:bodyPr/>
        <a:lstStyle/>
        <a:p>
          <a:endParaRPr lang="en-US"/>
        </a:p>
      </dgm:t>
    </dgm:pt>
    <dgm:pt modelId="{82A85AF1-2C6A-4E8B-8D5F-1BD55C2009B9}">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3</a:t>
          </a:r>
        </a:p>
      </dgm:t>
    </dgm:pt>
    <dgm:pt modelId="{A4129011-9828-46A4-8144-6097AB220E9B}" type="parTrans" cxnId="{98D5C29A-D4E1-48F6-867F-26ED9101DDA1}">
      <dgm:prSet/>
      <dgm:spPr/>
      <dgm:t>
        <a:bodyPr/>
        <a:lstStyle/>
        <a:p>
          <a:endParaRPr lang="en-US"/>
        </a:p>
      </dgm:t>
    </dgm:pt>
    <dgm:pt modelId="{0786E560-1901-412B-8124-58E6F5238BEE}" type="sibTrans" cxnId="{98D5C29A-D4E1-48F6-867F-26ED9101DDA1}">
      <dgm:prSet/>
      <dgm:spPr/>
      <dgm:t>
        <a:bodyPr/>
        <a:lstStyle/>
        <a:p>
          <a:endParaRPr lang="en-US"/>
        </a:p>
      </dgm:t>
    </dgm:pt>
    <dgm:pt modelId="{6D0EDCA1-277C-43EA-84D4-6E485F7DF496}">
      <dgm:prSet phldrT="[Text]" custT="1"/>
      <dgm:spPr/>
      <dgm:t>
        <a:bodyPr/>
        <a:lstStyle/>
        <a:p>
          <a:r>
            <a:rPr lang="en-US" sz="2400" b="1" dirty="0">
              <a:latin typeface="Agency FB" panose="020B0503020202020204" pitchFamily="34" charset="0"/>
            </a:rPr>
            <a:t>Can work with others effectively. Work as a team by acting as a leader and follower in the team according to the expertise and suitability of work and create results according to standards.</a:t>
          </a:r>
        </a:p>
      </dgm:t>
    </dgm:pt>
    <dgm:pt modelId="{7F777580-A085-4EDD-A403-C161BFF0B796}" type="parTrans" cxnId="{23D20FFC-6C05-44A2-B90A-4128BE6A56F2}">
      <dgm:prSet/>
      <dgm:spPr/>
      <dgm:t>
        <a:bodyPr/>
        <a:lstStyle/>
        <a:p>
          <a:endParaRPr lang="en-US"/>
        </a:p>
      </dgm:t>
    </dgm:pt>
    <dgm:pt modelId="{D175625E-4930-44C8-9D84-8A3A63DEEF71}" type="sibTrans" cxnId="{23D20FFC-6C05-44A2-B90A-4128BE6A56F2}">
      <dgm:prSet/>
      <dgm:spPr/>
      <dgm:t>
        <a:bodyPr/>
        <a:lstStyle/>
        <a:p>
          <a:endParaRPr lang="en-US"/>
        </a:p>
      </dgm:t>
    </dgm:pt>
    <dgm:pt modelId="{C4A876F0-6506-43E3-9F71-8D1878CACA07}" type="pres">
      <dgm:prSet presAssocID="{98D39ED2-751A-46F3-B6EE-A03A7A124C2F}" presName="Name0" presStyleCnt="0">
        <dgm:presLayoutVars>
          <dgm:dir/>
          <dgm:animLvl val="lvl"/>
          <dgm:resizeHandles val="exact"/>
        </dgm:presLayoutVars>
      </dgm:prSet>
      <dgm:spPr/>
    </dgm:pt>
    <dgm:pt modelId="{521534D5-92B8-4B33-8D5C-D1068DBB711F}" type="pres">
      <dgm:prSet presAssocID="{7A467D85-BB15-4256-A94A-F1AF1D506377}" presName="linNode" presStyleCnt="0"/>
      <dgm:spPr/>
    </dgm:pt>
    <dgm:pt modelId="{95C1A39C-8625-4123-9965-40A9A6E923A4}" type="pres">
      <dgm:prSet presAssocID="{7A467D85-BB15-4256-A94A-F1AF1D506377}" presName="parTx" presStyleLbl="revTx" presStyleIdx="0" presStyleCnt="3" custScaleX="35465" custScaleY="130241" custLinFactNeighborX="-947" custLinFactNeighborY="1506">
        <dgm:presLayoutVars>
          <dgm:chMax val="1"/>
          <dgm:bulletEnabled val="1"/>
        </dgm:presLayoutVars>
      </dgm:prSet>
      <dgm:spPr/>
    </dgm:pt>
    <dgm:pt modelId="{F2CDA94A-1D52-424B-8525-E281EBD72F56}" type="pres">
      <dgm:prSet presAssocID="{7A467D85-BB15-4256-A94A-F1AF1D506377}" presName="bracket" presStyleLbl="parChTrans1D1" presStyleIdx="0" presStyleCnt="3" custScaleX="25373"/>
      <dgm:spPr/>
    </dgm:pt>
    <dgm:pt modelId="{556F592E-340A-4A66-A9CC-9B1722436B0D}" type="pres">
      <dgm:prSet presAssocID="{7A467D85-BB15-4256-A94A-F1AF1D506377}" presName="spH" presStyleCnt="0"/>
      <dgm:spPr/>
    </dgm:pt>
    <dgm:pt modelId="{0B3E39FD-D3AF-4851-9EA6-5CC1A6D40309}" type="pres">
      <dgm:prSet presAssocID="{7A467D85-BB15-4256-A94A-F1AF1D506377}" presName="desTx" presStyleLbl="node1" presStyleIdx="0" presStyleCnt="3" custScaleX="175325" custScaleY="114902">
        <dgm:presLayoutVars>
          <dgm:bulletEnabled val="1"/>
        </dgm:presLayoutVars>
      </dgm:prSet>
      <dgm:spPr/>
    </dgm:pt>
    <dgm:pt modelId="{95B81157-AB2C-4E2F-BD1A-2B4D22962AD1}" type="pres">
      <dgm:prSet presAssocID="{8FF32C57-1FB0-4EB8-96FB-E7F71CA64C21}" presName="spV" presStyleCnt="0"/>
      <dgm:spPr/>
    </dgm:pt>
    <dgm:pt modelId="{182FFC6F-A690-4ABA-9CA8-E92516775407}" type="pres">
      <dgm:prSet presAssocID="{D3AC5099-CF7B-48D1-9555-EC5F910D0D53}" presName="linNode" presStyleCnt="0"/>
      <dgm:spPr/>
    </dgm:pt>
    <dgm:pt modelId="{ECA3E11A-D758-4DA8-8D98-357B842BFF33}" type="pres">
      <dgm:prSet presAssocID="{D3AC5099-CF7B-48D1-9555-EC5F910D0D53}" presName="parTx" presStyleLbl="revTx" presStyleIdx="1" presStyleCnt="3" custScaleX="35465" custScaleY="130241" custLinFactNeighborX="-947" custLinFactNeighborY="943">
        <dgm:presLayoutVars>
          <dgm:chMax val="1"/>
          <dgm:bulletEnabled val="1"/>
        </dgm:presLayoutVars>
      </dgm:prSet>
      <dgm:spPr/>
    </dgm:pt>
    <dgm:pt modelId="{57FD9B87-B8B1-4C5F-A1FA-422D9D36EE9A}" type="pres">
      <dgm:prSet presAssocID="{D3AC5099-CF7B-48D1-9555-EC5F910D0D53}" presName="bracket" presStyleLbl="parChTrans1D1" presStyleIdx="1" presStyleCnt="3" custScaleX="25373"/>
      <dgm:spPr/>
    </dgm:pt>
    <dgm:pt modelId="{E1DB440A-1410-45A9-BCAA-BC9A0874EBF6}" type="pres">
      <dgm:prSet presAssocID="{D3AC5099-CF7B-48D1-9555-EC5F910D0D53}" presName="spH" presStyleCnt="0"/>
      <dgm:spPr/>
    </dgm:pt>
    <dgm:pt modelId="{3C17AE82-CD7D-46FC-8C7C-F57C2ABAFC90}" type="pres">
      <dgm:prSet presAssocID="{D3AC5099-CF7B-48D1-9555-EC5F910D0D53}" presName="desTx" presStyleLbl="node1" presStyleIdx="1" presStyleCnt="3" custScaleX="175325" custScaleY="110584">
        <dgm:presLayoutVars>
          <dgm:bulletEnabled val="1"/>
        </dgm:presLayoutVars>
      </dgm:prSet>
      <dgm:spPr/>
    </dgm:pt>
    <dgm:pt modelId="{57299179-880C-4D25-B552-1122F8774C35}" type="pres">
      <dgm:prSet presAssocID="{BBD9EB5E-4753-48B7-98F6-743371AF6FD9}" presName="spV" presStyleCnt="0"/>
      <dgm:spPr/>
    </dgm:pt>
    <dgm:pt modelId="{D94F6C7F-2A77-44D3-9CAF-F5334D9FEBE6}" type="pres">
      <dgm:prSet presAssocID="{82A85AF1-2C6A-4E8B-8D5F-1BD55C2009B9}" presName="linNode" presStyleCnt="0"/>
      <dgm:spPr/>
    </dgm:pt>
    <dgm:pt modelId="{7A1FCF5F-A9C8-4288-AD9A-39DD326BC10F}" type="pres">
      <dgm:prSet presAssocID="{82A85AF1-2C6A-4E8B-8D5F-1BD55C2009B9}" presName="parTx" presStyleLbl="revTx" presStyleIdx="2" presStyleCnt="3" custScaleX="35465" custScaleY="130241" custLinFactNeighborX="-947" custLinFactNeighborY="460">
        <dgm:presLayoutVars>
          <dgm:chMax val="1"/>
          <dgm:bulletEnabled val="1"/>
        </dgm:presLayoutVars>
      </dgm:prSet>
      <dgm:spPr/>
    </dgm:pt>
    <dgm:pt modelId="{14E12CB6-7F1C-4783-BE04-E89DFEBC9F56}" type="pres">
      <dgm:prSet presAssocID="{82A85AF1-2C6A-4E8B-8D5F-1BD55C2009B9}" presName="bracket" presStyleLbl="parChTrans1D1" presStyleIdx="2" presStyleCnt="3" custScaleX="25373"/>
      <dgm:spPr/>
    </dgm:pt>
    <dgm:pt modelId="{9844F382-8877-4EEA-9633-3D3409D76020}" type="pres">
      <dgm:prSet presAssocID="{82A85AF1-2C6A-4E8B-8D5F-1BD55C2009B9}" presName="spH" presStyleCnt="0"/>
      <dgm:spPr/>
    </dgm:pt>
    <dgm:pt modelId="{55046EE4-3D4F-4375-B323-90BEDEF843B3}" type="pres">
      <dgm:prSet presAssocID="{82A85AF1-2C6A-4E8B-8D5F-1BD55C2009B9}" presName="desTx" presStyleLbl="node1" presStyleIdx="2" presStyleCnt="3" custScaleX="175325" custScaleY="118797" custLinFactNeighborY="6908">
        <dgm:presLayoutVars>
          <dgm:bulletEnabled val="1"/>
        </dgm:presLayoutVars>
      </dgm:prSet>
      <dgm:spPr/>
    </dgm:pt>
  </dgm:ptLst>
  <dgm:cxnLst>
    <dgm:cxn modelId="{CDB4FF03-3F75-4CB0-A72A-1F9586872473}" type="presOf" srcId="{7A467D85-BB15-4256-A94A-F1AF1D506377}" destId="{95C1A39C-8625-4123-9965-40A9A6E923A4}" srcOrd="0" destOrd="0" presId="urn:diagrams.loki3.com/BracketList"/>
    <dgm:cxn modelId="{6AB33504-4062-4A79-964E-68F3A92A7B39}" srcId="{7A467D85-BB15-4256-A94A-F1AF1D506377}" destId="{D5639A5A-7572-4E2A-AF3F-070A9545222C}" srcOrd="0" destOrd="0" parTransId="{AFB2E982-C6D6-4DA1-A35E-A4B5E85262C3}" sibTransId="{744F99F9-0EC0-4F9D-AE00-BEBB0B58AD5C}"/>
    <dgm:cxn modelId="{6F327B63-0474-4C6A-A5ED-3F875C09962C}" srcId="{D3AC5099-CF7B-48D1-9555-EC5F910D0D53}" destId="{99F0ABFE-88DB-4E53-8A83-C38F223BB2DC}" srcOrd="0" destOrd="0" parTransId="{544AAC25-040A-4310-86D8-3FB879D491D5}" sibTransId="{B372D856-161F-4181-8589-9690A545BF7B}"/>
    <dgm:cxn modelId="{A8D7CA79-65A7-4863-9671-03EC32522864}" type="presOf" srcId="{99F0ABFE-88DB-4E53-8A83-C38F223BB2DC}" destId="{3C17AE82-CD7D-46FC-8C7C-F57C2ABAFC90}" srcOrd="0" destOrd="0" presId="urn:diagrams.loki3.com/BracketList"/>
    <dgm:cxn modelId="{E65ED689-FCAB-4C37-B525-2AE86B5CB42B}" type="presOf" srcId="{D3AC5099-CF7B-48D1-9555-EC5F910D0D53}" destId="{ECA3E11A-D758-4DA8-8D98-357B842BFF33}" srcOrd="0" destOrd="0" presId="urn:diagrams.loki3.com/BracketList"/>
    <dgm:cxn modelId="{3B236B8C-B555-4B28-9FFB-05C3F9434FB8}" srcId="{98D39ED2-751A-46F3-B6EE-A03A7A124C2F}" destId="{7A467D85-BB15-4256-A94A-F1AF1D506377}" srcOrd="0" destOrd="0" parTransId="{174B333E-6B3B-4094-A08A-EEE777025B14}" sibTransId="{8FF32C57-1FB0-4EB8-96FB-E7F71CA64C21}"/>
    <dgm:cxn modelId="{98D5C29A-D4E1-48F6-867F-26ED9101DDA1}" srcId="{98D39ED2-751A-46F3-B6EE-A03A7A124C2F}" destId="{82A85AF1-2C6A-4E8B-8D5F-1BD55C2009B9}" srcOrd="2" destOrd="0" parTransId="{A4129011-9828-46A4-8144-6097AB220E9B}" sibTransId="{0786E560-1901-412B-8124-58E6F5238BEE}"/>
    <dgm:cxn modelId="{10F0E3B0-7718-4FBD-A24A-D19E91DD285C}" type="presOf" srcId="{6D0EDCA1-277C-43EA-84D4-6E485F7DF496}" destId="{55046EE4-3D4F-4375-B323-90BEDEF843B3}" srcOrd="0" destOrd="0" presId="urn:diagrams.loki3.com/BracketList"/>
    <dgm:cxn modelId="{F718D4B5-4E28-4F52-B766-C2EC551A3D2B}" type="presOf" srcId="{D5639A5A-7572-4E2A-AF3F-070A9545222C}" destId="{0B3E39FD-D3AF-4851-9EA6-5CC1A6D40309}" srcOrd="0" destOrd="0" presId="urn:diagrams.loki3.com/BracketList"/>
    <dgm:cxn modelId="{21F500CC-9C67-4815-A4BE-E15C19B62F1B}" srcId="{98D39ED2-751A-46F3-B6EE-A03A7A124C2F}" destId="{D3AC5099-CF7B-48D1-9555-EC5F910D0D53}" srcOrd="1" destOrd="0" parTransId="{11EE8627-2F9D-446E-BA58-082567827150}" sibTransId="{BBD9EB5E-4753-48B7-98F6-743371AF6FD9}"/>
    <dgm:cxn modelId="{F64370E9-8183-41AC-96D3-5BC89CE3CC83}" type="presOf" srcId="{82A85AF1-2C6A-4E8B-8D5F-1BD55C2009B9}" destId="{7A1FCF5F-A9C8-4288-AD9A-39DD326BC10F}" srcOrd="0" destOrd="0" presId="urn:diagrams.loki3.com/BracketList"/>
    <dgm:cxn modelId="{CBE692FA-2B0D-424B-BB74-5DD7EC2CBDAF}" type="presOf" srcId="{98D39ED2-751A-46F3-B6EE-A03A7A124C2F}" destId="{C4A876F0-6506-43E3-9F71-8D1878CACA07}" srcOrd="0" destOrd="0" presId="urn:diagrams.loki3.com/BracketList"/>
    <dgm:cxn modelId="{23D20FFC-6C05-44A2-B90A-4128BE6A56F2}" srcId="{82A85AF1-2C6A-4E8B-8D5F-1BD55C2009B9}" destId="{6D0EDCA1-277C-43EA-84D4-6E485F7DF496}" srcOrd="0" destOrd="0" parTransId="{7F777580-A085-4EDD-A403-C161BFF0B796}" sibTransId="{D175625E-4930-44C8-9D84-8A3A63DEEF71}"/>
    <dgm:cxn modelId="{E4D38698-0331-45B1-997D-5F8487335E67}" type="presParOf" srcId="{C4A876F0-6506-43E3-9F71-8D1878CACA07}" destId="{521534D5-92B8-4B33-8D5C-D1068DBB711F}" srcOrd="0" destOrd="0" presId="urn:diagrams.loki3.com/BracketList"/>
    <dgm:cxn modelId="{52AD3553-3F22-4C4E-9E09-6F89300F4409}" type="presParOf" srcId="{521534D5-92B8-4B33-8D5C-D1068DBB711F}" destId="{95C1A39C-8625-4123-9965-40A9A6E923A4}" srcOrd="0" destOrd="0" presId="urn:diagrams.loki3.com/BracketList"/>
    <dgm:cxn modelId="{8427043F-8222-4D5B-85FF-E36B77FF4273}" type="presParOf" srcId="{521534D5-92B8-4B33-8D5C-D1068DBB711F}" destId="{F2CDA94A-1D52-424B-8525-E281EBD72F56}" srcOrd="1" destOrd="0" presId="urn:diagrams.loki3.com/BracketList"/>
    <dgm:cxn modelId="{0FE052DC-8263-4722-AE46-E42C9C15F6C2}" type="presParOf" srcId="{521534D5-92B8-4B33-8D5C-D1068DBB711F}" destId="{556F592E-340A-4A66-A9CC-9B1722436B0D}" srcOrd="2" destOrd="0" presId="urn:diagrams.loki3.com/BracketList"/>
    <dgm:cxn modelId="{6CEA2530-E352-4584-94C0-E41E85C5FF96}" type="presParOf" srcId="{521534D5-92B8-4B33-8D5C-D1068DBB711F}" destId="{0B3E39FD-D3AF-4851-9EA6-5CC1A6D40309}" srcOrd="3" destOrd="0" presId="urn:diagrams.loki3.com/BracketList"/>
    <dgm:cxn modelId="{433FB296-E04E-4708-8B8C-01A84342276C}" type="presParOf" srcId="{C4A876F0-6506-43E3-9F71-8D1878CACA07}" destId="{95B81157-AB2C-4E2F-BD1A-2B4D22962AD1}" srcOrd="1" destOrd="0" presId="urn:diagrams.loki3.com/BracketList"/>
    <dgm:cxn modelId="{F450801C-9464-4475-9E1E-71C8A7344954}" type="presParOf" srcId="{C4A876F0-6506-43E3-9F71-8D1878CACA07}" destId="{182FFC6F-A690-4ABA-9CA8-E92516775407}" srcOrd="2" destOrd="0" presId="urn:diagrams.loki3.com/BracketList"/>
    <dgm:cxn modelId="{B7778CE7-34A0-404E-B6B1-204A66286E51}" type="presParOf" srcId="{182FFC6F-A690-4ABA-9CA8-E92516775407}" destId="{ECA3E11A-D758-4DA8-8D98-357B842BFF33}" srcOrd="0" destOrd="0" presId="urn:diagrams.loki3.com/BracketList"/>
    <dgm:cxn modelId="{44F0D0AA-FE81-4D2B-918F-71A130D890A2}" type="presParOf" srcId="{182FFC6F-A690-4ABA-9CA8-E92516775407}" destId="{57FD9B87-B8B1-4C5F-A1FA-422D9D36EE9A}" srcOrd="1" destOrd="0" presId="urn:diagrams.loki3.com/BracketList"/>
    <dgm:cxn modelId="{E313C2D9-5583-469D-8AE8-A0490AD6922D}" type="presParOf" srcId="{182FFC6F-A690-4ABA-9CA8-E92516775407}" destId="{E1DB440A-1410-45A9-BCAA-BC9A0874EBF6}" srcOrd="2" destOrd="0" presId="urn:diagrams.loki3.com/BracketList"/>
    <dgm:cxn modelId="{8154541B-5312-4DF2-BA0A-CFCF3BD05751}" type="presParOf" srcId="{182FFC6F-A690-4ABA-9CA8-E92516775407}" destId="{3C17AE82-CD7D-46FC-8C7C-F57C2ABAFC90}" srcOrd="3" destOrd="0" presId="urn:diagrams.loki3.com/BracketList"/>
    <dgm:cxn modelId="{3D908672-808A-4420-9C5B-1EC36892F1D5}" type="presParOf" srcId="{C4A876F0-6506-43E3-9F71-8D1878CACA07}" destId="{57299179-880C-4D25-B552-1122F8774C35}" srcOrd="3" destOrd="0" presId="urn:diagrams.loki3.com/BracketList"/>
    <dgm:cxn modelId="{2EE38929-8ADA-406B-904F-6C5C6E67C55D}" type="presParOf" srcId="{C4A876F0-6506-43E3-9F71-8D1878CACA07}" destId="{D94F6C7F-2A77-44D3-9CAF-F5334D9FEBE6}" srcOrd="4" destOrd="0" presId="urn:diagrams.loki3.com/BracketList"/>
    <dgm:cxn modelId="{84176104-B70A-433B-8D6E-97DE7A8DE7F1}" type="presParOf" srcId="{D94F6C7F-2A77-44D3-9CAF-F5334D9FEBE6}" destId="{7A1FCF5F-A9C8-4288-AD9A-39DD326BC10F}" srcOrd="0" destOrd="0" presId="urn:diagrams.loki3.com/BracketList"/>
    <dgm:cxn modelId="{844CD4B2-4A90-43A7-B077-51AFC8416081}" type="presParOf" srcId="{D94F6C7F-2A77-44D3-9CAF-F5334D9FEBE6}" destId="{14E12CB6-7F1C-4783-BE04-E89DFEBC9F56}" srcOrd="1" destOrd="0" presId="urn:diagrams.loki3.com/BracketList"/>
    <dgm:cxn modelId="{687B953F-35D7-4939-A62B-644761674933}" type="presParOf" srcId="{D94F6C7F-2A77-44D3-9CAF-F5334D9FEBE6}" destId="{9844F382-8877-4EEA-9633-3D3409D76020}" srcOrd="2" destOrd="0" presId="urn:diagrams.loki3.com/BracketList"/>
    <dgm:cxn modelId="{71232A73-8695-4BF2-88E6-C31FE9C90F01}" type="presParOf" srcId="{D94F6C7F-2A77-44D3-9CAF-F5334D9FEBE6}" destId="{55046EE4-3D4F-4375-B323-90BEDEF843B3}" srcOrd="3" destOrd="0" presId="urn:diagrams.loki3.com/BracketList"/>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8D39ED2-751A-46F3-B6EE-A03A7A124C2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A467D85-BB15-4256-A94A-F1AF1D506377}">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4</a:t>
          </a:r>
        </a:p>
      </dgm:t>
    </dgm:pt>
    <dgm:pt modelId="{174B333E-6B3B-4094-A08A-EEE777025B14}" type="parTrans" cxnId="{3B236B8C-B555-4B28-9FFB-05C3F9434FB8}">
      <dgm:prSet/>
      <dgm:spPr/>
      <dgm:t>
        <a:bodyPr/>
        <a:lstStyle/>
        <a:p>
          <a:endParaRPr lang="en-US"/>
        </a:p>
      </dgm:t>
    </dgm:pt>
    <dgm:pt modelId="{8FF32C57-1FB0-4EB8-96FB-E7F71CA64C21}" type="sibTrans" cxnId="{3B236B8C-B555-4B28-9FFB-05C3F9434FB8}">
      <dgm:prSet/>
      <dgm:spPr/>
      <dgm:t>
        <a:bodyPr/>
        <a:lstStyle/>
        <a:p>
          <a:endParaRPr lang="en-US"/>
        </a:p>
      </dgm:t>
    </dgm:pt>
    <dgm:pt modelId="{D5639A5A-7572-4E2A-AF3F-070A9545222C}">
      <dgm:prSet phldrT="[Text]" custT="1"/>
      <dgm:spPr/>
      <dgm:t>
        <a:bodyPr/>
        <a:lstStyle/>
        <a:p>
          <a:r>
            <a:rPr lang="en-US" sz="2400" b="1" dirty="0">
              <a:latin typeface="Agency FB" panose="020B0503020202020204" pitchFamily="34" charset="0"/>
            </a:rPr>
            <a:t>Be equipped with both primary and secondary skills. Works multi-function. Ready to accept changes at any time. Understand and know their business well and understand the impact of globalization on business Have all-around knowledge and adapt to the change.</a:t>
          </a:r>
        </a:p>
      </dgm:t>
    </dgm:pt>
    <dgm:pt modelId="{AFB2E982-C6D6-4DA1-A35E-A4B5E85262C3}" type="parTrans" cxnId="{6AB33504-4062-4A79-964E-68F3A92A7B39}">
      <dgm:prSet/>
      <dgm:spPr/>
      <dgm:t>
        <a:bodyPr/>
        <a:lstStyle/>
        <a:p>
          <a:endParaRPr lang="en-US"/>
        </a:p>
      </dgm:t>
    </dgm:pt>
    <dgm:pt modelId="{744F99F9-0EC0-4F9D-AE00-BEBB0B58AD5C}" type="sibTrans" cxnId="{6AB33504-4062-4A79-964E-68F3A92A7B39}">
      <dgm:prSet/>
      <dgm:spPr/>
      <dgm:t>
        <a:bodyPr/>
        <a:lstStyle/>
        <a:p>
          <a:endParaRPr lang="en-US"/>
        </a:p>
      </dgm:t>
    </dgm:pt>
    <dgm:pt modelId="{D3AC5099-CF7B-48D1-9555-EC5F910D0D53}">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5</a:t>
          </a:r>
        </a:p>
      </dgm:t>
    </dgm:pt>
    <dgm:pt modelId="{11EE8627-2F9D-446E-BA58-082567827150}" type="parTrans" cxnId="{21F500CC-9C67-4815-A4BE-E15C19B62F1B}">
      <dgm:prSet/>
      <dgm:spPr/>
      <dgm:t>
        <a:bodyPr/>
        <a:lstStyle/>
        <a:p>
          <a:endParaRPr lang="en-US"/>
        </a:p>
      </dgm:t>
    </dgm:pt>
    <dgm:pt modelId="{BBD9EB5E-4753-48B7-98F6-743371AF6FD9}" type="sibTrans" cxnId="{21F500CC-9C67-4815-A4BE-E15C19B62F1B}">
      <dgm:prSet/>
      <dgm:spPr/>
      <dgm:t>
        <a:bodyPr/>
        <a:lstStyle/>
        <a:p>
          <a:endParaRPr lang="en-US"/>
        </a:p>
      </dgm:t>
    </dgm:pt>
    <dgm:pt modelId="{99F0ABFE-88DB-4E53-8A83-C38F223BB2DC}">
      <dgm:prSet phldrT="[Text]" custT="1"/>
      <dgm:spPr/>
      <dgm:t>
        <a:bodyPr/>
        <a:lstStyle/>
        <a:p>
          <a:pPr>
            <a:lnSpc>
              <a:spcPct val="100000"/>
            </a:lnSpc>
          </a:pPr>
          <a:r>
            <a:rPr lang="en-US" sz="2400" b="1" dirty="0">
              <a:latin typeface="Agency FB" panose="020B0503020202020204" pitchFamily="34" charset="0"/>
            </a:rPr>
            <a:t>Can use technology widely suitable for the job..</a:t>
          </a:r>
        </a:p>
      </dgm:t>
    </dgm:pt>
    <dgm:pt modelId="{544AAC25-040A-4310-86D8-3FB879D491D5}" type="parTrans" cxnId="{6F327B63-0474-4C6A-A5ED-3F875C09962C}">
      <dgm:prSet/>
      <dgm:spPr/>
      <dgm:t>
        <a:bodyPr/>
        <a:lstStyle/>
        <a:p>
          <a:endParaRPr lang="en-US"/>
        </a:p>
      </dgm:t>
    </dgm:pt>
    <dgm:pt modelId="{B372D856-161F-4181-8589-9690A545BF7B}" type="sibTrans" cxnId="{6F327B63-0474-4C6A-A5ED-3F875C09962C}">
      <dgm:prSet/>
      <dgm:spPr/>
      <dgm:t>
        <a:bodyPr/>
        <a:lstStyle/>
        <a:p>
          <a:endParaRPr lang="en-US"/>
        </a:p>
      </dgm:t>
    </dgm:pt>
    <dgm:pt modelId="{C4A876F0-6506-43E3-9F71-8D1878CACA07}" type="pres">
      <dgm:prSet presAssocID="{98D39ED2-751A-46F3-B6EE-A03A7A124C2F}" presName="Name0" presStyleCnt="0">
        <dgm:presLayoutVars>
          <dgm:dir/>
          <dgm:animLvl val="lvl"/>
          <dgm:resizeHandles val="exact"/>
        </dgm:presLayoutVars>
      </dgm:prSet>
      <dgm:spPr/>
    </dgm:pt>
    <dgm:pt modelId="{521534D5-92B8-4B33-8D5C-D1068DBB711F}" type="pres">
      <dgm:prSet presAssocID="{7A467D85-BB15-4256-A94A-F1AF1D506377}" presName="linNode" presStyleCnt="0"/>
      <dgm:spPr/>
    </dgm:pt>
    <dgm:pt modelId="{95C1A39C-8625-4123-9965-40A9A6E923A4}" type="pres">
      <dgm:prSet presAssocID="{7A467D85-BB15-4256-A94A-F1AF1D506377}" presName="parTx" presStyleLbl="revTx" presStyleIdx="0" presStyleCnt="2" custScaleX="35465" custScaleY="130241" custLinFactNeighborX="-947" custLinFactNeighborY="1506">
        <dgm:presLayoutVars>
          <dgm:chMax val="1"/>
          <dgm:bulletEnabled val="1"/>
        </dgm:presLayoutVars>
      </dgm:prSet>
      <dgm:spPr/>
    </dgm:pt>
    <dgm:pt modelId="{F2CDA94A-1D52-424B-8525-E281EBD72F56}" type="pres">
      <dgm:prSet presAssocID="{7A467D85-BB15-4256-A94A-F1AF1D506377}" presName="bracket" presStyleLbl="parChTrans1D1" presStyleIdx="0" presStyleCnt="2" custScaleX="25373"/>
      <dgm:spPr/>
    </dgm:pt>
    <dgm:pt modelId="{556F592E-340A-4A66-A9CC-9B1722436B0D}" type="pres">
      <dgm:prSet presAssocID="{7A467D85-BB15-4256-A94A-F1AF1D506377}" presName="spH" presStyleCnt="0"/>
      <dgm:spPr/>
    </dgm:pt>
    <dgm:pt modelId="{0B3E39FD-D3AF-4851-9EA6-5CC1A6D40309}" type="pres">
      <dgm:prSet presAssocID="{7A467D85-BB15-4256-A94A-F1AF1D506377}" presName="desTx" presStyleLbl="node1" presStyleIdx="0" presStyleCnt="2" custScaleX="175325" custScaleY="114902">
        <dgm:presLayoutVars>
          <dgm:bulletEnabled val="1"/>
        </dgm:presLayoutVars>
      </dgm:prSet>
      <dgm:spPr/>
    </dgm:pt>
    <dgm:pt modelId="{95B81157-AB2C-4E2F-BD1A-2B4D22962AD1}" type="pres">
      <dgm:prSet presAssocID="{8FF32C57-1FB0-4EB8-96FB-E7F71CA64C21}" presName="spV" presStyleCnt="0"/>
      <dgm:spPr/>
    </dgm:pt>
    <dgm:pt modelId="{182FFC6F-A690-4ABA-9CA8-E92516775407}" type="pres">
      <dgm:prSet presAssocID="{D3AC5099-CF7B-48D1-9555-EC5F910D0D53}" presName="linNode" presStyleCnt="0"/>
      <dgm:spPr/>
    </dgm:pt>
    <dgm:pt modelId="{ECA3E11A-D758-4DA8-8D98-357B842BFF33}" type="pres">
      <dgm:prSet presAssocID="{D3AC5099-CF7B-48D1-9555-EC5F910D0D53}" presName="parTx" presStyleLbl="revTx" presStyleIdx="1" presStyleCnt="2" custScaleX="35465" custScaleY="130241" custLinFactNeighborX="-947" custLinFactNeighborY="943">
        <dgm:presLayoutVars>
          <dgm:chMax val="1"/>
          <dgm:bulletEnabled val="1"/>
        </dgm:presLayoutVars>
      </dgm:prSet>
      <dgm:spPr/>
    </dgm:pt>
    <dgm:pt modelId="{57FD9B87-B8B1-4C5F-A1FA-422D9D36EE9A}" type="pres">
      <dgm:prSet presAssocID="{D3AC5099-CF7B-48D1-9555-EC5F910D0D53}" presName="bracket" presStyleLbl="parChTrans1D1" presStyleIdx="1" presStyleCnt="2" custScaleX="25373"/>
      <dgm:spPr/>
    </dgm:pt>
    <dgm:pt modelId="{E1DB440A-1410-45A9-BCAA-BC9A0874EBF6}" type="pres">
      <dgm:prSet presAssocID="{D3AC5099-CF7B-48D1-9555-EC5F910D0D53}" presName="spH" presStyleCnt="0"/>
      <dgm:spPr/>
    </dgm:pt>
    <dgm:pt modelId="{3C17AE82-CD7D-46FC-8C7C-F57C2ABAFC90}" type="pres">
      <dgm:prSet presAssocID="{D3AC5099-CF7B-48D1-9555-EC5F910D0D53}" presName="desTx" presStyleLbl="node1" presStyleIdx="1" presStyleCnt="2" custScaleX="175325" custScaleY="110584" custLinFactNeighborY="-4600">
        <dgm:presLayoutVars>
          <dgm:bulletEnabled val="1"/>
        </dgm:presLayoutVars>
      </dgm:prSet>
      <dgm:spPr/>
    </dgm:pt>
  </dgm:ptLst>
  <dgm:cxnLst>
    <dgm:cxn modelId="{CDB4FF03-3F75-4CB0-A72A-1F9586872473}" type="presOf" srcId="{7A467D85-BB15-4256-A94A-F1AF1D506377}" destId="{95C1A39C-8625-4123-9965-40A9A6E923A4}" srcOrd="0" destOrd="0" presId="urn:diagrams.loki3.com/BracketList"/>
    <dgm:cxn modelId="{6AB33504-4062-4A79-964E-68F3A92A7B39}" srcId="{7A467D85-BB15-4256-A94A-F1AF1D506377}" destId="{D5639A5A-7572-4E2A-AF3F-070A9545222C}" srcOrd="0" destOrd="0" parTransId="{AFB2E982-C6D6-4DA1-A35E-A4B5E85262C3}" sibTransId="{744F99F9-0EC0-4F9D-AE00-BEBB0B58AD5C}"/>
    <dgm:cxn modelId="{6F327B63-0474-4C6A-A5ED-3F875C09962C}" srcId="{D3AC5099-CF7B-48D1-9555-EC5F910D0D53}" destId="{99F0ABFE-88DB-4E53-8A83-C38F223BB2DC}" srcOrd="0" destOrd="0" parTransId="{544AAC25-040A-4310-86D8-3FB879D491D5}" sibTransId="{B372D856-161F-4181-8589-9690A545BF7B}"/>
    <dgm:cxn modelId="{A8D7CA79-65A7-4863-9671-03EC32522864}" type="presOf" srcId="{99F0ABFE-88DB-4E53-8A83-C38F223BB2DC}" destId="{3C17AE82-CD7D-46FC-8C7C-F57C2ABAFC90}" srcOrd="0" destOrd="0" presId="urn:diagrams.loki3.com/BracketList"/>
    <dgm:cxn modelId="{E65ED689-FCAB-4C37-B525-2AE86B5CB42B}" type="presOf" srcId="{D3AC5099-CF7B-48D1-9555-EC5F910D0D53}" destId="{ECA3E11A-D758-4DA8-8D98-357B842BFF33}" srcOrd="0" destOrd="0" presId="urn:diagrams.loki3.com/BracketList"/>
    <dgm:cxn modelId="{3B236B8C-B555-4B28-9FFB-05C3F9434FB8}" srcId="{98D39ED2-751A-46F3-B6EE-A03A7A124C2F}" destId="{7A467D85-BB15-4256-A94A-F1AF1D506377}" srcOrd="0" destOrd="0" parTransId="{174B333E-6B3B-4094-A08A-EEE777025B14}" sibTransId="{8FF32C57-1FB0-4EB8-96FB-E7F71CA64C21}"/>
    <dgm:cxn modelId="{F718D4B5-4E28-4F52-B766-C2EC551A3D2B}" type="presOf" srcId="{D5639A5A-7572-4E2A-AF3F-070A9545222C}" destId="{0B3E39FD-D3AF-4851-9EA6-5CC1A6D40309}" srcOrd="0" destOrd="0" presId="urn:diagrams.loki3.com/BracketList"/>
    <dgm:cxn modelId="{21F500CC-9C67-4815-A4BE-E15C19B62F1B}" srcId="{98D39ED2-751A-46F3-B6EE-A03A7A124C2F}" destId="{D3AC5099-CF7B-48D1-9555-EC5F910D0D53}" srcOrd="1" destOrd="0" parTransId="{11EE8627-2F9D-446E-BA58-082567827150}" sibTransId="{BBD9EB5E-4753-48B7-98F6-743371AF6FD9}"/>
    <dgm:cxn modelId="{CBE692FA-2B0D-424B-BB74-5DD7EC2CBDAF}" type="presOf" srcId="{98D39ED2-751A-46F3-B6EE-A03A7A124C2F}" destId="{C4A876F0-6506-43E3-9F71-8D1878CACA07}" srcOrd="0" destOrd="0" presId="urn:diagrams.loki3.com/BracketList"/>
    <dgm:cxn modelId="{E4D38698-0331-45B1-997D-5F8487335E67}" type="presParOf" srcId="{C4A876F0-6506-43E3-9F71-8D1878CACA07}" destId="{521534D5-92B8-4B33-8D5C-D1068DBB711F}" srcOrd="0" destOrd="0" presId="urn:diagrams.loki3.com/BracketList"/>
    <dgm:cxn modelId="{52AD3553-3F22-4C4E-9E09-6F89300F4409}" type="presParOf" srcId="{521534D5-92B8-4B33-8D5C-D1068DBB711F}" destId="{95C1A39C-8625-4123-9965-40A9A6E923A4}" srcOrd="0" destOrd="0" presId="urn:diagrams.loki3.com/BracketList"/>
    <dgm:cxn modelId="{8427043F-8222-4D5B-85FF-E36B77FF4273}" type="presParOf" srcId="{521534D5-92B8-4B33-8D5C-D1068DBB711F}" destId="{F2CDA94A-1D52-424B-8525-E281EBD72F56}" srcOrd="1" destOrd="0" presId="urn:diagrams.loki3.com/BracketList"/>
    <dgm:cxn modelId="{0FE052DC-8263-4722-AE46-E42C9C15F6C2}" type="presParOf" srcId="{521534D5-92B8-4B33-8D5C-D1068DBB711F}" destId="{556F592E-340A-4A66-A9CC-9B1722436B0D}" srcOrd="2" destOrd="0" presId="urn:diagrams.loki3.com/BracketList"/>
    <dgm:cxn modelId="{6CEA2530-E352-4584-94C0-E41E85C5FF96}" type="presParOf" srcId="{521534D5-92B8-4B33-8D5C-D1068DBB711F}" destId="{0B3E39FD-D3AF-4851-9EA6-5CC1A6D40309}" srcOrd="3" destOrd="0" presId="urn:diagrams.loki3.com/BracketList"/>
    <dgm:cxn modelId="{433FB296-E04E-4708-8B8C-01A84342276C}" type="presParOf" srcId="{C4A876F0-6506-43E3-9F71-8D1878CACA07}" destId="{95B81157-AB2C-4E2F-BD1A-2B4D22962AD1}" srcOrd="1" destOrd="0" presId="urn:diagrams.loki3.com/BracketList"/>
    <dgm:cxn modelId="{F450801C-9464-4475-9E1E-71C8A7344954}" type="presParOf" srcId="{C4A876F0-6506-43E3-9F71-8D1878CACA07}" destId="{182FFC6F-A690-4ABA-9CA8-E92516775407}" srcOrd="2" destOrd="0" presId="urn:diagrams.loki3.com/BracketList"/>
    <dgm:cxn modelId="{B7778CE7-34A0-404E-B6B1-204A66286E51}" type="presParOf" srcId="{182FFC6F-A690-4ABA-9CA8-E92516775407}" destId="{ECA3E11A-D758-4DA8-8D98-357B842BFF33}" srcOrd="0" destOrd="0" presId="urn:diagrams.loki3.com/BracketList"/>
    <dgm:cxn modelId="{44F0D0AA-FE81-4D2B-918F-71A130D890A2}" type="presParOf" srcId="{182FFC6F-A690-4ABA-9CA8-E92516775407}" destId="{57FD9B87-B8B1-4C5F-A1FA-422D9D36EE9A}" srcOrd="1" destOrd="0" presId="urn:diagrams.loki3.com/BracketList"/>
    <dgm:cxn modelId="{E313C2D9-5583-469D-8AE8-A0490AD6922D}" type="presParOf" srcId="{182FFC6F-A690-4ABA-9CA8-E92516775407}" destId="{E1DB440A-1410-45A9-BCAA-BC9A0874EBF6}" srcOrd="2" destOrd="0" presId="urn:diagrams.loki3.com/BracketList"/>
    <dgm:cxn modelId="{8154541B-5312-4DF2-BA0A-CFCF3BD05751}" type="presParOf" srcId="{182FFC6F-A690-4ABA-9CA8-E92516775407}" destId="{3C17AE82-CD7D-46FC-8C7C-F57C2ABAFC90}" srcOrd="3" destOrd="0" presId="urn:diagrams.loki3.com/BracketList"/>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8D39ED2-751A-46F3-B6EE-A03A7A124C2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A467D85-BB15-4256-A94A-F1AF1D506377}">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1</a:t>
          </a:r>
        </a:p>
      </dgm:t>
    </dgm:pt>
    <dgm:pt modelId="{174B333E-6B3B-4094-A08A-EEE777025B14}" type="parTrans" cxnId="{3B236B8C-B555-4B28-9FFB-05C3F9434FB8}">
      <dgm:prSet/>
      <dgm:spPr/>
      <dgm:t>
        <a:bodyPr/>
        <a:lstStyle/>
        <a:p>
          <a:endParaRPr lang="en-US"/>
        </a:p>
      </dgm:t>
    </dgm:pt>
    <dgm:pt modelId="{8FF32C57-1FB0-4EB8-96FB-E7F71CA64C21}" type="sibTrans" cxnId="{3B236B8C-B555-4B28-9FFB-05C3F9434FB8}">
      <dgm:prSet/>
      <dgm:spPr/>
      <dgm:t>
        <a:bodyPr/>
        <a:lstStyle/>
        <a:p>
          <a:endParaRPr lang="en-US"/>
        </a:p>
      </dgm:t>
    </dgm:pt>
    <dgm:pt modelId="{D5639A5A-7572-4E2A-AF3F-070A9545222C}">
      <dgm:prSet phldrT="[Text]" custT="1"/>
      <dgm:spPr/>
      <dgm:t>
        <a:bodyPr/>
        <a:lstStyle/>
        <a:p>
          <a:r>
            <a:rPr lang="en-US" sz="2800" b="1" dirty="0">
              <a:latin typeface="Agency FB" panose="020B0503020202020204" pitchFamily="34" charset="0"/>
            </a:rPr>
            <a:t>Development of Human Personality:</a:t>
          </a:r>
        </a:p>
      </dgm:t>
    </dgm:pt>
    <dgm:pt modelId="{AFB2E982-C6D6-4DA1-A35E-A4B5E85262C3}" type="parTrans" cxnId="{6AB33504-4062-4A79-964E-68F3A92A7B39}">
      <dgm:prSet/>
      <dgm:spPr/>
      <dgm:t>
        <a:bodyPr/>
        <a:lstStyle/>
        <a:p>
          <a:endParaRPr lang="en-US"/>
        </a:p>
      </dgm:t>
    </dgm:pt>
    <dgm:pt modelId="{744F99F9-0EC0-4F9D-AE00-BEBB0B58AD5C}" type="sibTrans" cxnId="{6AB33504-4062-4A79-964E-68F3A92A7B39}">
      <dgm:prSet/>
      <dgm:spPr/>
      <dgm:t>
        <a:bodyPr/>
        <a:lstStyle/>
        <a:p>
          <a:endParaRPr lang="en-US"/>
        </a:p>
      </dgm:t>
    </dgm:pt>
    <dgm:pt modelId="{D3AC5099-CF7B-48D1-9555-EC5F910D0D53}">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2</a:t>
          </a:r>
        </a:p>
      </dgm:t>
    </dgm:pt>
    <dgm:pt modelId="{11EE8627-2F9D-446E-BA58-082567827150}" type="parTrans" cxnId="{21F500CC-9C67-4815-A4BE-E15C19B62F1B}">
      <dgm:prSet/>
      <dgm:spPr/>
      <dgm:t>
        <a:bodyPr/>
        <a:lstStyle/>
        <a:p>
          <a:endParaRPr lang="en-US"/>
        </a:p>
      </dgm:t>
    </dgm:pt>
    <dgm:pt modelId="{BBD9EB5E-4753-48B7-98F6-743371AF6FD9}" type="sibTrans" cxnId="{21F500CC-9C67-4815-A4BE-E15C19B62F1B}">
      <dgm:prSet/>
      <dgm:spPr/>
      <dgm:t>
        <a:bodyPr/>
        <a:lstStyle/>
        <a:p>
          <a:endParaRPr lang="en-US"/>
        </a:p>
      </dgm:t>
    </dgm:pt>
    <dgm:pt modelId="{99F0ABFE-88DB-4E53-8A83-C38F223BB2DC}">
      <dgm:prSet phldrT="[Text]" custT="1"/>
      <dgm:spPr/>
      <dgm:t>
        <a:bodyPr/>
        <a:lstStyle/>
        <a:p>
          <a:pPr>
            <a:lnSpc>
              <a:spcPct val="100000"/>
            </a:lnSpc>
          </a:pPr>
          <a:r>
            <a:rPr lang="en-US" sz="2800" b="1" dirty="0">
              <a:latin typeface="Agency FB" panose="020B0503020202020204" pitchFamily="34" charset="0"/>
            </a:rPr>
            <a:t>Provide and Ensure Proper </a:t>
          </a:r>
          <a:r>
            <a:rPr lang="en-US" sz="2800" b="1" dirty="0" err="1">
              <a:latin typeface="Agency FB" panose="020B0503020202020204" pitchFamily="34" charset="0"/>
            </a:rPr>
            <a:t>Utilisation</a:t>
          </a:r>
          <a:r>
            <a:rPr lang="en-US" sz="2800" b="1" dirty="0">
              <a:latin typeface="Agency FB" panose="020B0503020202020204" pitchFamily="34" charset="0"/>
            </a:rPr>
            <a:t> of Human and Material Resources:</a:t>
          </a:r>
        </a:p>
      </dgm:t>
    </dgm:pt>
    <dgm:pt modelId="{544AAC25-040A-4310-86D8-3FB879D491D5}" type="parTrans" cxnId="{6F327B63-0474-4C6A-A5ED-3F875C09962C}">
      <dgm:prSet/>
      <dgm:spPr/>
      <dgm:t>
        <a:bodyPr/>
        <a:lstStyle/>
        <a:p>
          <a:endParaRPr lang="en-US"/>
        </a:p>
      </dgm:t>
    </dgm:pt>
    <dgm:pt modelId="{B372D856-161F-4181-8589-9690A545BF7B}" type="sibTrans" cxnId="{6F327B63-0474-4C6A-A5ED-3F875C09962C}">
      <dgm:prSet/>
      <dgm:spPr/>
      <dgm:t>
        <a:bodyPr/>
        <a:lstStyle/>
        <a:p>
          <a:endParaRPr lang="en-US"/>
        </a:p>
      </dgm:t>
    </dgm:pt>
    <dgm:pt modelId="{82A85AF1-2C6A-4E8B-8D5F-1BD55C2009B9}">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3</a:t>
          </a:r>
        </a:p>
      </dgm:t>
    </dgm:pt>
    <dgm:pt modelId="{A4129011-9828-46A4-8144-6097AB220E9B}" type="parTrans" cxnId="{98D5C29A-D4E1-48F6-867F-26ED9101DDA1}">
      <dgm:prSet/>
      <dgm:spPr/>
      <dgm:t>
        <a:bodyPr/>
        <a:lstStyle/>
        <a:p>
          <a:endParaRPr lang="en-US"/>
        </a:p>
      </dgm:t>
    </dgm:pt>
    <dgm:pt modelId="{0786E560-1901-412B-8124-58E6F5238BEE}" type="sibTrans" cxnId="{98D5C29A-D4E1-48F6-867F-26ED9101DDA1}">
      <dgm:prSet/>
      <dgm:spPr/>
      <dgm:t>
        <a:bodyPr/>
        <a:lstStyle/>
        <a:p>
          <a:endParaRPr lang="en-US"/>
        </a:p>
      </dgm:t>
    </dgm:pt>
    <dgm:pt modelId="{6D0EDCA1-277C-43EA-84D4-6E485F7DF496}">
      <dgm:prSet phldrT="[Text]" custT="1"/>
      <dgm:spPr/>
      <dgm:t>
        <a:bodyPr/>
        <a:lstStyle/>
        <a:p>
          <a:r>
            <a:rPr lang="en-US" sz="2800" b="1" dirty="0">
              <a:latin typeface="Agency FB" panose="020B0503020202020204" pitchFamily="34" charset="0"/>
            </a:rPr>
            <a:t>To Make the Learner Active in the Educational </a:t>
          </a:r>
          <a:r>
            <a:rPr lang="en-US" sz="2800" b="1" dirty="0" err="1">
              <a:latin typeface="Agency FB" panose="020B0503020202020204" pitchFamily="34" charset="0"/>
            </a:rPr>
            <a:t>Programme</a:t>
          </a:r>
          <a:r>
            <a:rPr lang="en-US" sz="2800" b="1" dirty="0">
              <a:latin typeface="Agency FB" panose="020B0503020202020204" pitchFamily="34" charset="0"/>
            </a:rPr>
            <a:t>:</a:t>
          </a:r>
        </a:p>
      </dgm:t>
    </dgm:pt>
    <dgm:pt modelId="{7F777580-A085-4EDD-A403-C161BFF0B796}" type="parTrans" cxnId="{23D20FFC-6C05-44A2-B90A-4128BE6A56F2}">
      <dgm:prSet/>
      <dgm:spPr/>
      <dgm:t>
        <a:bodyPr/>
        <a:lstStyle/>
        <a:p>
          <a:endParaRPr lang="en-US"/>
        </a:p>
      </dgm:t>
    </dgm:pt>
    <dgm:pt modelId="{D175625E-4930-44C8-9D84-8A3A63DEEF71}" type="sibTrans" cxnId="{23D20FFC-6C05-44A2-B90A-4128BE6A56F2}">
      <dgm:prSet/>
      <dgm:spPr/>
      <dgm:t>
        <a:bodyPr/>
        <a:lstStyle/>
        <a:p>
          <a:endParaRPr lang="en-US"/>
        </a:p>
      </dgm:t>
    </dgm:pt>
    <dgm:pt modelId="{EFE4522C-3662-46FE-85A6-FE46C84064E7}">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4</a:t>
          </a:r>
        </a:p>
      </dgm:t>
    </dgm:pt>
    <dgm:pt modelId="{22F33E86-ED5D-419F-B37F-A85BF61FE4D6}" type="parTrans" cxnId="{76156403-C657-4FC1-A23E-46F9C70A8171}">
      <dgm:prSet/>
      <dgm:spPr/>
      <dgm:t>
        <a:bodyPr/>
        <a:lstStyle/>
        <a:p>
          <a:endParaRPr lang="en-US"/>
        </a:p>
      </dgm:t>
    </dgm:pt>
    <dgm:pt modelId="{129A5475-308C-4701-AD45-553E2C050EB2}" type="sibTrans" cxnId="{76156403-C657-4FC1-A23E-46F9C70A8171}">
      <dgm:prSet/>
      <dgm:spPr/>
      <dgm:t>
        <a:bodyPr/>
        <a:lstStyle/>
        <a:p>
          <a:endParaRPr lang="en-US"/>
        </a:p>
      </dgm:t>
    </dgm:pt>
    <dgm:pt modelId="{0DB82E7D-92F5-4CDB-914F-340FA595D0E0}">
      <dgm:prSet phldrT="[Text]" custT="1"/>
      <dgm:spPr/>
      <dgm:t>
        <a:bodyPr/>
        <a:lstStyle/>
        <a:p>
          <a:r>
            <a:rPr lang="en-US" sz="2800" b="1" dirty="0">
              <a:latin typeface="Agency FB" panose="020B0503020202020204" pitchFamily="34" charset="0"/>
            </a:rPr>
            <a:t>Provide Adequate Physical Facilities</a:t>
          </a:r>
        </a:p>
      </dgm:t>
    </dgm:pt>
    <dgm:pt modelId="{F030F960-14AA-42ED-B5C7-70DE5B02204B}" type="parTrans" cxnId="{22816628-D994-424B-8F1D-5FBCB3E2E9D7}">
      <dgm:prSet/>
      <dgm:spPr/>
      <dgm:t>
        <a:bodyPr/>
        <a:lstStyle/>
        <a:p>
          <a:endParaRPr lang="en-US"/>
        </a:p>
      </dgm:t>
    </dgm:pt>
    <dgm:pt modelId="{D8439DBB-3B5B-48CA-B312-42781106468B}" type="sibTrans" cxnId="{22816628-D994-424B-8F1D-5FBCB3E2E9D7}">
      <dgm:prSet/>
      <dgm:spPr/>
      <dgm:t>
        <a:bodyPr/>
        <a:lstStyle/>
        <a:p>
          <a:endParaRPr lang="en-US"/>
        </a:p>
      </dgm:t>
    </dgm:pt>
    <dgm:pt modelId="{C4A876F0-6506-43E3-9F71-8D1878CACA07}" type="pres">
      <dgm:prSet presAssocID="{98D39ED2-751A-46F3-B6EE-A03A7A124C2F}" presName="Name0" presStyleCnt="0">
        <dgm:presLayoutVars>
          <dgm:dir/>
          <dgm:animLvl val="lvl"/>
          <dgm:resizeHandles val="exact"/>
        </dgm:presLayoutVars>
      </dgm:prSet>
      <dgm:spPr/>
    </dgm:pt>
    <dgm:pt modelId="{521534D5-92B8-4B33-8D5C-D1068DBB711F}" type="pres">
      <dgm:prSet presAssocID="{7A467D85-BB15-4256-A94A-F1AF1D506377}" presName="linNode" presStyleCnt="0"/>
      <dgm:spPr/>
    </dgm:pt>
    <dgm:pt modelId="{95C1A39C-8625-4123-9965-40A9A6E923A4}" type="pres">
      <dgm:prSet presAssocID="{7A467D85-BB15-4256-A94A-F1AF1D506377}" presName="parTx" presStyleLbl="revTx" presStyleIdx="0" presStyleCnt="4" custScaleX="35465" custScaleY="130241" custLinFactNeighborX="-3322" custLinFactNeighborY="-14754">
        <dgm:presLayoutVars>
          <dgm:chMax val="1"/>
          <dgm:bulletEnabled val="1"/>
        </dgm:presLayoutVars>
      </dgm:prSet>
      <dgm:spPr/>
    </dgm:pt>
    <dgm:pt modelId="{F2CDA94A-1D52-424B-8525-E281EBD72F56}" type="pres">
      <dgm:prSet presAssocID="{7A467D85-BB15-4256-A94A-F1AF1D506377}" presName="bracket" presStyleLbl="parChTrans1D1" presStyleIdx="0" presStyleCnt="4" custScaleX="25373"/>
      <dgm:spPr/>
    </dgm:pt>
    <dgm:pt modelId="{556F592E-340A-4A66-A9CC-9B1722436B0D}" type="pres">
      <dgm:prSet presAssocID="{7A467D85-BB15-4256-A94A-F1AF1D506377}" presName="spH" presStyleCnt="0"/>
      <dgm:spPr/>
    </dgm:pt>
    <dgm:pt modelId="{0B3E39FD-D3AF-4851-9EA6-5CC1A6D40309}" type="pres">
      <dgm:prSet presAssocID="{7A467D85-BB15-4256-A94A-F1AF1D506377}" presName="desTx" presStyleLbl="node1" presStyleIdx="0" presStyleCnt="4" custScaleX="175325" custScaleY="144198">
        <dgm:presLayoutVars>
          <dgm:bulletEnabled val="1"/>
        </dgm:presLayoutVars>
      </dgm:prSet>
      <dgm:spPr/>
    </dgm:pt>
    <dgm:pt modelId="{95B81157-AB2C-4E2F-BD1A-2B4D22962AD1}" type="pres">
      <dgm:prSet presAssocID="{8FF32C57-1FB0-4EB8-96FB-E7F71CA64C21}" presName="spV" presStyleCnt="0"/>
      <dgm:spPr/>
    </dgm:pt>
    <dgm:pt modelId="{182FFC6F-A690-4ABA-9CA8-E92516775407}" type="pres">
      <dgm:prSet presAssocID="{D3AC5099-CF7B-48D1-9555-EC5F910D0D53}" presName="linNode" presStyleCnt="0"/>
      <dgm:spPr/>
    </dgm:pt>
    <dgm:pt modelId="{ECA3E11A-D758-4DA8-8D98-357B842BFF33}" type="pres">
      <dgm:prSet presAssocID="{D3AC5099-CF7B-48D1-9555-EC5F910D0D53}" presName="parTx" presStyleLbl="revTx" presStyleIdx="1" presStyleCnt="4" custScaleX="35465" custScaleY="130241" custLinFactNeighborX="-3322" custLinFactNeighborY="-14754">
        <dgm:presLayoutVars>
          <dgm:chMax val="1"/>
          <dgm:bulletEnabled val="1"/>
        </dgm:presLayoutVars>
      </dgm:prSet>
      <dgm:spPr/>
    </dgm:pt>
    <dgm:pt modelId="{57FD9B87-B8B1-4C5F-A1FA-422D9D36EE9A}" type="pres">
      <dgm:prSet presAssocID="{D3AC5099-CF7B-48D1-9555-EC5F910D0D53}" presName="bracket" presStyleLbl="parChTrans1D1" presStyleIdx="1" presStyleCnt="4" custScaleX="25373"/>
      <dgm:spPr/>
    </dgm:pt>
    <dgm:pt modelId="{E1DB440A-1410-45A9-BCAA-BC9A0874EBF6}" type="pres">
      <dgm:prSet presAssocID="{D3AC5099-CF7B-48D1-9555-EC5F910D0D53}" presName="spH" presStyleCnt="0"/>
      <dgm:spPr/>
    </dgm:pt>
    <dgm:pt modelId="{3C17AE82-CD7D-46FC-8C7C-F57C2ABAFC90}" type="pres">
      <dgm:prSet presAssocID="{D3AC5099-CF7B-48D1-9555-EC5F910D0D53}" presName="desTx" presStyleLbl="node1" presStyleIdx="1" presStyleCnt="4" custScaleX="175325" custScaleY="144198">
        <dgm:presLayoutVars>
          <dgm:bulletEnabled val="1"/>
        </dgm:presLayoutVars>
      </dgm:prSet>
      <dgm:spPr/>
    </dgm:pt>
    <dgm:pt modelId="{57299179-880C-4D25-B552-1122F8774C35}" type="pres">
      <dgm:prSet presAssocID="{BBD9EB5E-4753-48B7-98F6-743371AF6FD9}" presName="spV" presStyleCnt="0"/>
      <dgm:spPr/>
    </dgm:pt>
    <dgm:pt modelId="{D94F6C7F-2A77-44D3-9CAF-F5334D9FEBE6}" type="pres">
      <dgm:prSet presAssocID="{82A85AF1-2C6A-4E8B-8D5F-1BD55C2009B9}" presName="linNode" presStyleCnt="0"/>
      <dgm:spPr/>
    </dgm:pt>
    <dgm:pt modelId="{7A1FCF5F-A9C8-4288-AD9A-39DD326BC10F}" type="pres">
      <dgm:prSet presAssocID="{82A85AF1-2C6A-4E8B-8D5F-1BD55C2009B9}" presName="parTx" presStyleLbl="revTx" presStyleIdx="2" presStyleCnt="4" custScaleX="35465" custScaleY="130241" custLinFactNeighborX="-3322" custLinFactNeighborY="-14754">
        <dgm:presLayoutVars>
          <dgm:chMax val="1"/>
          <dgm:bulletEnabled val="1"/>
        </dgm:presLayoutVars>
      </dgm:prSet>
      <dgm:spPr/>
    </dgm:pt>
    <dgm:pt modelId="{14E12CB6-7F1C-4783-BE04-E89DFEBC9F56}" type="pres">
      <dgm:prSet presAssocID="{82A85AF1-2C6A-4E8B-8D5F-1BD55C2009B9}" presName="bracket" presStyleLbl="parChTrans1D1" presStyleIdx="2" presStyleCnt="4" custScaleX="25373"/>
      <dgm:spPr/>
    </dgm:pt>
    <dgm:pt modelId="{9844F382-8877-4EEA-9633-3D3409D76020}" type="pres">
      <dgm:prSet presAssocID="{82A85AF1-2C6A-4E8B-8D5F-1BD55C2009B9}" presName="spH" presStyleCnt="0"/>
      <dgm:spPr/>
    </dgm:pt>
    <dgm:pt modelId="{55046EE4-3D4F-4375-B323-90BEDEF843B3}" type="pres">
      <dgm:prSet presAssocID="{82A85AF1-2C6A-4E8B-8D5F-1BD55C2009B9}" presName="desTx" presStyleLbl="node1" presStyleIdx="2" presStyleCnt="4" custScaleX="175325" custScaleY="144198">
        <dgm:presLayoutVars>
          <dgm:bulletEnabled val="1"/>
        </dgm:presLayoutVars>
      </dgm:prSet>
      <dgm:spPr/>
    </dgm:pt>
    <dgm:pt modelId="{8EB9653B-2C0D-4BEF-9686-0690520188C6}" type="pres">
      <dgm:prSet presAssocID="{0786E560-1901-412B-8124-58E6F5238BEE}" presName="spV" presStyleCnt="0"/>
      <dgm:spPr/>
    </dgm:pt>
    <dgm:pt modelId="{94FCA844-99D5-4321-B623-68C1D46EFD07}" type="pres">
      <dgm:prSet presAssocID="{EFE4522C-3662-46FE-85A6-FE46C84064E7}" presName="linNode" presStyleCnt="0"/>
      <dgm:spPr/>
    </dgm:pt>
    <dgm:pt modelId="{DB4AF3DB-E31A-4947-9B79-F70513F3EB13}" type="pres">
      <dgm:prSet presAssocID="{EFE4522C-3662-46FE-85A6-FE46C84064E7}" presName="parTx" presStyleLbl="revTx" presStyleIdx="3" presStyleCnt="4" custScaleX="35465" custScaleY="130241" custLinFactNeighborX="-3322" custLinFactNeighborY="-14754">
        <dgm:presLayoutVars>
          <dgm:chMax val="1"/>
          <dgm:bulletEnabled val="1"/>
        </dgm:presLayoutVars>
      </dgm:prSet>
      <dgm:spPr/>
    </dgm:pt>
    <dgm:pt modelId="{B61D6037-D4CA-4C3F-AACA-097B6949E139}" type="pres">
      <dgm:prSet presAssocID="{EFE4522C-3662-46FE-85A6-FE46C84064E7}" presName="bracket" presStyleLbl="parChTrans1D1" presStyleIdx="3" presStyleCnt="4" custScaleX="25373"/>
      <dgm:spPr/>
    </dgm:pt>
    <dgm:pt modelId="{CB3346CD-EC3B-4349-93C7-4CFA97D00C60}" type="pres">
      <dgm:prSet presAssocID="{EFE4522C-3662-46FE-85A6-FE46C84064E7}" presName="spH" presStyleCnt="0"/>
      <dgm:spPr/>
    </dgm:pt>
    <dgm:pt modelId="{D2FC40A7-F2A4-4954-9432-388EEC4469BE}" type="pres">
      <dgm:prSet presAssocID="{EFE4522C-3662-46FE-85A6-FE46C84064E7}" presName="desTx" presStyleLbl="node1" presStyleIdx="3" presStyleCnt="4" custScaleX="175325" custScaleY="144198">
        <dgm:presLayoutVars>
          <dgm:bulletEnabled val="1"/>
        </dgm:presLayoutVars>
      </dgm:prSet>
      <dgm:spPr/>
    </dgm:pt>
  </dgm:ptLst>
  <dgm:cxnLst>
    <dgm:cxn modelId="{76156403-C657-4FC1-A23E-46F9C70A8171}" srcId="{98D39ED2-751A-46F3-B6EE-A03A7A124C2F}" destId="{EFE4522C-3662-46FE-85A6-FE46C84064E7}" srcOrd="3" destOrd="0" parTransId="{22F33E86-ED5D-419F-B37F-A85BF61FE4D6}" sibTransId="{129A5475-308C-4701-AD45-553E2C050EB2}"/>
    <dgm:cxn modelId="{CDB4FF03-3F75-4CB0-A72A-1F9586872473}" type="presOf" srcId="{7A467D85-BB15-4256-A94A-F1AF1D506377}" destId="{95C1A39C-8625-4123-9965-40A9A6E923A4}" srcOrd="0" destOrd="0" presId="urn:diagrams.loki3.com/BracketList"/>
    <dgm:cxn modelId="{6AB33504-4062-4A79-964E-68F3A92A7B39}" srcId="{7A467D85-BB15-4256-A94A-F1AF1D506377}" destId="{D5639A5A-7572-4E2A-AF3F-070A9545222C}" srcOrd="0" destOrd="0" parTransId="{AFB2E982-C6D6-4DA1-A35E-A4B5E85262C3}" sibTransId="{744F99F9-0EC0-4F9D-AE00-BEBB0B58AD5C}"/>
    <dgm:cxn modelId="{22816628-D994-424B-8F1D-5FBCB3E2E9D7}" srcId="{EFE4522C-3662-46FE-85A6-FE46C84064E7}" destId="{0DB82E7D-92F5-4CDB-914F-340FA595D0E0}" srcOrd="0" destOrd="0" parTransId="{F030F960-14AA-42ED-B5C7-70DE5B02204B}" sibTransId="{D8439DBB-3B5B-48CA-B312-42781106468B}"/>
    <dgm:cxn modelId="{6F327B63-0474-4C6A-A5ED-3F875C09962C}" srcId="{D3AC5099-CF7B-48D1-9555-EC5F910D0D53}" destId="{99F0ABFE-88DB-4E53-8A83-C38F223BB2DC}" srcOrd="0" destOrd="0" parTransId="{544AAC25-040A-4310-86D8-3FB879D491D5}" sibTransId="{B372D856-161F-4181-8589-9690A545BF7B}"/>
    <dgm:cxn modelId="{A8D7CA79-65A7-4863-9671-03EC32522864}" type="presOf" srcId="{99F0ABFE-88DB-4E53-8A83-C38F223BB2DC}" destId="{3C17AE82-CD7D-46FC-8C7C-F57C2ABAFC90}" srcOrd="0" destOrd="0" presId="urn:diagrams.loki3.com/BracketList"/>
    <dgm:cxn modelId="{E65ED689-FCAB-4C37-B525-2AE86B5CB42B}" type="presOf" srcId="{D3AC5099-CF7B-48D1-9555-EC5F910D0D53}" destId="{ECA3E11A-D758-4DA8-8D98-357B842BFF33}" srcOrd="0" destOrd="0" presId="urn:diagrams.loki3.com/BracketList"/>
    <dgm:cxn modelId="{3B236B8C-B555-4B28-9FFB-05C3F9434FB8}" srcId="{98D39ED2-751A-46F3-B6EE-A03A7A124C2F}" destId="{7A467D85-BB15-4256-A94A-F1AF1D506377}" srcOrd="0" destOrd="0" parTransId="{174B333E-6B3B-4094-A08A-EEE777025B14}" sibTransId="{8FF32C57-1FB0-4EB8-96FB-E7F71CA64C21}"/>
    <dgm:cxn modelId="{98D5C29A-D4E1-48F6-867F-26ED9101DDA1}" srcId="{98D39ED2-751A-46F3-B6EE-A03A7A124C2F}" destId="{82A85AF1-2C6A-4E8B-8D5F-1BD55C2009B9}" srcOrd="2" destOrd="0" parTransId="{A4129011-9828-46A4-8144-6097AB220E9B}" sibTransId="{0786E560-1901-412B-8124-58E6F5238BEE}"/>
    <dgm:cxn modelId="{C685B3A5-19C0-41B5-A84C-ADDAB6035B11}" type="presOf" srcId="{0DB82E7D-92F5-4CDB-914F-340FA595D0E0}" destId="{D2FC40A7-F2A4-4954-9432-388EEC4469BE}" srcOrd="0" destOrd="0" presId="urn:diagrams.loki3.com/BracketList"/>
    <dgm:cxn modelId="{10F0E3B0-7718-4FBD-A24A-D19E91DD285C}" type="presOf" srcId="{6D0EDCA1-277C-43EA-84D4-6E485F7DF496}" destId="{55046EE4-3D4F-4375-B323-90BEDEF843B3}" srcOrd="0" destOrd="0" presId="urn:diagrams.loki3.com/BracketList"/>
    <dgm:cxn modelId="{F718D4B5-4E28-4F52-B766-C2EC551A3D2B}" type="presOf" srcId="{D5639A5A-7572-4E2A-AF3F-070A9545222C}" destId="{0B3E39FD-D3AF-4851-9EA6-5CC1A6D40309}" srcOrd="0" destOrd="0" presId="urn:diagrams.loki3.com/BracketList"/>
    <dgm:cxn modelId="{21F500CC-9C67-4815-A4BE-E15C19B62F1B}" srcId="{98D39ED2-751A-46F3-B6EE-A03A7A124C2F}" destId="{D3AC5099-CF7B-48D1-9555-EC5F910D0D53}" srcOrd="1" destOrd="0" parTransId="{11EE8627-2F9D-446E-BA58-082567827150}" sibTransId="{BBD9EB5E-4753-48B7-98F6-743371AF6FD9}"/>
    <dgm:cxn modelId="{2C4C43E4-E72B-4837-AA12-31CB35B4BFFC}" type="presOf" srcId="{EFE4522C-3662-46FE-85A6-FE46C84064E7}" destId="{DB4AF3DB-E31A-4947-9B79-F70513F3EB13}" srcOrd="0" destOrd="0" presId="urn:diagrams.loki3.com/BracketList"/>
    <dgm:cxn modelId="{F64370E9-8183-41AC-96D3-5BC89CE3CC83}" type="presOf" srcId="{82A85AF1-2C6A-4E8B-8D5F-1BD55C2009B9}" destId="{7A1FCF5F-A9C8-4288-AD9A-39DD326BC10F}" srcOrd="0" destOrd="0" presId="urn:diagrams.loki3.com/BracketList"/>
    <dgm:cxn modelId="{CBE692FA-2B0D-424B-BB74-5DD7EC2CBDAF}" type="presOf" srcId="{98D39ED2-751A-46F3-B6EE-A03A7A124C2F}" destId="{C4A876F0-6506-43E3-9F71-8D1878CACA07}" srcOrd="0" destOrd="0" presId="urn:diagrams.loki3.com/BracketList"/>
    <dgm:cxn modelId="{23D20FFC-6C05-44A2-B90A-4128BE6A56F2}" srcId="{82A85AF1-2C6A-4E8B-8D5F-1BD55C2009B9}" destId="{6D0EDCA1-277C-43EA-84D4-6E485F7DF496}" srcOrd="0" destOrd="0" parTransId="{7F777580-A085-4EDD-A403-C161BFF0B796}" sibTransId="{D175625E-4930-44C8-9D84-8A3A63DEEF71}"/>
    <dgm:cxn modelId="{E4D38698-0331-45B1-997D-5F8487335E67}" type="presParOf" srcId="{C4A876F0-6506-43E3-9F71-8D1878CACA07}" destId="{521534D5-92B8-4B33-8D5C-D1068DBB711F}" srcOrd="0" destOrd="0" presId="urn:diagrams.loki3.com/BracketList"/>
    <dgm:cxn modelId="{52AD3553-3F22-4C4E-9E09-6F89300F4409}" type="presParOf" srcId="{521534D5-92B8-4B33-8D5C-D1068DBB711F}" destId="{95C1A39C-8625-4123-9965-40A9A6E923A4}" srcOrd="0" destOrd="0" presId="urn:diagrams.loki3.com/BracketList"/>
    <dgm:cxn modelId="{8427043F-8222-4D5B-85FF-E36B77FF4273}" type="presParOf" srcId="{521534D5-92B8-4B33-8D5C-D1068DBB711F}" destId="{F2CDA94A-1D52-424B-8525-E281EBD72F56}" srcOrd="1" destOrd="0" presId="urn:diagrams.loki3.com/BracketList"/>
    <dgm:cxn modelId="{0FE052DC-8263-4722-AE46-E42C9C15F6C2}" type="presParOf" srcId="{521534D5-92B8-4B33-8D5C-D1068DBB711F}" destId="{556F592E-340A-4A66-A9CC-9B1722436B0D}" srcOrd="2" destOrd="0" presId="urn:diagrams.loki3.com/BracketList"/>
    <dgm:cxn modelId="{6CEA2530-E352-4584-94C0-E41E85C5FF96}" type="presParOf" srcId="{521534D5-92B8-4B33-8D5C-D1068DBB711F}" destId="{0B3E39FD-D3AF-4851-9EA6-5CC1A6D40309}" srcOrd="3" destOrd="0" presId="urn:diagrams.loki3.com/BracketList"/>
    <dgm:cxn modelId="{433FB296-E04E-4708-8B8C-01A84342276C}" type="presParOf" srcId="{C4A876F0-6506-43E3-9F71-8D1878CACA07}" destId="{95B81157-AB2C-4E2F-BD1A-2B4D22962AD1}" srcOrd="1" destOrd="0" presId="urn:diagrams.loki3.com/BracketList"/>
    <dgm:cxn modelId="{F450801C-9464-4475-9E1E-71C8A7344954}" type="presParOf" srcId="{C4A876F0-6506-43E3-9F71-8D1878CACA07}" destId="{182FFC6F-A690-4ABA-9CA8-E92516775407}" srcOrd="2" destOrd="0" presId="urn:diagrams.loki3.com/BracketList"/>
    <dgm:cxn modelId="{B7778CE7-34A0-404E-B6B1-204A66286E51}" type="presParOf" srcId="{182FFC6F-A690-4ABA-9CA8-E92516775407}" destId="{ECA3E11A-D758-4DA8-8D98-357B842BFF33}" srcOrd="0" destOrd="0" presId="urn:diagrams.loki3.com/BracketList"/>
    <dgm:cxn modelId="{44F0D0AA-FE81-4D2B-918F-71A130D890A2}" type="presParOf" srcId="{182FFC6F-A690-4ABA-9CA8-E92516775407}" destId="{57FD9B87-B8B1-4C5F-A1FA-422D9D36EE9A}" srcOrd="1" destOrd="0" presId="urn:diagrams.loki3.com/BracketList"/>
    <dgm:cxn modelId="{E313C2D9-5583-469D-8AE8-A0490AD6922D}" type="presParOf" srcId="{182FFC6F-A690-4ABA-9CA8-E92516775407}" destId="{E1DB440A-1410-45A9-BCAA-BC9A0874EBF6}" srcOrd="2" destOrd="0" presId="urn:diagrams.loki3.com/BracketList"/>
    <dgm:cxn modelId="{8154541B-5312-4DF2-BA0A-CFCF3BD05751}" type="presParOf" srcId="{182FFC6F-A690-4ABA-9CA8-E92516775407}" destId="{3C17AE82-CD7D-46FC-8C7C-F57C2ABAFC90}" srcOrd="3" destOrd="0" presId="urn:diagrams.loki3.com/BracketList"/>
    <dgm:cxn modelId="{3D908672-808A-4420-9C5B-1EC36892F1D5}" type="presParOf" srcId="{C4A876F0-6506-43E3-9F71-8D1878CACA07}" destId="{57299179-880C-4D25-B552-1122F8774C35}" srcOrd="3" destOrd="0" presId="urn:diagrams.loki3.com/BracketList"/>
    <dgm:cxn modelId="{2EE38929-8ADA-406B-904F-6C5C6E67C55D}" type="presParOf" srcId="{C4A876F0-6506-43E3-9F71-8D1878CACA07}" destId="{D94F6C7F-2A77-44D3-9CAF-F5334D9FEBE6}" srcOrd="4" destOrd="0" presId="urn:diagrams.loki3.com/BracketList"/>
    <dgm:cxn modelId="{84176104-B70A-433B-8D6E-97DE7A8DE7F1}" type="presParOf" srcId="{D94F6C7F-2A77-44D3-9CAF-F5334D9FEBE6}" destId="{7A1FCF5F-A9C8-4288-AD9A-39DD326BC10F}" srcOrd="0" destOrd="0" presId="urn:diagrams.loki3.com/BracketList"/>
    <dgm:cxn modelId="{844CD4B2-4A90-43A7-B077-51AFC8416081}" type="presParOf" srcId="{D94F6C7F-2A77-44D3-9CAF-F5334D9FEBE6}" destId="{14E12CB6-7F1C-4783-BE04-E89DFEBC9F56}" srcOrd="1" destOrd="0" presId="urn:diagrams.loki3.com/BracketList"/>
    <dgm:cxn modelId="{687B953F-35D7-4939-A62B-644761674933}" type="presParOf" srcId="{D94F6C7F-2A77-44D3-9CAF-F5334D9FEBE6}" destId="{9844F382-8877-4EEA-9633-3D3409D76020}" srcOrd="2" destOrd="0" presId="urn:diagrams.loki3.com/BracketList"/>
    <dgm:cxn modelId="{71232A73-8695-4BF2-88E6-C31FE9C90F01}" type="presParOf" srcId="{D94F6C7F-2A77-44D3-9CAF-F5334D9FEBE6}" destId="{55046EE4-3D4F-4375-B323-90BEDEF843B3}" srcOrd="3" destOrd="0" presId="urn:diagrams.loki3.com/BracketList"/>
    <dgm:cxn modelId="{359E1727-F1B2-45EC-ACFF-7B897A05BAEB}" type="presParOf" srcId="{C4A876F0-6506-43E3-9F71-8D1878CACA07}" destId="{8EB9653B-2C0D-4BEF-9686-0690520188C6}" srcOrd="5" destOrd="0" presId="urn:diagrams.loki3.com/BracketList"/>
    <dgm:cxn modelId="{48040BB8-E808-4E0A-A3A6-92685A836FA4}" type="presParOf" srcId="{C4A876F0-6506-43E3-9F71-8D1878CACA07}" destId="{94FCA844-99D5-4321-B623-68C1D46EFD07}" srcOrd="6" destOrd="0" presId="urn:diagrams.loki3.com/BracketList"/>
    <dgm:cxn modelId="{2B62DE0E-3399-44ED-A4C9-FC558FE4A3C1}" type="presParOf" srcId="{94FCA844-99D5-4321-B623-68C1D46EFD07}" destId="{DB4AF3DB-E31A-4947-9B79-F70513F3EB13}" srcOrd="0" destOrd="0" presId="urn:diagrams.loki3.com/BracketList"/>
    <dgm:cxn modelId="{E11764C3-1592-4BA7-A68B-8B19BCCF58E7}" type="presParOf" srcId="{94FCA844-99D5-4321-B623-68C1D46EFD07}" destId="{B61D6037-D4CA-4C3F-AACA-097B6949E139}" srcOrd="1" destOrd="0" presId="urn:diagrams.loki3.com/BracketList"/>
    <dgm:cxn modelId="{327E5AA6-05DE-4127-B981-053CF96058BB}" type="presParOf" srcId="{94FCA844-99D5-4321-B623-68C1D46EFD07}" destId="{CB3346CD-EC3B-4349-93C7-4CFA97D00C60}" srcOrd="2" destOrd="0" presId="urn:diagrams.loki3.com/BracketList"/>
    <dgm:cxn modelId="{8FC8BC92-C7D9-4D35-A5C5-B78F05910A7E}" type="presParOf" srcId="{94FCA844-99D5-4321-B623-68C1D46EFD07}" destId="{D2FC40A7-F2A4-4954-9432-388EEC4469BE}" srcOrd="3" destOrd="0" presId="urn:diagrams.loki3.com/BracketList"/>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A3286D-E32D-4067-BBE8-B74686DEF84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E909479D-6E51-49A1-97E9-21EAF0FEE68F}">
      <dgm:prSet phldrT="[Tex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rPr>
            <a:t>1</a:t>
          </a:r>
        </a:p>
      </dgm:t>
    </dgm:pt>
    <dgm:pt modelId="{B5F22745-F101-40B5-922A-220C2AC0526E}" type="parTrans" cxnId="{6C086725-BA18-412E-A858-66A3243B7A43}">
      <dgm:prSet/>
      <dgm:spPr/>
      <dgm:t>
        <a:bodyPr/>
        <a:lstStyle/>
        <a:p>
          <a:endParaRPr lang="en-US" sz="4000">
            <a:latin typeface="Agency FB" panose="020B0503020202020204" pitchFamily="34" charset="0"/>
          </a:endParaRPr>
        </a:p>
      </dgm:t>
    </dgm:pt>
    <dgm:pt modelId="{363175E6-8BD3-466D-8943-572E46397214}" type="sibTrans" cxnId="{6C086725-BA18-412E-A858-66A3243B7A43}">
      <dgm:prSet/>
      <dgm:spPr/>
      <dgm:t>
        <a:bodyPr/>
        <a:lstStyle/>
        <a:p>
          <a:endParaRPr lang="en-US" sz="4000">
            <a:latin typeface="Agency FB" panose="020B0503020202020204" pitchFamily="34" charset="0"/>
          </a:endParaRPr>
        </a:p>
      </dgm:t>
    </dgm:pt>
    <dgm:pt modelId="{953623FD-4943-4919-9E08-5AA677D99797}">
      <dgm:prSet phldrT="[Text]" custT="1"/>
      <dgm:spPr>
        <a:noFill/>
        <a:ln>
          <a:solidFill>
            <a:srgbClr val="0070C0"/>
          </a:solidFill>
        </a:ln>
      </dgm:spPr>
      <dgm:t>
        <a:bodyPr/>
        <a:lstStyle/>
        <a:p>
          <a:r>
            <a:rPr lang="en-US" sz="3600" b="1" u="none" dirty="0">
              <a:solidFill>
                <a:srgbClr val="C00000"/>
              </a:solidFill>
              <a:latin typeface="Agency FB" panose="020B0503020202020204" pitchFamily="34" charset="0"/>
            </a:rPr>
            <a:t>Introduction</a:t>
          </a:r>
        </a:p>
      </dgm:t>
    </dgm:pt>
    <dgm:pt modelId="{2EC095D1-AC62-4B03-BEE7-029213F12582}" type="parTrans" cxnId="{C5C0383E-9B6E-442C-B07B-A28FDC0DA8BA}">
      <dgm:prSet/>
      <dgm:spPr/>
      <dgm:t>
        <a:bodyPr/>
        <a:lstStyle/>
        <a:p>
          <a:endParaRPr lang="en-US" sz="4000">
            <a:latin typeface="Agency FB" panose="020B0503020202020204" pitchFamily="34" charset="0"/>
          </a:endParaRPr>
        </a:p>
      </dgm:t>
    </dgm:pt>
    <dgm:pt modelId="{D3CA85B6-7003-4461-9C6C-E72743AF8FE3}" type="sibTrans" cxnId="{C5C0383E-9B6E-442C-B07B-A28FDC0DA8BA}">
      <dgm:prSet/>
      <dgm:spPr/>
      <dgm:t>
        <a:bodyPr/>
        <a:lstStyle/>
        <a:p>
          <a:endParaRPr lang="en-US" sz="4000">
            <a:latin typeface="Agency FB" panose="020B0503020202020204" pitchFamily="34" charset="0"/>
          </a:endParaRPr>
        </a:p>
      </dgm:t>
    </dgm:pt>
    <dgm:pt modelId="{D8FF6008-BBD3-4386-A5C6-F41616DB9CF8}">
      <dgm:prSet phldrT="[Tex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rPr>
            <a:t>2</a:t>
          </a:r>
        </a:p>
      </dgm:t>
    </dgm:pt>
    <dgm:pt modelId="{223A9D68-3B93-4BB9-875E-7256F3E6B7BF}" type="parTrans" cxnId="{9F2DD185-C43E-4882-8631-89B42DF3A77A}">
      <dgm:prSet/>
      <dgm:spPr/>
      <dgm:t>
        <a:bodyPr/>
        <a:lstStyle/>
        <a:p>
          <a:endParaRPr lang="en-US" sz="4000">
            <a:latin typeface="Agency FB" panose="020B0503020202020204" pitchFamily="34" charset="0"/>
          </a:endParaRPr>
        </a:p>
      </dgm:t>
    </dgm:pt>
    <dgm:pt modelId="{C2293AB3-E950-483D-BFE5-0FE72815830D}" type="sibTrans" cxnId="{9F2DD185-C43E-4882-8631-89B42DF3A77A}">
      <dgm:prSet/>
      <dgm:spPr/>
      <dgm:t>
        <a:bodyPr/>
        <a:lstStyle/>
        <a:p>
          <a:endParaRPr lang="en-US" sz="4000">
            <a:latin typeface="Agency FB" panose="020B0503020202020204" pitchFamily="34" charset="0"/>
          </a:endParaRPr>
        </a:p>
      </dgm:t>
    </dgm:pt>
    <dgm:pt modelId="{9E34431A-EBAD-4D08-8DA8-B65883153F42}">
      <dgm:prSet phldrT="[Text]" custT="1"/>
      <dgm:spPr>
        <a:noFill/>
        <a:ln>
          <a:solidFill>
            <a:srgbClr val="0070C0"/>
          </a:solidFill>
        </a:ln>
      </dgm:spPr>
      <dgm:t>
        <a:bodyPr/>
        <a:lstStyle/>
        <a:p>
          <a:r>
            <a:rPr lang="en-US" sz="3600" b="1" u="none" dirty="0">
              <a:solidFill>
                <a:srgbClr val="C00000"/>
              </a:solidFill>
              <a:effectLst>
                <a:outerShdw blurRad="38100" dist="38100" dir="2700000" algn="tl">
                  <a:srgbClr val="FFFFFF"/>
                </a:outerShdw>
              </a:effectLst>
              <a:latin typeface="Agency FB" panose="020B0503020202020204" pitchFamily="34" charset="0"/>
              <a:cs typeface="KodchiangUPC" pitchFamily="18" charset="-34"/>
            </a:rPr>
            <a:t>Concept and Theory of Innovation</a:t>
          </a:r>
          <a:endParaRPr lang="en-US" sz="3600" b="1" u="none" dirty="0">
            <a:solidFill>
              <a:srgbClr val="C00000"/>
            </a:solidFill>
            <a:latin typeface="Agency FB" panose="020B0503020202020204" pitchFamily="34" charset="0"/>
          </a:endParaRPr>
        </a:p>
      </dgm:t>
    </dgm:pt>
    <dgm:pt modelId="{8ABF7CDC-BFC2-4A22-87AC-128B8FC89578}" type="parTrans" cxnId="{D210F92D-9DC3-4A71-A69F-7B333FB72C26}">
      <dgm:prSet/>
      <dgm:spPr/>
      <dgm:t>
        <a:bodyPr/>
        <a:lstStyle/>
        <a:p>
          <a:endParaRPr lang="en-US" sz="4000">
            <a:latin typeface="Agency FB" panose="020B0503020202020204" pitchFamily="34" charset="0"/>
          </a:endParaRPr>
        </a:p>
      </dgm:t>
    </dgm:pt>
    <dgm:pt modelId="{9DC6691F-BC21-4D88-A083-98140B0CC302}" type="sibTrans" cxnId="{D210F92D-9DC3-4A71-A69F-7B333FB72C26}">
      <dgm:prSet/>
      <dgm:spPr/>
      <dgm:t>
        <a:bodyPr/>
        <a:lstStyle/>
        <a:p>
          <a:endParaRPr lang="en-US" sz="4000">
            <a:latin typeface="Agency FB" panose="020B0503020202020204" pitchFamily="34" charset="0"/>
          </a:endParaRPr>
        </a:p>
      </dgm:t>
    </dgm:pt>
    <dgm:pt modelId="{5C44CF07-96E6-445A-8015-FCCD1A31A358}">
      <dgm:prSet phldrT="[Tex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rPr>
            <a:t>3</a:t>
          </a:r>
        </a:p>
      </dgm:t>
    </dgm:pt>
    <dgm:pt modelId="{58F785AB-D5A0-4F4D-9E64-227F2E0DBAF0}" type="parTrans" cxnId="{63F2C282-55EE-4E17-8EF8-19D41319CE07}">
      <dgm:prSet/>
      <dgm:spPr/>
      <dgm:t>
        <a:bodyPr/>
        <a:lstStyle/>
        <a:p>
          <a:endParaRPr lang="en-US" sz="4000">
            <a:latin typeface="Agency FB" panose="020B0503020202020204" pitchFamily="34" charset="0"/>
          </a:endParaRPr>
        </a:p>
      </dgm:t>
    </dgm:pt>
    <dgm:pt modelId="{1BFFA4A0-7902-4F4E-83B7-9EEA7B99BBE2}" type="sibTrans" cxnId="{63F2C282-55EE-4E17-8EF8-19D41319CE07}">
      <dgm:prSet/>
      <dgm:spPr/>
      <dgm:t>
        <a:bodyPr/>
        <a:lstStyle/>
        <a:p>
          <a:endParaRPr lang="en-US" sz="4000">
            <a:latin typeface="Agency FB" panose="020B0503020202020204" pitchFamily="34" charset="0"/>
          </a:endParaRPr>
        </a:p>
      </dgm:t>
    </dgm:pt>
    <dgm:pt modelId="{40D26BFC-633C-4EE4-AD72-686A9A3D7CF8}">
      <dgm:prSet phldrT="[Text]" custT="1"/>
      <dgm:spPr>
        <a:noFill/>
        <a:ln>
          <a:solidFill>
            <a:srgbClr val="0070C0"/>
          </a:solidFill>
        </a:ln>
      </dgm:spPr>
      <dgm:t>
        <a:bodyPr/>
        <a:lstStyle/>
        <a:p>
          <a:r>
            <a:rPr lang="en-US" sz="3600" b="1" u="none" dirty="0">
              <a:solidFill>
                <a:srgbClr val="C00000"/>
              </a:solidFill>
              <a:latin typeface="Agency FB" panose="020B0503020202020204" pitchFamily="34" charset="0"/>
            </a:rPr>
            <a:t>Educational Innovation</a:t>
          </a:r>
        </a:p>
      </dgm:t>
    </dgm:pt>
    <dgm:pt modelId="{E9E3ABA3-E7BE-422B-B80E-CF1497E928DB}" type="parTrans" cxnId="{6F1C39B4-85C3-4F34-AE4C-37AC757723DF}">
      <dgm:prSet/>
      <dgm:spPr/>
      <dgm:t>
        <a:bodyPr/>
        <a:lstStyle/>
        <a:p>
          <a:endParaRPr lang="en-US" sz="4000">
            <a:latin typeface="Agency FB" panose="020B0503020202020204" pitchFamily="34" charset="0"/>
          </a:endParaRPr>
        </a:p>
      </dgm:t>
    </dgm:pt>
    <dgm:pt modelId="{21CC62A2-C4AF-4349-8A77-0E452EE13065}" type="sibTrans" cxnId="{6F1C39B4-85C3-4F34-AE4C-37AC757723DF}">
      <dgm:prSet/>
      <dgm:spPr/>
      <dgm:t>
        <a:bodyPr/>
        <a:lstStyle/>
        <a:p>
          <a:endParaRPr lang="en-US" sz="4000">
            <a:latin typeface="Agency FB" panose="020B0503020202020204" pitchFamily="34" charset="0"/>
          </a:endParaRPr>
        </a:p>
      </dgm:t>
    </dgm:pt>
    <dgm:pt modelId="{0E6E977A-67CB-433C-BCA2-C01D11278B80}">
      <dgm:prSe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cs typeface="KodchiangUPC" pitchFamily="18" charset="-34"/>
            </a:rPr>
            <a:t>4</a:t>
          </a:r>
          <a:endParaRPr lang="th-TH" sz="4000" b="1" dirty="0">
            <a:effectLst/>
            <a:latin typeface="Agency FB" panose="020B0503020202020204" pitchFamily="34" charset="0"/>
            <a:cs typeface="KodchiangUPC" pitchFamily="18" charset="-34"/>
          </a:endParaRPr>
        </a:p>
      </dgm:t>
    </dgm:pt>
    <dgm:pt modelId="{7406225C-8038-4CCF-968B-19FB45EDFF5F}" type="parTrans" cxnId="{5C396165-AC72-4BD3-AA5F-C1D3B59D1D8C}">
      <dgm:prSet/>
      <dgm:spPr/>
      <dgm:t>
        <a:bodyPr/>
        <a:lstStyle/>
        <a:p>
          <a:endParaRPr lang="en-US" sz="4000">
            <a:latin typeface="Agency FB" panose="020B0503020202020204" pitchFamily="34" charset="0"/>
          </a:endParaRPr>
        </a:p>
      </dgm:t>
    </dgm:pt>
    <dgm:pt modelId="{50FC163B-13C5-4AF6-8558-88C84523562C}" type="sibTrans" cxnId="{5C396165-AC72-4BD3-AA5F-C1D3B59D1D8C}">
      <dgm:prSet/>
      <dgm:spPr/>
      <dgm:t>
        <a:bodyPr/>
        <a:lstStyle/>
        <a:p>
          <a:endParaRPr lang="en-US" sz="4000">
            <a:latin typeface="Agency FB" panose="020B0503020202020204" pitchFamily="34" charset="0"/>
          </a:endParaRPr>
        </a:p>
      </dgm:t>
    </dgm:pt>
    <dgm:pt modelId="{32232A9C-5834-44BD-9A2E-21FD24621097}">
      <dgm:prSet custT="1"/>
      <dgm:spPr>
        <a:noFill/>
        <a:ln>
          <a:solidFill>
            <a:srgbClr val="0070C0"/>
          </a:solidFill>
        </a:ln>
      </dgm:spPr>
      <dgm:t>
        <a:bodyPr/>
        <a:lstStyle/>
        <a:p>
          <a:r>
            <a:rPr lang="en-US" sz="3600" b="1" u="none" dirty="0">
              <a:solidFill>
                <a:srgbClr val="C00000"/>
              </a:solidFill>
              <a:latin typeface="Agency FB" panose="020B0503020202020204" pitchFamily="34" charset="0"/>
            </a:rPr>
            <a:t>The Importance of Educational Innovation</a:t>
          </a:r>
        </a:p>
      </dgm:t>
    </dgm:pt>
    <dgm:pt modelId="{D5D5E9C8-62A2-4B85-AF92-010C902B3807}" type="parTrans" cxnId="{7459DA63-5083-4934-A435-ADE0D0832343}">
      <dgm:prSet/>
      <dgm:spPr/>
      <dgm:t>
        <a:bodyPr/>
        <a:lstStyle/>
        <a:p>
          <a:endParaRPr lang="en-US" sz="4000">
            <a:latin typeface="Agency FB" panose="020B0503020202020204" pitchFamily="34" charset="0"/>
          </a:endParaRPr>
        </a:p>
      </dgm:t>
    </dgm:pt>
    <dgm:pt modelId="{611ECE8C-8EEB-4A37-9939-0B793814232D}" type="sibTrans" cxnId="{7459DA63-5083-4934-A435-ADE0D0832343}">
      <dgm:prSet/>
      <dgm:spPr/>
      <dgm:t>
        <a:bodyPr/>
        <a:lstStyle/>
        <a:p>
          <a:endParaRPr lang="en-US" sz="4000">
            <a:latin typeface="Agency FB" panose="020B0503020202020204" pitchFamily="34" charset="0"/>
          </a:endParaRPr>
        </a:p>
      </dgm:t>
    </dgm:pt>
    <dgm:pt modelId="{F0360180-5EE8-44B4-BEBD-FA11BCFF98AF}">
      <dgm:prSe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cs typeface="KodchiangUPC" pitchFamily="18" charset="-34"/>
            </a:rPr>
            <a:t>5</a:t>
          </a:r>
          <a:endParaRPr lang="th-TH" sz="4000" b="1" dirty="0">
            <a:effectLst/>
            <a:latin typeface="Agency FB" panose="020B0503020202020204" pitchFamily="34" charset="0"/>
            <a:cs typeface="KodchiangUPC" pitchFamily="18" charset="-34"/>
          </a:endParaRPr>
        </a:p>
      </dgm:t>
    </dgm:pt>
    <dgm:pt modelId="{70B4149A-B241-45D2-BB99-01C2B7EBF98E}" type="parTrans" cxnId="{9142BC94-9557-4507-82C1-72552C349791}">
      <dgm:prSet/>
      <dgm:spPr/>
      <dgm:t>
        <a:bodyPr/>
        <a:lstStyle/>
        <a:p>
          <a:endParaRPr lang="en-US" sz="4000">
            <a:latin typeface="Agency FB" panose="020B0503020202020204" pitchFamily="34" charset="0"/>
          </a:endParaRPr>
        </a:p>
      </dgm:t>
    </dgm:pt>
    <dgm:pt modelId="{349E2957-1D27-41B7-A210-F894F3BEB7AF}" type="sibTrans" cxnId="{9142BC94-9557-4507-82C1-72552C349791}">
      <dgm:prSet/>
      <dgm:spPr/>
      <dgm:t>
        <a:bodyPr/>
        <a:lstStyle/>
        <a:p>
          <a:endParaRPr lang="en-US" sz="4000">
            <a:latin typeface="Agency FB" panose="020B0503020202020204" pitchFamily="34" charset="0"/>
          </a:endParaRPr>
        </a:p>
      </dgm:t>
    </dgm:pt>
    <dgm:pt modelId="{06889AF7-3766-466E-8897-5CDE438771FA}">
      <dgm:prSet custT="1"/>
      <dgm:spPr>
        <a:noFill/>
        <a:ln>
          <a:solidFill>
            <a:srgbClr val="0070C0"/>
          </a:solidFill>
        </a:ln>
      </dgm:spPr>
      <dgm:t>
        <a:bodyPr/>
        <a:lstStyle/>
        <a:p>
          <a:r>
            <a:rPr lang="en-US" sz="3600" b="1" u="none" dirty="0">
              <a:solidFill>
                <a:srgbClr val="C00000"/>
              </a:solidFill>
              <a:latin typeface="Agency FB" panose="020B0503020202020204" pitchFamily="34" charset="0"/>
            </a:rPr>
            <a:t>Types of Educational Innovation</a:t>
          </a:r>
        </a:p>
      </dgm:t>
    </dgm:pt>
    <dgm:pt modelId="{0B95192E-94BF-40EE-93E0-740051F9C263}" type="parTrans" cxnId="{D5A508EF-0332-46BD-A868-EAC4A071EEE8}">
      <dgm:prSet/>
      <dgm:spPr/>
      <dgm:t>
        <a:bodyPr/>
        <a:lstStyle/>
        <a:p>
          <a:endParaRPr lang="en-US" sz="4000">
            <a:latin typeface="Agency FB" panose="020B0503020202020204" pitchFamily="34" charset="0"/>
          </a:endParaRPr>
        </a:p>
      </dgm:t>
    </dgm:pt>
    <dgm:pt modelId="{9D6EDA4C-C750-4435-8A07-536EBA62E991}" type="sibTrans" cxnId="{D5A508EF-0332-46BD-A868-EAC4A071EEE8}">
      <dgm:prSet/>
      <dgm:spPr/>
      <dgm:t>
        <a:bodyPr/>
        <a:lstStyle/>
        <a:p>
          <a:endParaRPr lang="en-US" sz="4000">
            <a:latin typeface="Agency FB" panose="020B0503020202020204" pitchFamily="34" charset="0"/>
          </a:endParaRPr>
        </a:p>
      </dgm:t>
    </dgm:pt>
    <dgm:pt modelId="{CC86B0D2-FD3A-4F1A-BE82-F693DD27E200}" type="pres">
      <dgm:prSet presAssocID="{9BA3286D-E32D-4067-BBE8-B74686DEF84C}" presName="linearFlow" presStyleCnt="0">
        <dgm:presLayoutVars>
          <dgm:dir/>
          <dgm:animLvl val="lvl"/>
          <dgm:resizeHandles val="exact"/>
        </dgm:presLayoutVars>
      </dgm:prSet>
      <dgm:spPr/>
    </dgm:pt>
    <dgm:pt modelId="{3240FDEF-D1F6-477D-9B1B-F82AFDD093E7}" type="pres">
      <dgm:prSet presAssocID="{E909479D-6E51-49A1-97E9-21EAF0FEE68F}" presName="composite" presStyleCnt="0"/>
      <dgm:spPr/>
    </dgm:pt>
    <dgm:pt modelId="{D5AA5179-4360-4E86-936B-9933BCFB6450}" type="pres">
      <dgm:prSet presAssocID="{E909479D-6E51-49A1-97E9-21EAF0FEE68F}" presName="parentText" presStyleLbl="alignNode1" presStyleIdx="0" presStyleCnt="5">
        <dgm:presLayoutVars>
          <dgm:chMax val="1"/>
          <dgm:bulletEnabled val="1"/>
        </dgm:presLayoutVars>
      </dgm:prSet>
      <dgm:spPr/>
    </dgm:pt>
    <dgm:pt modelId="{C38E73DC-B69D-4132-A84D-F8E33A64A43E}" type="pres">
      <dgm:prSet presAssocID="{E909479D-6E51-49A1-97E9-21EAF0FEE68F}" presName="descendantText" presStyleLbl="alignAcc1" presStyleIdx="0" presStyleCnt="5">
        <dgm:presLayoutVars>
          <dgm:bulletEnabled val="1"/>
        </dgm:presLayoutVars>
      </dgm:prSet>
      <dgm:spPr/>
    </dgm:pt>
    <dgm:pt modelId="{A8C836BB-B0E9-409B-9B9A-71639E8D4BD2}" type="pres">
      <dgm:prSet presAssocID="{363175E6-8BD3-466D-8943-572E46397214}" presName="sp" presStyleCnt="0"/>
      <dgm:spPr/>
    </dgm:pt>
    <dgm:pt modelId="{566EA182-FEE0-49C3-B040-D27DA3A159A1}" type="pres">
      <dgm:prSet presAssocID="{D8FF6008-BBD3-4386-A5C6-F41616DB9CF8}" presName="composite" presStyleCnt="0"/>
      <dgm:spPr/>
    </dgm:pt>
    <dgm:pt modelId="{89760EA4-713B-4E9A-AF57-4DC6F153A608}" type="pres">
      <dgm:prSet presAssocID="{D8FF6008-BBD3-4386-A5C6-F41616DB9CF8}" presName="parentText" presStyleLbl="alignNode1" presStyleIdx="1" presStyleCnt="5">
        <dgm:presLayoutVars>
          <dgm:chMax val="1"/>
          <dgm:bulletEnabled val="1"/>
        </dgm:presLayoutVars>
      </dgm:prSet>
      <dgm:spPr/>
    </dgm:pt>
    <dgm:pt modelId="{DD1932DF-8038-4741-B8C5-9C94CEC34E9F}" type="pres">
      <dgm:prSet presAssocID="{D8FF6008-BBD3-4386-A5C6-F41616DB9CF8}" presName="descendantText" presStyleLbl="alignAcc1" presStyleIdx="1" presStyleCnt="5" custLinFactNeighborX="680" custLinFactNeighborY="3499">
        <dgm:presLayoutVars>
          <dgm:bulletEnabled val="1"/>
        </dgm:presLayoutVars>
      </dgm:prSet>
      <dgm:spPr/>
    </dgm:pt>
    <dgm:pt modelId="{11E2ED03-4E0B-4BF2-A81F-685B7F913A21}" type="pres">
      <dgm:prSet presAssocID="{C2293AB3-E950-483D-BFE5-0FE72815830D}" presName="sp" presStyleCnt="0"/>
      <dgm:spPr/>
    </dgm:pt>
    <dgm:pt modelId="{D7D56D77-D583-453C-A83F-3E438A1BDCDD}" type="pres">
      <dgm:prSet presAssocID="{5C44CF07-96E6-445A-8015-FCCD1A31A358}" presName="composite" presStyleCnt="0"/>
      <dgm:spPr/>
    </dgm:pt>
    <dgm:pt modelId="{A70DB9DC-C870-441E-91BC-209D8A90D023}" type="pres">
      <dgm:prSet presAssocID="{5C44CF07-96E6-445A-8015-FCCD1A31A358}" presName="parentText" presStyleLbl="alignNode1" presStyleIdx="2" presStyleCnt="5" custLinFactNeighborX="321" custLinFactNeighborY="2049">
        <dgm:presLayoutVars>
          <dgm:chMax val="1"/>
          <dgm:bulletEnabled val="1"/>
        </dgm:presLayoutVars>
      </dgm:prSet>
      <dgm:spPr/>
    </dgm:pt>
    <dgm:pt modelId="{BFF27B76-D41A-4FC3-B9EB-A00BEA97BA59}" type="pres">
      <dgm:prSet presAssocID="{5C44CF07-96E6-445A-8015-FCCD1A31A358}" presName="descendantText" presStyleLbl="alignAcc1" presStyleIdx="2" presStyleCnt="5">
        <dgm:presLayoutVars>
          <dgm:bulletEnabled val="1"/>
        </dgm:presLayoutVars>
      </dgm:prSet>
      <dgm:spPr/>
    </dgm:pt>
    <dgm:pt modelId="{85EAFDDA-9CCF-4266-AAAB-E0908DA13460}" type="pres">
      <dgm:prSet presAssocID="{1BFFA4A0-7902-4F4E-83B7-9EEA7B99BBE2}" presName="sp" presStyleCnt="0"/>
      <dgm:spPr/>
    </dgm:pt>
    <dgm:pt modelId="{0E690A0B-23F4-4D1C-BE24-38A86F70401A}" type="pres">
      <dgm:prSet presAssocID="{0E6E977A-67CB-433C-BCA2-C01D11278B80}" presName="composite" presStyleCnt="0"/>
      <dgm:spPr/>
    </dgm:pt>
    <dgm:pt modelId="{293F4321-E1B6-43A8-A638-687467C3E5FF}" type="pres">
      <dgm:prSet presAssocID="{0E6E977A-67CB-433C-BCA2-C01D11278B80}" presName="parentText" presStyleLbl="alignNode1" presStyleIdx="3" presStyleCnt="5">
        <dgm:presLayoutVars>
          <dgm:chMax val="1"/>
          <dgm:bulletEnabled val="1"/>
        </dgm:presLayoutVars>
      </dgm:prSet>
      <dgm:spPr/>
    </dgm:pt>
    <dgm:pt modelId="{F8C2800F-9ED9-461C-A1D8-01E8AD5ACBBF}" type="pres">
      <dgm:prSet presAssocID="{0E6E977A-67CB-433C-BCA2-C01D11278B80}" presName="descendantText" presStyleLbl="alignAcc1" presStyleIdx="3" presStyleCnt="5">
        <dgm:presLayoutVars>
          <dgm:bulletEnabled val="1"/>
        </dgm:presLayoutVars>
      </dgm:prSet>
      <dgm:spPr/>
    </dgm:pt>
    <dgm:pt modelId="{9E7EC891-A2AD-42BE-82FC-01DCFB04D9E2}" type="pres">
      <dgm:prSet presAssocID="{50FC163B-13C5-4AF6-8558-88C84523562C}" presName="sp" presStyleCnt="0"/>
      <dgm:spPr/>
    </dgm:pt>
    <dgm:pt modelId="{7626A227-C4D4-4C57-BCDE-7E033036BE38}" type="pres">
      <dgm:prSet presAssocID="{F0360180-5EE8-44B4-BEBD-FA11BCFF98AF}" presName="composite" presStyleCnt="0"/>
      <dgm:spPr/>
    </dgm:pt>
    <dgm:pt modelId="{7ACDBBF1-EE42-44C3-BFBB-8A392E3971E7}" type="pres">
      <dgm:prSet presAssocID="{F0360180-5EE8-44B4-BEBD-FA11BCFF98AF}" presName="parentText" presStyleLbl="alignNode1" presStyleIdx="4" presStyleCnt="5">
        <dgm:presLayoutVars>
          <dgm:chMax val="1"/>
          <dgm:bulletEnabled val="1"/>
        </dgm:presLayoutVars>
      </dgm:prSet>
      <dgm:spPr/>
    </dgm:pt>
    <dgm:pt modelId="{210DFC00-D651-4264-A701-07526B3F8667}" type="pres">
      <dgm:prSet presAssocID="{F0360180-5EE8-44B4-BEBD-FA11BCFF98AF}" presName="descendantText" presStyleLbl="alignAcc1" presStyleIdx="4" presStyleCnt="5">
        <dgm:presLayoutVars>
          <dgm:bulletEnabled val="1"/>
        </dgm:presLayoutVars>
      </dgm:prSet>
      <dgm:spPr/>
    </dgm:pt>
  </dgm:ptLst>
  <dgm:cxnLst>
    <dgm:cxn modelId="{883CE81F-1431-444C-B3B9-01018DD0A75D}" type="presOf" srcId="{953623FD-4943-4919-9E08-5AA677D99797}" destId="{C38E73DC-B69D-4132-A84D-F8E33A64A43E}" srcOrd="0" destOrd="0" presId="urn:microsoft.com/office/officeart/2005/8/layout/chevron2"/>
    <dgm:cxn modelId="{6C086725-BA18-412E-A858-66A3243B7A43}" srcId="{9BA3286D-E32D-4067-BBE8-B74686DEF84C}" destId="{E909479D-6E51-49A1-97E9-21EAF0FEE68F}" srcOrd="0" destOrd="0" parTransId="{B5F22745-F101-40B5-922A-220C2AC0526E}" sibTransId="{363175E6-8BD3-466D-8943-572E46397214}"/>
    <dgm:cxn modelId="{D210F92D-9DC3-4A71-A69F-7B333FB72C26}" srcId="{D8FF6008-BBD3-4386-A5C6-F41616DB9CF8}" destId="{9E34431A-EBAD-4D08-8DA8-B65883153F42}" srcOrd="0" destOrd="0" parTransId="{8ABF7CDC-BFC2-4A22-87AC-128B8FC89578}" sibTransId="{9DC6691F-BC21-4D88-A083-98140B0CC302}"/>
    <dgm:cxn modelId="{C5C0383E-9B6E-442C-B07B-A28FDC0DA8BA}" srcId="{E909479D-6E51-49A1-97E9-21EAF0FEE68F}" destId="{953623FD-4943-4919-9E08-5AA677D99797}" srcOrd="0" destOrd="0" parTransId="{2EC095D1-AC62-4B03-BEE7-029213F12582}" sibTransId="{D3CA85B6-7003-4461-9C6C-E72743AF8FE3}"/>
    <dgm:cxn modelId="{B4786640-683F-4661-97C7-4399E1B440AD}" type="presOf" srcId="{D8FF6008-BBD3-4386-A5C6-F41616DB9CF8}" destId="{89760EA4-713B-4E9A-AF57-4DC6F153A608}" srcOrd="0" destOrd="0" presId="urn:microsoft.com/office/officeart/2005/8/layout/chevron2"/>
    <dgm:cxn modelId="{7459DA63-5083-4934-A435-ADE0D0832343}" srcId="{0E6E977A-67CB-433C-BCA2-C01D11278B80}" destId="{32232A9C-5834-44BD-9A2E-21FD24621097}" srcOrd="0" destOrd="0" parTransId="{D5D5E9C8-62A2-4B85-AF92-010C902B3807}" sibTransId="{611ECE8C-8EEB-4A37-9939-0B793814232D}"/>
    <dgm:cxn modelId="{5C396165-AC72-4BD3-AA5F-C1D3B59D1D8C}" srcId="{9BA3286D-E32D-4067-BBE8-B74686DEF84C}" destId="{0E6E977A-67CB-433C-BCA2-C01D11278B80}" srcOrd="3" destOrd="0" parTransId="{7406225C-8038-4CCF-968B-19FB45EDFF5F}" sibTransId="{50FC163B-13C5-4AF6-8558-88C84523562C}"/>
    <dgm:cxn modelId="{7C82DA52-D334-4394-ADD0-26532100D9BA}" type="presOf" srcId="{9E34431A-EBAD-4D08-8DA8-B65883153F42}" destId="{DD1932DF-8038-4741-B8C5-9C94CEC34E9F}" srcOrd="0" destOrd="0" presId="urn:microsoft.com/office/officeart/2005/8/layout/chevron2"/>
    <dgm:cxn modelId="{F4A91D7C-082E-4A58-B661-F6C5A5B60070}" type="presOf" srcId="{32232A9C-5834-44BD-9A2E-21FD24621097}" destId="{F8C2800F-9ED9-461C-A1D8-01E8AD5ACBBF}" srcOrd="0" destOrd="0" presId="urn:microsoft.com/office/officeart/2005/8/layout/chevron2"/>
    <dgm:cxn modelId="{63F2C282-55EE-4E17-8EF8-19D41319CE07}" srcId="{9BA3286D-E32D-4067-BBE8-B74686DEF84C}" destId="{5C44CF07-96E6-445A-8015-FCCD1A31A358}" srcOrd="2" destOrd="0" parTransId="{58F785AB-D5A0-4F4D-9E64-227F2E0DBAF0}" sibTransId="{1BFFA4A0-7902-4F4E-83B7-9EEA7B99BBE2}"/>
    <dgm:cxn modelId="{9F2DD185-C43E-4882-8631-89B42DF3A77A}" srcId="{9BA3286D-E32D-4067-BBE8-B74686DEF84C}" destId="{D8FF6008-BBD3-4386-A5C6-F41616DB9CF8}" srcOrd="1" destOrd="0" parTransId="{223A9D68-3B93-4BB9-875E-7256F3E6B7BF}" sibTransId="{C2293AB3-E950-483D-BFE5-0FE72815830D}"/>
    <dgm:cxn modelId="{285E138A-C49E-4231-A9AC-EE37CD7910D5}" type="presOf" srcId="{F0360180-5EE8-44B4-BEBD-FA11BCFF98AF}" destId="{7ACDBBF1-EE42-44C3-BFBB-8A392E3971E7}" srcOrd="0" destOrd="0" presId="urn:microsoft.com/office/officeart/2005/8/layout/chevron2"/>
    <dgm:cxn modelId="{E94E2594-CF2D-4EAE-A1D4-F8E4380C1B11}" type="presOf" srcId="{0E6E977A-67CB-433C-BCA2-C01D11278B80}" destId="{293F4321-E1B6-43A8-A638-687467C3E5FF}" srcOrd="0" destOrd="0" presId="urn:microsoft.com/office/officeart/2005/8/layout/chevron2"/>
    <dgm:cxn modelId="{9142BC94-9557-4507-82C1-72552C349791}" srcId="{9BA3286D-E32D-4067-BBE8-B74686DEF84C}" destId="{F0360180-5EE8-44B4-BEBD-FA11BCFF98AF}" srcOrd="4" destOrd="0" parTransId="{70B4149A-B241-45D2-BB99-01C2B7EBF98E}" sibTransId="{349E2957-1D27-41B7-A210-F894F3BEB7AF}"/>
    <dgm:cxn modelId="{6F1C39B4-85C3-4F34-AE4C-37AC757723DF}" srcId="{5C44CF07-96E6-445A-8015-FCCD1A31A358}" destId="{40D26BFC-633C-4EE4-AD72-686A9A3D7CF8}" srcOrd="0" destOrd="0" parTransId="{E9E3ABA3-E7BE-422B-B80E-CF1497E928DB}" sibTransId="{21CC62A2-C4AF-4349-8A77-0E452EE13065}"/>
    <dgm:cxn modelId="{D14242B4-1958-4088-A517-6A4FB31A635A}" type="presOf" srcId="{5C44CF07-96E6-445A-8015-FCCD1A31A358}" destId="{A70DB9DC-C870-441E-91BC-209D8A90D023}" srcOrd="0" destOrd="0" presId="urn:microsoft.com/office/officeart/2005/8/layout/chevron2"/>
    <dgm:cxn modelId="{5BF985BE-0432-4502-B313-F58BA819940E}" type="presOf" srcId="{E909479D-6E51-49A1-97E9-21EAF0FEE68F}" destId="{D5AA5179-4360-4E86-936B-9933BCFB6450}" srcOrd="0" destOrd="0" presId="urn:microsoft.com/office/officeart/2005/8/layout/chevron2"/>
    <dgm:cxn modelId="{C36E33D9-F281-4281-9225-7A3F1432A59C}" type="presOf" srcId="{40D26BFC-633C-4EE4-AD72-686A9A3D7CF8}" destId="{BFF27B76-D41A-4FC3-B9EB-A00BEA97BA59}" srcOrd="0" destOrd="0" presId="urn:microsoft.com/office/officeart/2005/8/layout/chevron2"/>
    <dgm:cxn modelId="{D5A508EF-0332-46BD-A868-EAC4A071EEE8}" srcId="{F0360180-5EE8-44B4-BEBD-FA11BCFF98AF}" destId="{06889AF7-3766-466E-8897-5CDE438771FA}" srcOrd="0" destOrd="0" parTransId="{0B95192E-94BF-40EE-93E0-740051F9C263}" sibTransId="{9D6EDA4C-C750-4435-8A07-536EBA62E991}"/>
    <dgm:cxn modelId="{B6CD74F3-9024-4D25-BBAD-9EEDEB50BBCE}" type="presOf" srcId="{06889AF7-3766-466E-8897-5CDE438771FA}" destId="{210DFC00-D651-4264-A701-07526B3F8667}" srcOrd="0" destOrd="0" presId="urn:microsoft.com/office/officeart/2005/8/layout/chevron2"/>
    <dgm:cxn modelId="{8F11BEFF-D754-40AA-9AA2-54193A1AE8C4}" type="presOf" srcId="{9BA3286D-E32D-4067-BBE8-B74686DEF84C}" destId="{CC86B0D2-FD3A-4F1A-BE82-F693DD27E200}" srcOrd="0" destOrd="0" presId="urn:microsoft.com/office/officeart/2005/8/layout/chevron2"/>
    <dgm:cxn modelId="{62BE688A-D46D-4FD6-8E1F-FBFAA6C74EE3}" type="presParOf" srcId="{CC86B0D2-FD3A-4F1A-BE82-F693DD27E200}" destId="{3240FDEF-D1F6-477D-9B1B-F82AFDD093E7}" srcOrd="0" destOrd="0" presId="urn:microsoft.com/office/officeart/2005/8/layout/chevron2"/>
    <dgm:cxn modelId="{92DB3EA1-881D-4FBB-AC02-322D9FC1226D}" type="presParOf" srcId="{3240FDEF-D1F6-477D-9B1B-F82AFDD093E7}" destId="{D5AA5179-4360-4E86-936B-9933BCFB6450}" srcOrd="0" destOrd="0" presId="urn:microsoft.com/office/officeart/2005/8/layout/chevron2"/>
    <dgm:cxn modelId="{BD3E4F10-D0E9-447D-A95B-76A88AD5E294}" type="presParOf" srcId="{3240FDEF-D1F6-477D-9B1B-F82AFDD093E7}" destId="{C38E73DC-B69D-4132-A84D-F8E33A64A43E}" srcOrd="1" destOrd="0" presId="urn:microsoft.com/office/officeart/2005/8/layout/chevron2"/>
    <dgm:cxn modelId="{234A9017-7D13-4895-A0AD-F84764B8F10F}" type="presParOf" srcId="{CC86B0D2-FD3A-4F1A-BE82-F693DD27E200}" destId="{A8C836BB-B0E9-409B-9B9A-71639E8D4BD2}" srcOrd="1" destOrd="0" presId="urn:microsoft.com/office/officeart/2005/8/layout/chevron2"/>
    <dgm:cxn modelId="{A4DB9F95-3245-457D-BF23-205BFDDC9E77}" type="presParOf" srcId="{CC86B0D2-FD3A-4F1A-BE82-F693DD27E200}" destId="{566EA182-FEE0-49C3-B040-D27DA3A159A1}" srcOrd="2" destOrd="0" presId="urn:microsoft.com/office/officeart/2005/8/layout/chevron2"/>
    <dgm:cxn modelId="{1DC0E462-92A2-4B58-A8B8-5628FE90B3D6}" type="presParOf" srcId="{566EA182-FEE0-49C3-B040-D27DA3A159A1}" destId="{89760EA4-713B-4E9A-AF57-4DC6F153A608}" srcOrd="0" destOrd="0" presId="urn:microsoft.com/office/officeart/2005/8/layout/chevron2"/>
    <dgm:cxn modelId="{A6778CC7-B4D8-4443-9D91-16E3357128B6}" type="presParOf" srcId="{566EA182-FEE0-49C3-B040-D27DA3A159A1}" destId="{DD1932DF-8038-4741-B8C5-9C94CEC34E9F}" srcOrd="1" destOrd="0" presId="urn:microsoft.com/office/officeart/2005/8/layout/chevron2"/>
    <dgm:cxn modelId="{01A53A54-9B80-44C9-89FB-EFF7690FDB23}" type="presParOf" srcId="{CC86B0D2-FD3A-4F1A-BE82-F693DD27E200}" destId="{11E2ED03-4E0B-4BF2-A81F-685B7F913A21}" srcOrd="3" destOrd="0" presId="urn:microsoft.com/office/officeart/2005/8/layout/chevron2"/>
    <dgm:cxn modelId="{8032D016-5311-4CBE-BD9C-23C1EF859C93}" type="presParOf" srcId="{CC86B0D2-FD3A-4F1A-BE82-F693DD27E200}" destId="{D7D56D77-D583-453C-A83F-3E438A1BDCDD}" srcOrd="4" destOrd="0" presId="urn:microsoft.com/office/officeart/2005/8/layout/chevron2"/>
    <dgm:cxn modelId="{D0176B75-3446-46D1-966D-02168A952D15}" type="presParOf" srcId="{D7D56D77-D583-453C-A83F-3E438A1BDCDD}" destId="{A70DB9DC-C870-441E-91BC-209D8A90D023}" srcOrd="0" destOrd="0" presId="urn:microsoft.com/office/officeart/2005/8/layout/chevron2"/>
    <dgm:cxn modelId="{312C958A-AB87-4F01-83B8-295F83AFFEBF}" type="presParOf" srcId="{D7D56D77-D583-453C-A83F-3E438A1BDCDD}" destId="{BFF27B76-D41A-4FC3-B9EB-A00BEA97BA59}" srcOrd="1" destOrd="0" presId="urn:microsoft.com/office/officeart/2005/8/layout/chevron2"/>
    <dgm:cxn modelId="{A8578C65-04FC-4678-9A54-A988BE99FA7C}" type="presParOf" srcId="{CC86B0D2-FD3A-4F1A-BE82-F693DD27E200}" destId="{85EAFDDA-9CCF-4266-AAAB-E0908DA13460}" srcOrd="5" destOrd="0" presId="urn:microsoft.com/office/officeart/2005/8/layout/chevron2"/>
    <dgm:cxn modelId="{F00428DA-CE39-49CA-AA39-8A3B1249AB8E}" type="presParOf" srcId="{CC86B0D2-FD3A-4F1A-BE82-F693DD27E200}" destId="{0E690A0B-23F4-4D1C-BE24-38A86F70401A}" srcOrd="6" destOrd="0" presId="urn:microsoft.com/office/officeart/2005/8/layout/chevron2"/>
    <dgm:cxn modelId="{3AB9E833-5C0E-4760-803F-A70B40FEC686}" type="presParOf" srcId="{0E690A0B-23F4-4D1C-BE24-38A86F70401A}" destId="{293F4321-E1B6-43A8-A638-687467C3E5FF}" srcOrd="0" destOrd="0" presId="urn:microsoft.com/office/officeart/2005/8/layout/chevron2"/>
    <dgm:cxn modelId="{76D06A66-1F26-4F0B-9211-77B14116D5D3}" type="presParOf" srcId="{0E690A0B-23F4-4D1C-BE24-38A86F70401A}" destId="{F8C2800F-9ED9-461C-A1D8-01E8AD5ACBBF}" srcOrd="1" destOrd="0" presId="urn:microsoft.com/office/officeart/2005/8/layout/chevron2"/>
    <dgm:cxn modelId="{D89CA78B-C6FC-49F6-9440-98415A7016C7}" type="presParOf" srcId="{CC86B0D2-FD3A-4F1A-BE82-F693DD27E200}" destId="{9E7EC891-A2AD-42BE-82FC-01DCFB04D9E2}" srcOrd="7" destOrd="0" presId="urn:microsoft.com/office/officeart/2005/8/layout/chevron2"/>
    <dgm:cxn modelId="{C178EF09-97DD-4AD5-9C40-7A91D2E9BF76}" type="presParOf" srcId="{CC86B0D2-FD3A-4F1A-BE82-F693DD27E200}" destId="{7626A227-C4D4-4C57-BCDE-7E033036BE38}" srcOrd="8" destOrd="0" presId="urn:microsoft.com/office/officeart/2005/8/layout/chevron2"/>
    <dgm:cxn modelId="{557DDE2B-3850-48D4-B01C-C0DC77B6A1DD}" type="presParOf" srcId="{7626A227-C4D4-4C57-BCDE-7E033036BE38}" destId="{7ACDBBF1-EE42-44C3-BFBB-8A392E3971E7}" srcOrd="0" destOrd="0" presId="urn:microsoft.com/office/officeart/2005/8/layout/chevron2"/>
    <dgm:cxn modelId="{181F4A50-F0E1-4B71-95E3-14698AF0265B}" type="presParOf" srcId="{7626A227-C4D4-4C57-BCDE-7E033036BE38}" destId="{210DFC00-D651-4264-A701-07526B3F866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98D39ED2-751A-46F3-B6EE-A03A7A124C2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A467D85-BB15-4256-A94A-F1AF1D506377}">
      <dgm:prSet phldrT="[Text]" custT="1"/>
      <dgm:spPr/>
      <dgm:t>
        <a:bodyPr/>
        <a:lstStyle/>
        <a:p>
          <a:pPr algn="ctr"/>
          <a:r>
            <a:rPr lang="en-US" sz="2800" b="1" dirty="0">
              <a:solidFill>
                <a:srgbClr val="7030A0"/>
              </a:solidFill>
              <a:effectLst>
                <a:outerShdw blurRad="38100" dist="38100" dir="2700000" algn="tl">
                  <a:srgbClr val="000000">
                    <a:alpha val="43137"/>
                  </a:srgbClr>
                </a:outerShdw>
              </a:effectLst>
              <a:latin typeface="Agency FB" panose="020B0503020202020204" pitchFamily="34" charset="0"/>
            </a:rPr>
            <a:t>1</a:t>
          </a:r>
        </a:p>
      </dgm:t>
    </dgm:pt>
    <dgm:pt modelId="{174B333E-6B3B-4094-A08A-EEE777025B14}" type="parTrans" cxnId="{3B236B8C-B555-4B28-9FFB-05C3F9434FB8}">
      <dgm:prSet/>
      <dgm:spPr/>
      <dgm:t>
        <a:bodyPr/>
        <a:lstStyle/>
        <a:p>
          <a:endParaRPr lang="en-US"/>
        </a:p>
      </dgm:t>
    </dgm:pt>
    <dgm:pt modelId="{8FF32C57-1FB0-4EB8-96FB-E7F71CA64C21}" type="sibTrans" cxnId="{3B236B8C-B555-4B28-9FFB-05C3F9434FB8}">
      <dgm:prSet/>
      <dgm:spPr/>
      <dgm:t>
        <a:bodyPr/>
        <a:lstStyle/>
        <a:p>
          <a:endParaRPr lang="en-US"/>
        </a:p>
      </dgm:t>
    </dgm:pt>
    <dgm:pt modelId="{D5639A5A-7572-4E2A-AF3F-070A9545222C}">
      <dgm:prSet phldrT="[Text]" custT="1"/>
      <dgm:spPr/>
      <dgm:t>
        <a:bodyPr/>
        <a:lstStyle/>
        <a:p>
          <a:r>
            <a:rPr lang="en-US" sz="2800" dirty="0">
              <a:latin typeface="Agency FB" panose="020B0503020202020204" pitchFamily="34" charset="0"/>
            </a:rPr>
            <a:t>Have a vision and strategy that will lead to Educational Innovative Organization.</a:t>
          </a:r>
        </a:p>
      </dgm:t>
    </dgm:pt>
    <dgm:pt modelId="{AFB2E982-C6D6-4DA1-A35E-A4B5E85262C3}" type="parTrans" cxnId="{6AB33504-4062-4A79-964E-68F3A92A7B39}">
      <dgm:prSet/>
      <dgm:spPr/>
      <dgm:t>
        <a:bodyPr/>
        <a:lstStyle/>
        <a:p>
          <a:endParaRPr lang="en-US"/>
        </a:p>
      </dgm:t>
    </dgm:pt>
    <dgm:pt modelId="{744F99F9-0EC0-4F9D-AE00-BEBB0B58AD5C}" type="sibTrans" cxnId="{6AB33504-4062-4A79-964E-68F3A92A7B39}">
      <dgm:prSet/>
      <dgm:spPr/>
      <dgm:t>
        <a:bodyPr/>
        <a:lstStyle/>
        <a:p>
          <a:endParaRPr lang="en-US"/>
        </a:p>
      </dgm:t>
    </dgm:pt>
    <dgm:pt modelId="{D3AC5099-CF7B-48D1-9555-EC5F910D0D53}">
      <dgm:prSet phldrT="[Text]" custT="1"/>
      <dgm:spPr/>
      <dgm:t>
        <a:bodyPr/>
        <a:lstStyle/>
        <a:p>
          <a:pPr algn="ctr"/>
          <a:r>
            <a:rPr lang="en-US" sz="2800" b="1" dirty="0">
              <a:solidFill>
                <a:srgbClr val="7030A0"/>
              </a:solidFill>
              <a:effectLst>
                <a:outerShdw blurRad="38100" dist="38100" dir="2700000" algn="tl">
                  <a:srgbClr val="000000">
                    <a:alpha val="43137"/>
                  </a:srgbClr>
                </a:outerShdw>
              </a:effectLst>
              <a:latin typeface="Agency FB" panose="020B0503020202020204" pitchFamily="34" charset="0"/>
            </a:rPr>
            <a:t>2</a:t>
          </a:r>
        </a:p>
      </dgm:t>
    </dgm:pt>
    <dgm:pt modelId="{11EE8627-2F9D-446E-BA58-082567827150}" type="parTrans" cxnId="{21F500CC-9C67-4815-A4BE-E15C19B62F1B}">
      <dgm:prSet/>
      <dgm:spPr/>
      <dgm:t>
        <a:bodyPr/>
        <a:lstStyle/>
        <a:p>
          <a:endParaRPr lang="en-US"/>
        </a:p>
      </dgm:t>
    </dgm:pt>
    <dgm:pt modelId="{BBD9EB5E-4753-48B7-98F6-743371AF6FD9}" type="sibTrans" cxnId="{21F500CC-9C67-4815-A4BE-E15C19B62F1B}">
      <dgm:prSet/>
      <dgm:spPr/>
      <dgm:t>
        <a:bodyPr/>
        <a:lstStyle/>
        <a:p>
          <a:endParaRPr lang="en-US"/>
        </a:p>
      </dgm:t>
    </dgm:pt>
    <dgm:pt modelId="{99F0ABFE-88DB-4E53-8A83-C38F223BB2DC}">
      <dgm:prSet phldrT="[Text]" custT="1"/>
      <dgm:spPr/>
      <dgm:t>
        <a:bodyPr/>
        <a:lstStyle/>
        <a:p>
          <a:pPr>
            <a:lnSpc>
              <a:spcPct val="100000"/>
            </a:lnSpc>
          </a:pPr>
          <a:r>
            <a:rPr lang="en-US" sz="2800" dirty="0">
              <a:latin typeface="Agency FB" panose="020B0503020202020204" pitchFamily="34" charset="0"/>
            </a:rPr>
            <a:t>Create a culture that supports educational innovation in every dimension organization.</a:t>
          </a:r>
        </a:p>
      </dgm:t>
    </dgm:pt>
    <dgm:pt modelId="{544AAC25-040A-4310-86D8-3FB879D491D5}" type="parTrans" cxnId="{6F327B63-0474-4C6A-A5ED-3F875C09962C}">
      <dgm:prSet/>
      <dgm:spPr/>
      <dgm:t>
        <a:bodyPr/>
        <a:lstStyle/>
        <a:p>
          <a:endParaRPr lang="en-US"/>
        </a:p>
      </dgm:t>
    </dgm:pt>
    <dgm:pt modelId="{B372D856-161F-4181-8589-9690A545BF7B}" type="sibTrans" cxnId="{6F327B63-0474-4C6A-A5ED-3F875C09962C}">
      <dgm:prSet/>
      <dgm:spPr/>
      <dgm:t>
        <a:bodyPr/>
        <a:lstStyle/>
        <a:p>
          <a:endParaRPr lang="en-US"/>
        </a:p>
      </dgm:t>
    </dgm:pt>
    <dgm:pt modelId="{82A85AF1-2C6A-4E8B-8D5F-1BD55C2009B9}">
      <dgm:prSet phldrT="[Text]" custT="1"/>
      <dgm:spPr/>
      <dgm:t>
        <a:bodyPr/>
        <a:lstStyle/>
        <a:p>
          <a:pPr algn="ctr"/>
          <a:r>
            <a:rPr lang="en-US" sz="2800" b="1" dirty="0">
              <a:solidFill>
                <a:srgbClr val="7030A0"/>
              </a:solidFill>
              <a:effectLst>
                <a:outerShdw blurRad="38100" dist="38100" dir="2700000" algn="tl">
                  <a:srgbClr val="000000">
                    <a:alpha val="43137"/>
                  </a:srgbClr>
                </a:outerShdw>
              </a:effectLst>
              <a:latin typeface="Agency FB" panose="020B0503020202020204" pitchFamily="34" charset="0"/>
            </a:rPr>
            <a:t>3</a:t>
          </a:r>
        </a:p>
      </dgm:t>
    </dgm:pt>
    <dgm:pt modelId="{A4129011-9828-46A4-8144-6097AB220E9B}" type="parTrans" cxnId="{98D5C29A-D4E1-48F6-867F-26ED9101DDA1}">
      <dgm:prSet/>
      <dgm:spPr/>
      <dgm:t>
        <a:bodyPr/>
        <a:lstStyle/>
        <a:p>
          <a:endParaRPr lang="en-US"/>
        </a:p>
      </dgm:t>
    </dgm:pt>
    <dgm:pt modelId="{0786E560-1901-412B-8124-58E6F5238BEE}" type="sibTrans" cxnId="{98D5C29A-D4E1-48F6-867F-26ED9101DDA1}">
      <dgm:prSet/>
      <dgm:spPr/>
      <dgm:t>
        <a:bodyPr/>
        <a:lstStyle/>
        <a:p>
          <a:endParaRPr lang="en-US"/>
        </a:p>
      </dgm:t>
    </dgm:pt>
    <dgm:pt modelId="{6D0EDCA1-277C-43EA-84D4-6E485F7DF496}">
      <dgm:prSet phldrT="[Text]" custT="1"/>
      <dgm:spPr/>
      <dgm:t>
        <a:bodyPr/>
        <a:lstStyle/>
        <a:p>
          <a:r>
            <a:rPr lang="en-US" sz="2800" dirty="0">
              <a:latin typeface="Agency FB" panose="020B0503020202020204" pitchFamily="34" charset="0"/>
            </a:rPr>
            <a:t>There are processes and practices conducive to educational innovation.</a:t>
          </a:r>
        </a:p>
      </dgm:t>
    </dgm:pt>
    <dgm:pt modelId="{7F777580-A085-4EDD-A403-C161BFF0B796}" type="parTrans" cxnId="{23D20FFC-6C05-44A2-B90A-4128BE6A56F2}">
      <dgm:prSet/>
      <dgm:spPr/>
      <dgm:t>
        <a:bodyPr/>
        <a:lstStyle/>
        <a:p>
          <a:endParaRPr lang="en-US"/>
        </a:p>
      </dgm:t>
    </dgm:pt>
    <dgm:pt modelId="{D175625E-4930-44C8-9D84-8A3A63DEEF71}" type="sibTrans" cxnId="{23D20FFC-6C05-44A2-B90A-4128BE6A56F2}">
      <dgm:prSet/>
      <dgm:spPr/>
      <dgm:t>
        <a:bodyPr/>
        <a:lstStyle/>
        <a:p>
          <a:endParaRPr lang="en-US"/>
        </a:p>
      </dgm:t>
    </dgm:pt>
    <dgm:pt modelId="{EFE4522C-3662-46FE-85A6-FE46C84064E7}">
      <dgm:prSet phldrT="[Text]" custT="1"/>
      <dgm:spPr/>
      <dgm:t>
        <a:bodyPr/>
        <a:lstStyle/>
        <a:p>
          <a:pPr algn="ctr"/>
          <a:r>
            <a:rPr lang="en-US" sz="2800" b="1" dirty="0">
              <a:solidFill>
                <a:srgbClr val="7030A0"/>
              </a:solidFill>
              <a:effectLst>
                <a:outerShdw blurRad="38100" dist="38100" dir="2700000" algn="tl">
                  <a:srgbClr val="000000">
                    <a:alpha val="43137"/>
                  </a:srgbClr>
                </a:outerShdw>
              </a:effectLst>
              <a:latin typeface="Agency FB" panose="020B0503020202020204" pitchFamily="34" charset="0"/>
            </a:rPr>
            <a:t>4</a:t>
          </a:r>
        </a:p>
      </dgm:t>
    </dgm:pt>
    <dgm:pt modelId="{22F33E86-ED5D-419F-B37F-A85BF61FE4D6}" type="parTrans" cxnId="{76156403-C657-4FC1-A23E-46F9C70A8171}">
      <dgm:prSet/>
      <dgm:spPr/>
      <dgm:t>
        <a:bodyPr/>
        <a:lstStyle/>
        <a:p>
          <a:endParaRPr lang="en-US"/>
        </a:p>
      </dgm:t>
    </dgm:pt>
    <dgm:pt modelId="{129A5475-308C-4701-AD45-553E2C050EB2}" type="sibTrans" cxnId="{76156403-C657-4FC1-A23E-46F9C70A8171}">
      <dgm:prSet/>
      <dgm:spPr/>
      <dgm:t>
        <a:bodyPr/>
        <a:lstStyle/>
        <a:p>
          <a:endParaRPr lang="en-US"/>
        </a:p>
      </dgm:t>
    </dgm:pt>
    <dgm:pt modelId="{0DB82E7D-92F5-4CDB-914F-340FA595D0E0}">
      <dgm:prSet phldrT="[Text]" custT="1"/>
      <dgm:spPr/>
      <dgm:t>
        <a:bodyPr/>
        <a:lstStyle/>
        <a:p>
          <a:r>
            <a:rPr lang="en-US" sz="2800" dirty="0">
              <a:latin typeface="Agency FB" panose="020B0503020202020204" pitchFamily="34" charset="0"/>
            </a:rPr>
            <a:t>There is a leadership team that is committed to being an organization of effective educational innovation.</a:t>
          </a:r>
        </a:p>
      </dgm:t>
    </dgm:pt>
    <dgm:pt modelId="{F030F960-14AA-42ED-B5C7-70DE5B02204B}" type="parTrans" cxnId="{22816628-D994-424B-8F1D-5FBCB3E2E9D7}">
      <dgm:prSet/>
      <dgm:spPr/>
      <dgm:t>
        <a:bodyPr/>
        <a:lstStyle/>
        <a:p>
          <a:endParaRPr lang="en-US"/>
        </a:p>
      </dgm:t>
    </dgm:pt>
    <dgm:pt modelId="{D8439DBB-3B5B-48CA-B312-42781106468B}" type="sibTrans" cxnId="{22816628-D994-424B-8F1D-5FBCB3E2E9D7}">
      <dgm:prSet/>
      <dgm:spPr/>
      <dgm:t>
        <a:bodyPr/>
        <a:lstStyle/>
        <a:p>
          <a:endParaRPr lang="en-US"/>
        </a:p>
      </dgm:t>
    </dgm:pt>
    <dgm:pt modelId="{E3825649-CA2C-44CA-A50E-D20DF57A1648}">
      <dgm:prSet phldrT="[Text]" custT="1"/>
      <dgm:spPr/>
      <dgm:t>
        <a:bodyPr/>
        <a:lstStyle/>
        <a:p>
          <a:pPr algn="ctr"/>
          <a:r>
            <a:rPr lang="en-US" sz="2800" b="1" dirty="0">
              <a:solidFill>
                <a:srgbClr val="7030A0"/>
              </a:solidFill>
              <a:effectLst>
                <a:outerShdw blurRad="38100" dist="38100" dir="2700000" algn="tl">
                  <a:srgbClr val="000000">
                    <a:alpha val="43137"/>
                  </a:srgbClr>
                </a:outerShdw>
              </a:effectLst>
              <a:latin typeface="Agency FB" panose="020B0503020202020204" pitchFamily="34" charset="0"/>
            </a:rPr>
            <a:t>5</a:t>
          </a:r>
        </a:p>
      </dgm:t>
    </dgm:pt>
    <dgm:pt modelId="{EFC3D02F-0F19-44CD-87B4-FB24C66A3A35}" type="parTrans" cxnId="{2C288F05-A622-4ECD-859A-D1C7036F867C}">
      <dgm:prSet/>
      <dgm:spPr/>
      <dgm:t>
        <a:bodyPr/>
        <a:lstStyle/>
        <a:p>
          <a:endParaRPr lang="en-US"/>
        </a:p>
      </dgm:t>
    </dgm:pt>
    <dgm:pt modelId="{B1311FCF-9570-4FAF-9088-87F5C2AD1B43}" type="sibTrans" cxnId="{2C288F05-A622-4ECD-859A-D1C7036F867C}">
      <dgm:prSet/>
      <dgm:spPr/>
      <dgm:t>
        <a:bodyPr/>
        <a:lstStyle/>
        <a:p>
          <a:endParaRPr lang="en-US"/>
        </a:p>
      </dgm:t>
    </dgm:pt>
    <dgm:pt modelId="{E0FA5B59-3B65-4F66-B493-02AEED558D13}">
      <dgm:prSet phldrT="[Text]" custT="1"/>
      <dgm:spPr/>
      <dgm:t>
        <a:bodyPr/>
        <a:lstStyle/>
        <a:p>
          <a:r>
            <a:rPr lang="en-US" sz="2800" dirty="0">
              <a:latin typeface="Agency FB" panose="020B0503020202020204" pitchFamily="34" charset="0"/>
            </a:rPr>
            <a:t>There is a team to create educational innovation.</a:t>
          </a:r>
        </a:p>
      </dgm:t>
    </dgm:pt>
    <dgm:pt modelId="{C23B655A-FF20-4CF5-8696-BD2D09AE3C2E}" type="parTrans" cxnId="{1659F243-CF64-4C41-B156-F22BF576926B}">
      <dgm:prSet/>
      <dgm:spPr/>
      <dgm:t>
        <a:bodyPr/>
        <a:lstStyle/>
        <a:p>
          <a:endParaRPr lang="en-US"/>
        </a:p>
      </dgm:t>
    </dgm:pt>
    <dgm:pt modelId="{6FA36227-2C1E-4576-BB9B-97E680B3EF5A}" type="sibTrans" cxnId="{1659F243-CF64-4C41-B156-F22BF576926B}">
      <dgm:prSet/>
      <dgm:spPr/>
      <dgm:t>
        <a:bodyPr/>
        <a:lstStyle/>
        <a:p>
          <a:endParaRPr lang="en-US"/>
        </a:p>
      </dgm:t>
    </dgm:pt>
    <dgm:pt modelId="{8D066EE5-6C83-4DA3-9B8E-702B3840B16A}">
      <dgm:prSet phldrT="[Text]" custT="1"/>
      <dgm:spPr/>
      <dgm:t>
        <a:bodyPr/>
        <a:lstStyle/>
        <a:p>
          <a:pPr algn="ctr"/>
          <a:r>
            <a:rPr lang="en-US" sz="2800" b="1" dirty="0">
              <a:solidFill>
                <a:srgbClr val="7030A0"/>
              </a:solidFill>
              <a:effectLst>
                <a:outerShdw blurRad="38100" dist="38100" dir="2700000" algn="tl">
                  <a:srgbClr val="000000">
                    <a:alpha val="43137"/>
                  </a:srgbClr>
                </a:outerShdw>
              </a:effectLst>
              <a:latin typeface="Agency FB" panose="020B0503020202020204" pitchFamily="34" charset="0"/>
            </a:rPr>
            <a:t>6</a:t>
          </a:r>
        </a:p>
      </dgm:t>
    </dgm:pt>
    <dgm:pt modelId="{102DD6D2-FFDE-47C3-B5AF-E0E099A81CBB}" type="parTrans" cxnId="{ADFA6452-10B2-466B-99E5-087BEF0DE319}">
      <dgm:prSet/>
      <dgm:spPr/>
      <dgm:t>
        <a:bodyPr/>
        <a:lstStyle/>
        <a:p>
          <a:endParaRPr lang="en-US"/>
        </a:p>
      </dgm:t>
    </dgm:pt>
    <dgm:pt modelId="{B225F55E-D050-470E-BFC3-ABE36DA2A903}" type="sibTrans" cxnId="{ADFA6452-10B2-466B-99E5-087BEF0DE319}">
      <dgm:prSet/>
      <dgm:spPr/>
      <dgm:t>
        <a:bodyPr/>
        <a:lstStyle/>
        <a:p>
          <a:endParaRPr lang="en-US"/>
        </a:p>
      </dgm:t>
    </dgm:pt>
    <dgm:pt modelId="{ACF970DB-9987-4BB0-AD46-D772158CF4CF}">
      <dgm:prSet phldrT="[Text]" custT="1"/>
      <dgm:spPr/>
      <dgm:t>
        <a:bodyPr/>
        <a:lstStyle/>
        <a:p>
          <a:r>
            <a:rPr lang="en-US" sz="2800" dirty="0">
              <a:latin typeface="Agency FB" panose="020B0503020202020204" pitchFamily="34" charset="0"/>
            </a:rPr>
            <a:t>Promote educational personnel in the initiative and create educational innovation.</a:t>
          </a:r>
        </a:p>
      </dgm:t>
    </dgm:pt>
    <dgm:pt modelId="{C20A1094-9228-4AAD-926E-A87726C845A9}" type="parTrans" cxnId="{FE2C6BBA-6058-4753-86B2-DBB4281857AD}">
      <dgm:prSet/>
      <dgm:spPr/>
      <dgm:t>
        <a:bodyPr/>
        <a:lstStyle/>
        <a:p>
          <a:endParaRPr lang="en-US"/>
        </a:p>
      </dgm:t>
    </dgm:pt>
    <dgm:pt modelId="{02E14745-7295-4283-9808-5202FCD9A1C3}" type="sibTrans" cxnId="{FE2C6BBA-6058-4753-86B2-DBB4281857AD}">
      <dgm:prSet/>
      <dgm:spPr/>
      <dgm:t>
        <a:bodyPr/>
        <a:lstStyle/>
        <a:p>
          <a:endParaRPr lang="en-US"/>
        </a:p>
      </dgm:t>
    </dgm:pt>
    <dgm:pt modelId="{C4A876F0-6506-43E3-9F71-8D1878CACA07}" type="pres">
      <dgm:prSet presAssocID="{98D39ED2-751A-46F3-B6EE-A03A7A124C2F}" presName="Name0" presStyleCnt="0">
        <dgm:presLayoutVars>
          <dgm:dir/>
          <dgm:animLvl val="lvl"/>
          <dgm:resizeHandles val="exact"/>
        </dgm:presLayoutVars>
      </dgm:prSet>
      <dgm:spPr/>
    </dgm:pt>
    <dgm:pt modelId="{521534D5-92B8-4B33-8D5C-D1068DBB711F}" type="pres">
      <dgm:prSet presAssocID="{7A467D85-BB15-4256-A94A-F1AF1D506377}" presName="linNode" presStyleCnt="0"/>
      <dgm:spPr/>
    </dgm:pt>
    <dgm:pt modelId="{95C1A39C-8625-4123-9965-40A9A6E923A4}" type="pres">
      <dgm:prSet presAssocID="{7A467D85-BB15-4256-A94A-F1AF1D506377}" presName="parTx" presStyleLbl="revTx" presStyleIdx="0" presStyleCnt="6" custScaleX="35465" custScaleY="130241" custLinFactNeighborX="-3322" custLinFactNeighborY="-14754">
        <dgm:presLayoutVars>
          <dgm:chMax val="1"/>
          <dgm:bulletEnabled val="1"/>
        </dgm:presLayoutVars>
      </dgm:prSet>
      <dgm:spPr/>
    </dgm:pt>
    <dgm:pt modelId="{F2CDA94A-1D52-424B-8525-E281EBD72F56}" type="pres">
      <dgm:prSet presAssocID="{7A467D85-BB15-4256-A94A-F1AF1D506377}" presName="bracket" presStyleLbl="parChTrans1D1" presStyleIdx="0" presStyleCnt="6" custScaleX="25373"/>
      <dgm:spPr>
        <a:ln w="19050">
          <a:solidFill>
            <a:srgbClr val="FF0000"/>
          </a:solidFill>
        </a:ln>
      </dgm:spPr>
    </dgm:pt>
    <dgm:pt modelId="{556F592E-340A-4A66-A9CC-9B1722436B0D}" type="pres">
      <dgm:prSet presAssocID="{7A467D85-BB15-4256-A94A-F1AF1D506377}" presName="spH" presStyleCnt="0"/>
      <dgm:spPr/>
    </dgm:pt>
    <dgm:pt modelId="{0B3E39FD-D3AF-4851-9EA6-5CC1A6D40309}" type="pres">
      <dgm:prSet presAssocID="{7A467D85-BB15-4256-A94A-F1AF1D506377}" presName="desTx" presStyleLbl="node1" presStyleIdx="0" presStyleCnt="6" custScaleX="175325" custScaleY="144198">
        <dgm:presLayoutVars>
          <dgm:bulletEnabled val="1"/>
        </dgm:presLayoutVars>
      </dgm:prSet>
      <dgm:spPr/>
    </dgm:pt>
    <dgm:pt modelId="{95B81157-AB2C-4E2F-BD1A-2B4D22962AD1}" type="pres">
      <dgm:prSet presAssocID="{8FF32C57-1FB0-4EB8-96FB-E7F71CA64C21}" presName="spV" presStyleCnt="0"/>
      <dgm:spPr/>
    </dgm:pt>
    <dgm:pt modelId="{182FFC6F-A690-4ABA-9CA8-E92516775407}" type="pres">
      <dgm:prSet presAssocID="{D3AC5099-CF7B-48D1-9555-EC5F910D0D53}" presName="linNode" presStyleCnt="0"/>
      <dgm:spPr/>
    </dgm:pt>
    <dgm:pt modelId="{ECA3E11A-D758-4DA8-8D98-357B842BFF33}" type="pres">
      <dgm:prSet presAssocID="{D3AC5099-CF7B-48D1-9555-EC5F910D0D53}" presName="parTx" presStyleLbl="revTx" presStyleIdx="1" presStyleCnt="6" custScaleX="35465" custScaleY="130241" custLinFactNeighborX="-3322" custLinFactNeighborY="-14754">
        <dgm:presLayoutVars>
          <dgm:chMax val="1"/>
          <dgm:bulletEnabled val="1"/>
        </dgm:presLayoutVars>
      </dgm:prSet>
      <dgm:spPr/>
    </dgm:pt>
    <dgm:pt modelId="{57FD9B87-B8B1-4C5F-A1FA-422D9D36EE9A}" type="pres">
      <dgm:prSet presAssocID="{D3AC5099-CF7B-48D1-9555-EC5F910D0D53}" presName="bracket" presStyleLbl="parChTrans1D1" presStyleIdx="1" presStyleCnt="6" custScaleX="25373"/>
      <dgm:spPr>
        <a:ln w="19050">
          <a:solidFill>
            <a:srgbClr val="FF0000"/>
          </a:solidFill>
        </a:ln>
      </dgm:spPr>
    </dgm:pt>
    <dgm:pt modelId="{E1DB440A-1410-45A9-BCAA-BC9A0874EBF6}" type="pres">
      <dgm:prSet presAssocID="{D3AC5099-CF7B-48D1-9555-EC5F910D0D53}" presName="spH" presStyleCnt="0"/>
      <dgm:spPr/>
    </dgm:pt>
    <dgm:pt modelId="{3C17AE82-CD7D-46FC-8C7C-F57C2ABAFC90}" type="pres">
      <dgm:prSet presAssocID="{D3AC5099-CF7B-48D1-9555-EC5F910D0D53}" presName="desTx" presStyleLbl="node1" presStyleIdx="1" presStyleCnt="6" custScaleX="175325" custScaleY="144198">
        <dgm:presLayoutVars>
          <dgm:bulletEnabled val="1"/>
        </dgm:presLayoutVars>
      </dgm:prSet>
      <dgm:spPr/>
    </dgm:pt>
    <dgm:pt modelId="{57299179-880C-4D25-B552-1122F8774C35}" type="pres">
      <dgm:prSet presAssocID="{BBD9EB5E-4753-48B7-98F6-743371AF6FD9}" presName="spV" presStyleCnt="0"/>
      <dgm:spPr/>
    </dgm:pt>
    <dgm:pt modelId="{D94F6C7F-2A77-44D3-9CAF-F5334D9FEBE6}" type="pres">
      <dgm:prSet presAssocID="{82A85AF1-2C6A-4E8B-8D5F-1BD55C2009B9}" presName="linNode" presStyleCnt="0"/>
      <dgm:spPr/>
    </dgm:pt>
    <dgm:pt modelId="{7A1FCF5F-A9C8-4288-AD9A-39DD326BC10F}" type="pres">
      <dgm:prSet presAssocID="{82A85AF1-2C6A-4E8B-8D5F-1BD55C2009B9}" presName="parTx" presStyleLbl="revTx" presStyleIdx="2" presStyleCnt="6" custScaleX="35465" custScaleY="130241" custLinFactNeighborX="-947" custLinFactNeighborY="2879">
        <dgm:presLayoutVars>
          <dgm:chMax val="1"/>
          <dgm:bulletEnabled val="1"/>
        </dgm:presLayoutVars>
      </dgm:prSet>
      <dgm:spPr/>
    </dgm:pt>
    <dgm:pt modelId="{14E12CB6-7F1C-4783-BE04-E89DFEBC9F56}" type="pres">
      <dgm:prSet presAssocID="{82A85AF1-2C6A-4E8B-8D5F-1BD55C2009B9}" presName="bracket" presStyleLbl="parChTrans1D1" presStyleIdx="2" presStyleCnt="6" custScaleX="25373"/>
      <dgm:spPr>
        <a:ln w="19050">
          <a:solidFill>
            <a:srgbClr val="FF0000"/>
          </a:solidFill>
        </a:ln>
      </dgm:spPr>
    </dgm:pt>
    <dgm:pt modelId="{9844F382-8877-4EEA-9633-3D3409D76020}" type="pres">
      <dgm:prSet presAssocID="{82A85AF1-2C6A-4E8B-8D5F-1BD55C2009B9}" presName="spH" presStyleCnt="0"/>
      <dgm:spPr/>
    </dgm:pt>
    <dgm:pt modelId="{55046EE4-3D4F-4375-B323-90BEDEF843B3}" type="pres">
      <dgm:prSet presAssocID="{82A85AF1-2C6A-4E8B-8D5F-1BD55C2009B9}" presName="desTx" presStyleLbl="node1" presStyleIdx="2" presStyleCnt="6" custScaleX="175325" custScaleY="144198">
        <dgm:presLayoutVars>
          <dgm:bulletEnabled val="1"/>
        </dgm:presLayoutVars>
      </dgm:prSet>
      <dgm:spPr/>
    </dgm:pt>
    <dgm:pt modelId="{8EB9653B-2C0D-4BEF-9686-0690520188C6}" type="pres">
      <dgm:prSet presAssocID="{0786E560-1901-412B-8124-58E6F5238BEE}" presName="spV" presStyleCnt="0"/>
      <dgm:spPr/>
    </dgm:pt>
    <dgm:pt modelId="{94FCA844-99D5-4321-B623-68C1D46EFD07}" type="pres">
      <dgm:prSet presAssocID="{EFE4522C-3662-46FE-85A6-FE46C84064E7}" presName="linNode" presStyleCnt="0"/>
      <dgm:spPr/>
    </dgm:pt>
    <dgm:pt modelId="{DB4AF3DB-E31A-4947-9B79-F70513F3EB13}" type="pres">
      <dgm:prSet presAssocID="{EFE4522C-3662-46FE-85A6-FE46C84064E7}" presName="parTx" presStyleLbl="revTx" presStyleIdx="3" presStyleCnt="6" custScaleX="35465" custScaleY="130241" custLinFactNeighborX="-3322" custLinFactNeighborY="-14754">
        <dgm:presLayoutVars>
          <dgm:chMax val="1"/>
          <dgm:bulletEnabled val="1"/>
        </dgm:presLayoutVars>
      </dgm:prSet>
      <dgm:spPr/>
    </dgm:pt>
    <dgm:pt modelId="{B61D6037-D4CA-4C3F-AACA-097B6949E139}" type="pres">
      <dgm:prSet presAssocID="{EFE4522C-3662-46FE-85A6-FE46C84064E7}" presName="bracket" presStyleLbl="parChTrans1D1" presStyleIdx="3" presStyleCnt="6" custScaleX="25373"/>
      <dgm:spPr>
        <a:ln w="19050">
          <a:solidFill>
            <a:srgbClr val="FF0000"/>
          </a:solidFill>
        </a:ln>
      </dgm:spPr>
    </dgm:pt>
    <dgm:pt modelId="{CB3346CD-EC3B-4349-93C7-4CFA97D00C60}" type="pres">
      <dgm:prSet presAssocID="{EFE4522C-3662-46FE-85A6-FE46C84064E7}" presName="spH" presStyleCnt="0"/>
      <dgm:spPr/>
    </dgm:pt>
    <dgm:pt modelId="{D2FC40A7-F2A4-4954-9432-388EEC4469BE}" type="pres">
      <dgm:prSet presAssocID="{EFE4522C-3662-46FE-85A6-FE46C84064E7}" presName="desTx" presStyleLbl="node1" presStyleIdx="3" presStyleCnt="6" custScaleX="175325" custScaleY="144198">
        <dgm:presLayoutVars>
          <dgm:bulletEnabled val="1"/>
        </dgm:presLayoutVars>
      </dgm:prSet>
      <dgm:spPr/>
    </dgm:pt>
    <dgm:pt modelId="{A7FC8441-E9E8-43B8-AF35-2316927364FF}" type="pres">
      <dgm:prSet presAssocID="{129A5475-308C-4701-AD45-553E2C050EB2}" presName="spV" presStyleCnt="0"/>
      <dgm:spPr/>
    </dgm:pt>
    <dgm:pt modelId="{35B793D6-9F1F-4D60-8D4F-0A8E350A6280}" type="pres">
      <dgm:prSet presAssocID="{E3825649-CA2C-44CA-A50E-D20DF57A1648}" presName="linNode" presStyleCnt="0"/>
      <dgm:spPr/>
    </dgm:pt>
    <dgm:pt modelId="{797EB354-DB28-43F9-B900-A0566684C81C}" type="pres">
      <dgm:prSet presAssocID="{E3825649-CA2C-44CA-A50E-D20DF57A1648}" presName="parTx" presStyleLbl="revTx" presStyleIdx="4" presStyleCnt="6" custScaleX="35465" custScaleY="130241" custLinFactNeighborX="-3322" custLinFactNeighborY="-14754">
        <dgm:presLayoutVars>
          <dgm:chMax val="1"/>
          <dgm:bulletEnabled val="1"/>
        </dgm:presLayoutVars>
      </dgm:prSet>
      <dgm:spPr/>
    </dgm:pt>
    <dgm:pt modelId="{C2C06967-5F90-427A-BF07-EE97AE6A1229}" type="pres">
      <dgm:prSet presAssocID="{E3825649-CA2C-44CA-A50E-D20DF57A1648}" presName="bracket" presStyleLbl="parChTrans1D1" presStyleIdx="4" presStyleCnt="6" custScaleX="25373"/>
      <dgm:spPr>
        <a:ln w="19050">
          <a:solidFill>
            <a:srgbClr val="FF0000"/>
          </a:solidFill>
        </a:ln>
      </dgm:spPr>
    </dgm:pt>
    <dgm:pt modelId="{5D60A3C0-C9A3-4391-9434-23AB321BF001}" type="pres">
      <dgm:prSet presAssocID="{E3825649-CA2C-44CA-A50E-D20DF57A1648}" presName="spH" presStyleCnt="0"/>
      <dgm:spPr/>
    </dgm:pt>
    <dgm:pt modelId="{6ED89590-4F40-44C9-9788-A73986E94DAF}" type="pres">
      <dgm:prSet presAssocID="{E3825649-CA2C-44CA-A50E-D20DF57A1648}" presName="desTx" presStyleLbl="node1" presStyleIdx="4" presStyleCnt="6" custScaleX="175325" custScaleY="144198">
        <dgm:presLayoutVars>
          <dgm:bulletEnabled val="1"/>
        </dgm:presLayoutVars>
      </dgm:prSet>
      <dgm:spPr/>
    </dgm:pt>
    <dgm:pt modelId="{D33AC61F-78DC-42D7-B195-AD1F64F3A1A8}" type="pres">
      <dgm:prSet presAssocID="{B1311FCF-9570-4FAF-9088-87F5C2AD1B43}" presName="spV" presStyleCnt="0"/>
      <dgm:spPr/>
    </dgm:pt>
    <dgm:pt modelId="{517626DB-DBE3-468A-A62C-1DB7E73E59B9}" type="pres">
      <dgm:prSet presAssocID="{8D066EE5-6C83-4DA3-9B8E-702B3840B16A}" presName="linNode" presStyleCnt="0"/>
      <dgm:spPr/>
    </dgm:pt>
    <dgm:pt modelId="{D1928275-CA8D-4604-981F-9CF0F0B46DAE}" type="pres">
      <dgm:prSet presAssocID="{8D066EE5-6C83-4DA3-9B8E-702B3840B16A}" presName="parTx" presStyleLbl="revTx" presStyleIdx="5" presStyleCnt="6" custScaleX="35465" custScaleY="130241" custLinFactNeighborX="-3322" custLinFactNeighborY="-14754">
        <dgm:presLayoutVars>
          <dgm:chMax val="1"/>
          <dgm:bulletEnabled val="1"/>
        </dgm:presLayoutVars>
      </dgm:prSet>
      <dgm:spPr/>
    </dgm:pt>
    <dgm:pt modelId="{30B86509-ACA8-4824-B0FF-48473C16F1B3}" type="pres">
      <dgm:prSet presAssocID="{8D066EE5-6C83-4DA3-9B8E-702B3840B16A}" presName="bracket" presStyleLbl="parChTrans1D1" presStyleIdx="5" presStyleCnt="6" custScaleX="25373"/>
      <dgm:spPr>
        <a:ln w="19050">
          <a:solidFill>
            <a:srgbClr val="FF0000"/>
          </a:solidFill>
        </a:ln>
      </dgm:spPr>
    </dgm:pt>
    <dgm:pt modelId="{2CA7BAE3-1411-47EF-98FD-F5F9813DD09E}" type="pres">
      <dgm:prSet presAssocID="{8D066EE5-6C83-4DA3-9B8E-702B3840B16A}" presName="spH" presStyleCnt="0"/>
      <dgm:spPr/>
    </dgm:pt>
    <dgm:pt modelId="{A7E3F3E7-65A5-4B2A-A085-E6FB23DE5C84}" type="pres">
      <dgm:prSet presAssocID="{8D066EE5-6C83-4DA3-9B8E-702B3840B16A}" presName="desTx" presStyleLbl="node1" presStyleIdx="5" presStyleCnt="6" custScaleX="175325" custScaleY="144198">
        <dgm:presLayoutVars>
          <dgm:bulletEnabled val="1"/>
        </dgm:presLayoutVars>
      </dgm:prSet>
      <dgm:spPr/>
    </dgm:pt>
  </dgm:ptLst>
  <dgm:cxnLst>
    <dgm:cxn modelId="{76156403-C657-4FC1-A23E-46F9C70A8171}" srcId="{98D39ED2-751A-46F3-B6EE-A03A7A124C2F}" destId="{EFE4522C-3662-46FE-85A6-FE46C84064E7}" srcOrd="3" destOrd="0" parTransId="{22F33E86-ED5D-419F-B37F-A85BF61FE4D6}" sibTransId="{129A5475-308C-4701-AD45-553E2C050EB2}"/>
    <dgm:cxn modelId="{CDB4FF03-3F75-4CB0-A72A-1F9586872473}" type="presOf" srcId="{7A467D85-BB15-4256-A94A-F1AF1D506377}" destId="{95C1A39C-8625-4123-9965-40A9A6E923A4}" srcOrd="0" destOrd="0" presId="urn:diagrams.loki3.com/BracketList"/>
    <dgm:cxn modelId="{6AB33504-4062-4A79-964E-68F3A92A7B39}" srcId="{7A467D85-BB15-4256-A94A-F1AF1D506377}" destId="{D5639A5A-7572-4E2A-AF3F-070A9545222C}" srcOrd="0" destOrd="0" parTransId="{AFB2E982-C6D6-4DA1-A35E-A4B5E85262C3}" sibTransId="{744F99F9-0EC0-4F9D-AE00-BEBB0B58AD5C}"/>
    <dgm:cxn modelId="{2C288F05-A622-4ECD-859A-D1C7036F867C}" srcId="{98D39ED2-751A-46F3-B6EE-A03A7A124C2F}" destId="{E3825649-CA2C-44CA-A50E-D20DF57A1648}" srcOrd="4" destOrd="0" parTransId="{EFC3D02F-0F19-44CD-87B4-FB24C66A3A35}" sibTransId="{B1311FCF-9570-4FAF-9088-87F5C2AD1B43}"/>
    <dgm:cxn modelId="{22816628-D994-424B-8F1D-5FBCB3E2E9D7}" srcId="{EFE4522C-3662-46FE-85A6-FE46C84064E7}" destId="{0DB82E7D-92F5-4CDB-914F-340FA595D0E0}" srcOrd="0" destOrd="0" parTransId="{F030F960-14AA-42ED-B5C7-70DE5B02204B}" sibTransId="{D8439DBB-3B5B-48CA-B312-42781106468B}"/>
    <dgm:cxn modelId="{A519D837-2C6D-42FA-B270-C679FEBD0B28}" type="presOf" srcId="{E0FA5B59-3B65-4F66-B493-02AEED558D13}" destId="{6ED89590-4F40-44C9-9788-A73986E94DAF}" srcOrd="0" destOrd="0" presId="urn:diagrams.loki3.com/BracketList"/>
    <dgm:cxn modelId="{6F327B63-0474-4C6A-A5ED-3F875C09962C}" srcId="{D3AC5099-CF7B-48D1-9555-EC5F910D0D53}" destId="{99F0ABFE-88DB-4E53-8A83-C38F223BB2DC}" srcOrd="0" destOrd="0" parTransId="{544AAC25-040A-4310-86D8-3FB879D491D5}" sibTransId="{B372D856-161F-4181-8589-9690A545BF7B}"/>
    <dgm:cxn modelId="{1659F243-CF64-4C41-B156-F22BF576926B}" srcId="{E3825649-CA2C-44CA-A50E-D20DF57A1648}" destId="{E0FA5B59-3B65-4F66-B493-02AEED558D13}" srcOrd="0" destOrd="0" parTransId="{C23B655A-FF20-4CF5-8696-BD2D09AE3C2E}" sibTransId="{6FA36227-2C1E-4576-BB9B-97E680B3EF5A}"/>
    <dgm:cxn modelId="{6A801E49-28A5-46D7-B92E-69065D729604}" type="presOf" srcId="{ACF970DB-9987-4BB0-AD46-D772158CF4CF}" destId="{A7E3F3E7-65A5-4B2A-A085-E6FB23DE5C84}" srcOrd="0" destOrd="0" presId="urn:diagrams.loki3.com/BracketList"/>
    <dgm:cxn modelId="{ADFA6452-10B2-466B-99E5-087BEF0DE319}" srcId="{98D39ED2-751A-46F3-B6EE-A03A7A124C2F}" destId="{8D066EE5-6C83-4DA3-9B8E-702B3840B16A}" srcOrd="5" destOrd="0" parTransId="{102DD6D2-FFDE-47C3-B5AF-E0E099A81CBB}" sibTransId="{B225F55E-D050-470E-BFC3-ABE36DA2A903}"/>
    <dgm:cxn modelId="{A8D7CA79-65A7-4863-9671-03EC32522864}" type="presOf" srcId="{99F0ABFE-88DB-4E53-8A83-C38F223BB2DC}" destId="{3C17AE82-CD7D-46FC-8C7C-F57C2ABAFC90}" srcOrd="0" destOrd="0" presId="urn:diagrams.loki3.com/BracketList"/>
    <dgm:cxn modelId="{F51A587C-8CEC-4856-A908-B7EE4ED7AC35}" type="presOf" srcId="{E3825649-CA2C-44CA-A50E-D20DF57A1648}" destId="{797EB354-DB28-43F9-B900-A0566684C81C}" srcOrd="0" destOrd="0" presId="urn:diagrams.loki3.com/BracketList"/>
    <dgm:cxn modelId="{E65ED689-FCAB-4C37-B525-2AE86B5CB42B}" type="presOf" srcId="{D3AC5099-CF7B-48D1-9555-EC5F910D0D53}" destId="{ECA3E11A-D758-4DA8-8D98-357B842BFF33}" srcOrd="0" destOrd="0" presId="urn:diagrams.loki3.com/BracketList"/>
    <dgm:cxn modelId="{3B236B8C-B555-4B28-9FFB-05C3F9434FB8}" srcId="{98D39ED2-751A-46F3-B6EE-A03A7A124C2F}" destId="{7A467D85-BB15-4256-A94A-F1AF1D506377}" srcOrd="0" destOrd="0" parTransId="{174B333E-6B3B-4094-A08A-EEE777025B14}" sibTransId="{8FF32C57-1FB0-4EB8-96FB-E7F71CA64C21}"/>
    <dgm:cxn modelId="{98D5C29A-D4E1-48F6-867F-26ED9101DDA1}" srcId="{98D39ED2-751A-46F3-B6EE-A03A7A124C2F}" destId="{82A85AF1-2C6A-4E8B-8D5F-1BD55C2009B9}" srcOrd="2" destOrd="0" parTransId="{A4129011-9828-46A4-8144-6097AB220E9B}" sibTransId="{0786E560-1901-412B-8124-58E6F5238BEE}"/>
    <dgm:cxn modelId="{C685B3A5-19C0-41B5-A84C-ADDAB6035B11}" type="presOf" srcId="{0DB82E7D-92F5-4CDB-914F-340FA595D0E0}" destId="{D2FC40A7-F2A4-4954-9432-388EEC4469BE}" srcOrd="0" destOrd="0" presId="urn:diagrams.loki3.com/BracketList"/>
    <dgm:cxn modelId="{10F0E3B0-7718-4FBD-A24A-D19E91DD285C}" type="presOf" srcId="{6D0EDCA1-277C-43EA-84D4-6E485F7DF496}" destId="{55046EE4-3D4F-4375-B323-90BEDEF843B3}" srcOrd="0" destOrd="0" presId="urn:diagrams.loki3.com/BracketList"/>
    <dgm:cxn modelId="{F718D4B5-4E28-4F52-B766-C2EC551A3D2B}" type="presOf" srcId="{D5639A5A-7572-4E2A-AF3F-070A9545222C}" destId="{0B3E39FD-D3AF-4851-9EA6-5CC1A6D40309}" srcOrd="0" destOrd="0" presId="urn:diagrams.loki3.com/BracketList"/>
    <dgm:cxn modelId="{FE2C6BBA-6058-4753-86B2-DBB4281857AD}" srcId="{8D066EE5-6C83-4DA3-9B8E-702B3840B16A}" destId="{ACF970DB-9987-4BB0-AD46-D772158CF4CF}" srcOrd="0" destOrd="0" parTransId="{C20A1094-9228-4AAD-926E-A87726C845A9}" sibTransId="{02E14745-7295-4283-9808-5202FCD9A1C3}"/>
    <dgm:cxn modelId="{21F500CC-9C67-4815-A4BE-E15C19B62F1B}" srcId="{98D39ED2-751A-46F3-B6EE-A03A7A124C2F}" destId="{D3AC5099-CF7B-48D1-9555-EC5F910D0D53}" srcOrd="1" destOrd="0" parTransId="{11EE8627-2F9D-446E-BA58-082567827150}" sibTransId="{BBD9EB5E-4753-48B7-98F6-743371AF6FD9}"/>
    <dgm:cxn modelId="{2C4C43E4-E72B-4837-AA12-31CB35B4BFFC}" type="presOf" srcId="{EFE4522C-3662-46FE-85A6-FE46C84064E7}" destId="{DB4AF3DB-E31A-4947-9B79-F70513F3EB13}" srcOrd="0" destOrd="0" presId="urn:diagrams.loki3.com/BracketList"/>
    <dgm:cxn modelId="{F64370E9-8183-41AC-96D3-5BC89CE3CC83}" type="presOf" srcId="{82A85AF1-2C6A-4E8B-8D5F-1BD55C2009B9}" destId="{7A1FCF5F-A9C8-4288-AD9A-39DD326BC10F}" srcOrd="0" destOrd="0" presId="urn:diagrams.loki3.com/BracketList"/>
    <dgm:cxn modelId="{377293F9-45A8-4CF8-B7BD-B260B65053C7}" type="presOf" srcId="{8D066EE5-6C83-4DA3-9B8E-702B3840B16A}" destId="{D1928275-CA8D-4604-981F-9CF0F0B46DAE}" srcOrd="0" destOrd="0" presId="urn:diagrams.loki3.com/BracketList"/>
    <dgm:cxn modelId="{CBE692FA-2B0D-424B-BB74-5DD7EC2CBDAF}" type="presOf" srcId="{98D39ED2-751A-46F3-B6EE-A03A7A124C2F}" destId="{C4A876F0-6506-43E3-9F71-8D1878CACA07}" srcOrd="0" destOrd="0" presId="urn:diagrams.loki3.com/BracketList"/>
    <dgm:cxn modelId="{23D20FFC-6C05-44A2-B90A-4128BE6A56F2}" srcId="{82A85AF1-2C6A-4E8B-8D5F-1BD55C2009B9}" destId="{6D0EDCA1-277C-43EA-84D4-6E485F7DF496}" srcOrd="0" destOrd="0" parTransId="{7F777580-A085-4EDD-A403-C161BFF0B796}" sibTransId="{D175625E-4930-44C8-9D84-8A3A63DEEF71}"/>
    <dgm:cxn modelId="{E4D38698-0331-45B1-997D-5F8487335E67}" type="presParOf" srcId="{C4A876F0-6506-43E3-9F71-8D1878CACA07}" destId="{521534D5-92B8-4B33-8D5C-D1068DBB711F}" srcOrd="0" destOrd="0" presId="urn:diagrams.loki3.com/BracketList"/>
    <dgm:cxn modelId="{52AD3553-3F22-4C4E-9E09-6F89300F4409}" type="presParOf" srcId="{521534D5-92B8-4B33-8D5C-D1068DBB711F}" destId="{95C1A39C-8625-4123-9965-40A9A6E923A4}" srcOrd="0" destOrd="0" presId="urn:diagrams.loki3.com/BracketList"/>
    <dgm:cxn modelId="{8427043F-8222-4D5B-85FF-E36B77FF4273}" type="presParOf" srcId="{521534D5-92B8-4B33-8D5C-D1068DBB711F}" destId="{F2CDA94A-1D52-424B-8525-E281EBD72F56}" srcOrd="1" destOrd="0" presId="urn:diagrams.loki3.com/BracketList"/>
    <dgm:cxn modelId="{0FE052DC-8263-4722-AE46-E42C9C15F6C2}" type="presParOf" srcId="{521534D5-92B8-4B33-8D5C-D1068DBB711F}" destId="{556F592E-340A-4A66-A9CC-9B1722436B0D}" srcOrd="2" destOrd="0" presId="urn:diagrams.loki3.com/BracketList"/>
    <dgm:cxn modelId="{6CEA2530-E352-4584-94C0-E41E85C5FF96}" type="presParOf" srcId="{521534D5-92B8-4B33-8D5C-D1068DBB711F}" destId="{0B3E39FD-D3AF-4851-9EA6-5CC1A6D40309}" srcOrd="3" destOrd="0" presId="urn:diagrams.loki3.com/BracketList"/>
    <dgm:cxn modelId="{433FB296-E04E-4708-8B8C-01A84342276C}" type="presParOf" srcId="{C4A876F0-6506-43E3-9F71-8D1878CACA07}" destId="{95B81157-AB2C-4E2F-BD1A-2B4D22962AD1}" srcOrd="1" destOrd="0" presId="urn:diagrams.loki3.com/BracketList"/>
    <dgm:cxn modelId="{F450801C-9464-4475-9E1E-71C8A7344954}" type="presParOf" srcId="{C4A876F0-6506-43E3-9F71-8D1878CACA07}" destId="{182FFC6F-A690-4ABA-9CA8-E92516775407}" srcOrd="2" destOrd="0" presId="urn:diagrams.loki3.com/BracketList"/>
    <dgm:cxn modelId="{B7778CE7-34A0-404E-B6B1-204A66286E51}" type="presParOf" srcId="{182FFC6F-A690-4ABA-9CA8-E92516775407}" destId="{ECA3E11A-D758-4DA8-8D98-357B842BFF33}" srcOrd="0" destOrd="0" presId="urn:diagrams.loki3.com/BracketList"/>
    <dgm:cxn modelId="{44F0D0AA-FE81-4D2B-918F-71A130D890A2}" type="presParOf" srcId="{182FFC6F-A690-4ABA-9CA8-E92516775407}" destId="{57FD9B87-B8B1-4C5F-A1FA-422D9D36EE9A}" srcOrd="1" destOrd="0" presId="urn:diagrams.loki3.com/BracketList"/>
    <dgm:cxn modelId="{E313C2D9-5583-469D-8AE8-A0490AD6922D}" type="presParOf" srcId="{182FFC6F-A690-4ABA-9CA8-E92516775407}" destId="{E1DB440A-1410-45A9-BCAA-BC9A0874EBF6}" srcOrd="2" destOrd="0" presId="urn:diagrams.loki3.com/BracketList"/>
    <dgm:cxn modelId="{8154541B-5312-4DF2-BA0A-CFCF3BD05751}" type="presParOf" srcId="{182FFC6F-A690-4ABA-9CA8-E92516775407}" destId="{3C17AE82-CD7D-46FC-8C7C-F57C2ABAFC90}" srcOrd="3" destOrd="0" presId="urn:diagrams.loki3.com/BracketList"/>
    <dgm:cxn modelId="{3D908672-808A-4420-9C5B-1EC36892F1D5}" type="presParOf" srcId="{C4A876F0-6506-43E3-9F71-8D1878CACA07}" destId="{57299179-880C-4D25-B552-1122F8774C35}" srcOrd="3" destOrd="0" presId="urn:diagrams.loki3.com/BracketList"/>
    <dgm:cxn modelId="{2EE38929-8ADA-406B-904F-6C5C6E67C55D}" type="presParOf" srcId="{C4A876F0-6506-43E3-9F71-8D1878CACA07}" destId="{D94F6C7F-2A77-44D3-9CAF-F5334D9FEBE6}" srcOrd="4" destOrd="0" presId="urn:diagrams.loki3.com/BracketList"/>
    <dgm:cxn modelId="{84176104-B70A-433B-8D6E-97DE7A8DE7F1}" type="presParOf" srcId="{D94F6C7F-2A77-44D3-9CAF-F5334D9FEBE6}" destId="{7A1FCF5F-A9C8-4288-AD9A-39DD326BC10F}" srcOrd="0" destOrd="0" presId="urn:diagrams.loki3.com/BracketList"/>
    <dgm:cxn modelId="{844CD4B2-4A90-43A7-B077-51AFC8416081}" type="presParOf" srcId="{D94F6C7F-2A77-44D3-9CAF-F5334D9FEBE6}" destId="{14E12CB6-7F1C-4783-BE04-E89DFEBC9F56}" srcOrd="1" destOrd="0" presId="urn:diagrams.loki3.com/BracketList"/>
    <dgm:cxn modelId="{687B953F-35D7-4939-A62B-644761674933}" type="presParOf" srcId="{D94F6C7F-2A77-44D3-9CAF-F5334D9FEBE6}" destId="{9844F382-8877-4EEA-9633-3D3409D76020}" srcOrd="2" destOrd="0" presId="urn:diagrams.loki3.com/BracketList"/>
    <dgm:cxn modelId="{71232A73-8695-4BF2-88E6-C31FE9C90F01}" type="presParOf" srcId="{D94F6C7F-2A77-44D3-9CAF-F5334D9FEBE6}" destId="{55046EE4-3D4F-4375-B323-90BEDEF843B3}" srcOrd="3" destOrd="0" presId="urn:diagrams.loki3.com/BracketList"/>
    <dgm:cxn modelId="{359E1727-F1B2-45EC-ACFF-7B897A05BAEB}" type="presParOf" srcId="{C4A876F0-6506-43E3-9F71-8D1878CACA07}" destId="{8EB9653B-2C0D-4BEF-9686-0690520188C6}" srcOrd="5" destOrd="0" presId="urn:diagrams.loki3.com/BracketList"/>
    <dgm:cxn modelId="{48040BB8-E808-4E0A-A3A6-92685A836FA4}" type="presParOf" srcId="{C4A876F0-6506-43E3-9F71-8D1878CACA07}" destId="{94FCA844-99D5-4321-B623-68C1D46EFD07}" srcOrd="6" destOrd="0" presId="urn:diagrams.loki3.com/BracketList"/>
    <dgm:cxn modelId="{2B62DE0E-3399-44ED-A4C9-FC558FE4A3C1}" type="presParOf" srcId="{94FCA844-99D5-4321-B623-68C1D46EFD07}" destId="{DB4AF3DB-E31A-4947-9B79-F70513F3EB13}" srcOrd="0" destOrd="0" presId="urn:diagrams.loki3.com/BracketList"/>
    <dgm:cxn modelId="{E11764C3-1592-4BA7-A68B-8B19BCCF58E7}" type="presParOf" srcId="{94FCA844-99D5-4321-B623-68C1D46EFD07}" destId="{B61D6037-D4CA-4C3F-AACA-097B6949E139}" srcOrd="1" destOrd="0" presId="urn:diagrams.loki3.com/BracketList"/>
    <dgm:cxn modelId="{327E5AA6-05DE-4127-B981-053CF96058BB}" type="presParOf" srcId="{94FCA844-99D5-4321-B623-68C1D46EFD07}" destId="{CB3346CD-EC3B-4349-93C7-4CFA97D00C60}" srcOrd="2" destOrd="0" presId="urn:diagrams.loki3.com/BracketList"/>
    <dgm:cxn modelId="{8FC8BC92-C7D9-4D35-A5C5-B78F05910A7E}" type="presParOf" srcId="{94FCA844-99D5-4321-B623-68C1D46EFD07}" destId="{D2FC40A7-F2A4-4954-9432-388EEC4469BE}" srcOrd="3" destOrd="0" presId="urn:diagrams.loki3.com/BracketList"/>
    <dgm:cxn modelId="{CB37B318-DB9A-46D9-8250-32D893CA82A2}" type="presParOf" srcId="{C4A876F0-6506-43E3-9F71-8D1878CACA07}" destId="{A7FC8441-E9E8-43B8-AF35-2316927364FF}" srcOrd="7" destOrd="0" presId="urn:diagrams.loki3.com/BracketList"/>
    <dgm:cxn modelId="{83846624-7410-4B02-9218-C24BE212A2F8}" type="presParOf" srcId="{C4A876F0-6506-43E3-9F71-8D1878CACA07}" destId="{35B793D6-9F1F-4D60-8D4F-0A8E350A6280}" srcOrd="8" destOrd="0" presId="urn:diagrams.loki3.com/BracketList"/>
    <dgm:cxn modelId="{63BEC724-F1D6-4A93-967A-A9AC6FC08310}" type="presParOf" srcId="{35B793D6-9F1F-4D60-8D4F-0A8E350A6280}" destId="{797EB354-DB28-43F9-B900-A0566684C81C}" srcOrd="0" destOrd="0" presId="urn:diagrams.loki3.com/BracketList"/>
    <dgm:cxn modelId="{63F10306-B527-485A-AEB8-F9E2FE00565C}" type="presParOf" srcId="{35B793D6-9F1F-4D60-8D4F-0A8E350A6280}" destId="{C2C06967-5F90-427A-BF07-EE97AE6A1229}" srcOrd="1" destOrd="0" presId="urn:diagrams.loki3.com/BracketList"/>
    <dgm:cxn modelId="{579773B8-75D4-40D2-AAF2-20659A8FC8C3}" type="presParOf" srcId="{35B793D6-9F1F-4D60-8D4F-0A8E350A6280}" destId="{5D60A3C0-C9A3-4391-9434-23AB321BF001}" srcOrd="2" destOrd="0" presId="urn:diagrams.loki3.com/BracketList"/>
    <dgm:cxn modelId="{1DF890AD-736C-4872-B95F-298C938AC355}" type="presParOf" srcId="{35B793D6-9F1F-4D60-8D4F-0A8E350A6280}" destId="{6ED89590-4F40-44C9-9788-A73986E94DAF}" srcOrd="3" destOrd="0" presId="urn:diagrams.loki3.com/BracketList"/>
    <dgm:cxn modelId="{93815E81-6964-42D0-B4C3-A3BEFBA8A935}" type="presParOf" srcId="{C4A876F0-6506-43E3-9F71-8D1878CACA07}" destId="{D33AC61F-78DC-42D7-B195-AD1F64F3A1A8}" srcOrd="9" destOrd="0" presId="urn:diagrams.loki3.com/BracketList"/>
    <dgm:cxn modelId="{BA8094C7-DD55-417A-8E40-6FCCE157932F}" type="presParOf" srcId="{C4A876F0-6506-43E3-9F71-8D1878CACA07}" destId="{517626DB-DBE3-468A-A62C-1DB7E73E59B9}" srcOrd="10" destOrd="0" presId="urn:diagrams.loki3.com/BracketList"/>
    <dgm:cxn modelId="{206511E6-7D96-415D-9A6F-0A4EE5C86EC2}" type="presParOf" srcId="{517626DB-DBE3-468A-A62C-1DB7E73E59B9}" destId="{D1928275-CA8D-4604-981F-9CF0F0B46DAE}" srcOrd="0" destOrd="0" presId="urn:diagrams.loki3.com/BracketList"/>
    <dgm:cxn modelId="{0DADE475-6C70-4DBD-ADCC-BEA483CE156B}" type="presParOf" srcId="{517626DB-DBE3-468A-A62C-1DB7E73E59B9}" destId="{30B86509-ACA8-4824-B0FF-48473C16F1B3}" srcOrd="1" destOrd="0" presId="urn:diagrams.loki3.com/BracketList"/>
    <dgm:cxn modelId="{F9577312-37A4-4809-9378-C3AD1B38E4CE}" type="presParOf" srcId="{517626DB-DBE3-468A-A62C-1DB7E73E59B9}" destId="{2CA7BAE3-1411-47EF-98FD-F5F9813DD09E}" srcOrd="2" destOrd="0" presId="urn:diagrams.loki3.com/BracketList"/>
    <dgm:cxn modelId="{F6A0ADF8-80A2-4986-BFD7-1A2E3B4727AF}" type="presParOf" srcId="{517626DB-DBE3-468A-A62C-1DB7E73E59B9}" destId="{A7E3F3E7-65A5-4B2A-A085-E6FB23DE5C84}" srcOrd="3" destOrd="0" presId="urn:diagrams.loki3.com/BracketList"/>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925EDC25-51AC-4D03-8277-F4FC67FA7DB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D29A470-AAA3-4E39-9ED8-6B4872919E73}">
      <dgm:prSet custT="1"/>
      <dgm:spPr/>
      <dgm:t>
        <a:bodyPr/>
        <a:lstStyle/>
        <a:p>
          <a:r>
            <a:rPr lang="en-US" sz="2800" b="1" dirty="0">
              <a:latin typeface="Agency FB" panose="020B0503020202020204" pitchFamily="34" charset="0"/>
            </a:rPr>
            <a:t>Finding people to suit the job.</a:t>
          </a:r>
        </a:p>
      </dgm:t>
    </dgm:pt>
    <dgm:pt modelId="{A9237BB4-3A57-4A2B-B232-592DBBE2E75E}" type="parTrans" cxnId="{E350A2F1-1246-4763-923A-DA994E9F88A0}">
      <dgm:prSet/>
      <dgm:spPr/>
      <dgm:t>
        <a:bodyPr/>
        <a:lstStyle/>
        <a:p>
          <a:endParaRPr lang="en-US"/>
        </a:p>
      </dgm:t>
    </dgm:pt>
    <dgm:pt modelId="{76ADD76F-6CAF-4068-936C-79E9B2E6F2C9}" type="sibTrans" cxnId="{E350A2F1-1246-4763-923A-DA994E9F88A0}">
      <dgm:prSet/>
      <dgm:spPr/>
      <dgm:t>
        <a:bodyPr/>
        <a:lstStyle/>
        <a:p>
          <a:endParaRPr lang="en-US"/>
        </a:p>
      </dgm:t>
    </dgm:pt>
    <dgm:pt modelId="{E1F91110-628D-4AEF-BE28-69FEBC180F2A}">
      <dgm:prSet custT="1"/>
      <dgm:spPr/>
      <dgm:t>
        <a:bodyPr/>
        <a:lstStyle/>
        <a:p>
          <a:r>
            <a:rPr lang="en-US" sz="2800" b="1" dirty="0">
              <a:latin typeface="Agency FB" panose="020B0503020202020204" pitchFamily="34" charset="0"/>
            </a:rPr>
            <a:t>Keeping talented people within the organization.</a:t>
          </a:r>
        </a:p>
      </dgm:t>
    </dgm:pt>
    <dgm:pt modelId="{BA5856D1-83B0-4970-A918-0AAE2767D77F}" type="parTrans" cxnId="{DFAE9AD4-453A-4941-82FE-8F5FC34CAFAD}">
      <dgm:prSet/>
      <dgm:spPr/>
      <dgm:t>
        <a:bodyPr/>
        <a:lstStyle/>
        <a:p>
          <a:endParaRPr lang="en-US"/>
        </a:p>
      </dgm:t>
    </dgm:pt>
    <dgm:pt modelId="{188DE04B-D4EA-427E-95A1-7D07F5EEDB3B}" type="sibTrans" cxnId="{DFAE9AD4-453A-4941-82FE-8F5FC34CAFAD}">
      <dgm:prSet/>
      <dgm:spPr/>
      <dgm:t>
        <a:bodyPr/>
        <a:lstStyle/>
        <a:p>
          <a:endParaRPr lang="en-US"/>
        </a:p>
      </dgm:t>
    </dgm:pt>
    <dgm:pt modelId="{EE231EF1-6973-4851-A03F-CF7E846B477A}">
      <dgm:prSet/>
      <dgm:spPr/>
      <dgm:t>
        <a:bodyPr/>
        <a:lstStyle/>
        <a:p>
          <a:r>
            <a:rPr lang="en-US" b="1" dirty="0">
              <a:latin typeface="Agency FB" panose="020B0503020202020204" pitchFamily="34" charset="0"/>
            </a:rPr>
            <a:t>Restructuring the organization to comply with all digital changes.</a:t>
          </a:r>
        </a:p>
      </dgm:t>
    </dgm:pt>
    <dgm:pt modelId="{985F08D5-0118-42CC-A646-4A4579B0AF4B}" type="parTrans" cxnId="{A35D43F3-8F2F-4E46-BF1C-B9C7416A4D3C}">
      <dgm:prSet/>
      <dgm:spPr/>
      <dgm:t>
        <a:bodyPr/>
        <a:lstStyle/>
        <a:p>
          <a:endParaRPr lang="en-US"/>
        </a:p>
      </dgm:t>
    </dgm:pt>
    <dgm:pt modelId="{228AAAFE-6873-4261-9A76-F9D14DDC86A8}" type="sibTrans" cxnId="{A35D43F3-8F2F-4E46-BF1C-B9C7416A4D3C}">
      <dgm:prSet/>
      <dgm:spPr/>
      <dgm:t>
        <a:bodyPr/>
        <a:lstStyle/>
        <a:p>
          <a:endParaRPr lang="en-US"/>
        </a:p>
      </dgm:t>
    </dgm:pt>
    <dgm:pt modelId="{CD25FAB7-DBCC-46C1-B1E9-09342AC0F7F7}">
      <dgm:prSet/>
      <dgm:spPr/>
      <dgm:t>
        <a:bodyPr/>
        <a:lstStyle/>
        <a:p>
          <a:r>
            <a:rPr lang="en-US" b="1" dirty="0">
              <a:latin typeface="Agency FB" panose="020B0503020202020204" pitchFamily="34" charset="0"/>
            </a:rPr>
            <a:t>Applying digital strategies to help increase the efficiency of the organization.</a:t>
          </a:r>
        </a:p>
      </dgm:t>
    </dgm:pt>
    <dgm:pt modelId="{3423F87C-45D0-42DB-86F1-2ED5D99B506C}" type="parTrans" cxnId="{6AC018FD-D40E-46F0-A720-BFB87EF90FD3}">
      <dgm:prSet/>
      <dgm:spPr/>
      <dgm:t>
        <a:bodyPr/>
        <a:lstStyle/>
        <a:p>
          <a:endParaRPr lang="en-US"/>
        </a:p>
      </dgm:t>
    </dgm:pt>
    <dgm:pt modelId="{0FCA3C95-141A-49E4-8124-05D7AA974DA2}" type="sibTrans" cxnId="{6AC018FD-D40E-46F0-A720-BFB87EF90FD3}">
      <dgm:prSet/>
      <dgm:spPr/>
      <dgm:t>
        <a:bodyPr/>
        <a:lstStyle/>
        <a:p>
          <a:endParaRPr lang="en-US"/>
        </a:p>
      </dgm:t>
    </dgm:pt>
    <dgm:pt modelId="{29DB6D47-58F8-4399-8B07-895A08630472}" type="pres">
      <dgm:prSet presAssocID="{925EDC25-51AC-4D03-8277-F4FC67FA7DB1}" presName="Name0" presStyleCnt="0">
        <dgm:presLayoutVars>
          <dgm:chMax val="7"/>
          <dgm:chPref val="7"/>
          <dgm:dir/>
        </dgm:presLayoutVars>
      </dgm:prSet>
      <dgm:spPr/>
    </dgm:pt>
    <dgm:pt modelId="{3994DF63-5B1C-436D-9FCB-11FB6BCF807A}" type="pres">
      <dgm:prSet presAssocID="{925EDC25-51AC-4D03-8277-F4FC67FA7DB1}" presName="Name1" presStyleCnt="0"/>
      <dgm:spPr/>
    </dgm:pt>
    <dgm:pt modelId="{40864BB7-7F42-4021-9C5C-17C01CF2772C}" type="pres">
      <dgm:prSet presAssocID="{925EDC25-51AC-4D03-8277-F4FC67FA7DB1}" presName="cycle" presStyleCnt="0"/>
      <dgm:spPr/>
    </dgm:pt>
    <dgm:pt modelId="{075CAE41-E22B-4947-8AF9-3FF2B906D761}" type="pres">
      <dgm:prSet presAssocID="{925EDC25-51AC-4D03-8277-F4FC67FA7DB1}" presName="srcNode" presStyleLbl="node1" presStyleIdx="0" presStyleCnt="4"/>
      <dgm:spPr/>
    </dgm:pt>
    <dgm:pt modelId="{2E961DAA-44E2-4BCB-BB0D-6E2BB19A3848}" type="pres">
      <dgm:prSet presAssocID="{925EDC25-51AC-4D03-8277-F4FC67FA7DB1}" presName="conn" presStyleLbl="parChTrans1D2" presStyleIdx="0" presStyleCnt="1"/>
      <dgm:spPr/>
    </dgm:pt>
    <dgm:pt modelId="{D4BE3C16-B042-47C2-B58F-056CB4A3EBBA}" type="pres">
      <dgm:prSet presAssocID="{925EDC25-51AC-4D03-8277-F4FC67FA7DB1}" presName="extraNode" presStyleLbl="node1" presStyleIdx="0" presStyleCnt="4"/>
      <dgm:spPr/>
    </dgm:pt>
    <dgm:pt modelId="{A2022BBC-40E9-4A1B-9BC0-1C22A7E69734}" type="pres">
      <dgm:prSet presAssocID="{925EDC25-51AC-4D03-8277-F4FC67FA7DB1}" presName="dstNode" presStyleLbl="node1" presStyleIdx="0" presStyleCnt="4"/>
      <dgm:spPr/>
    </dgm:pt>
    <dgm:pt modelId="{55DBDDD9-49BE-48BF-B06D-1134C86EEB64}" type="pres">
      <dgm:prSet presAssocID="{3D29A470-AAA3-4E39-9ED8-6B4872919E73}" presName="text_1" presStyleLbl="node1" presStyleIdx="0" presStyleCnt="4">
        <dgm:presLayoutVars>
          <dgm:bulletEnabled val="1"/>
        </dgm:presLayoutVars>
      </dgm:prSet>
      <dgm:spPr/>
    </dgm:pt>
    <dgm:pt modelId="{340ECC9E-B2FC-4956-944B-3F8ED453A7DC}" type="pres">
      <dgm:prSet presAssocID="{3D29A470-AAA3-4E39-9ED8-6B4872919E73}" presName="accent_1" presStyleCnt="0"/>
      <dgm:spPr/>
    </dgm:pt>
    <dgm:pt modelId="{B0EA2FB0-D242-461A-82C2-641E37C6A4CB}" type="pres">
      <dgm:prSet presAssocID="{3D29A470-AAA3-4E39-9ED8-6B4872919E73}" presName="accentRepeatNode" presStyleLbl="solidFgAcc1" presStyleIdx="0" presStyleCnt="4">
        <dgm:style>
          <a:lnRef idx="2">
            <a:schemeClr val="accent1"/>
          </a:lnRef>
          <a:fillRef idx="1">
            <a:schemeClr val="lt1"/>
          </a:fillRef>
          <a:effectRef idx="0">
            <a:schemeClr val="accent1"/>
          </a:effectRef>
          <a:fontRef idx="minor">
            <a:schemeClr val="dk1"/>
          </a:fontRef>
        </dgm:style>
      </dgm:prSet>
      <dgm:spPr/>
    </dgm:pt>
    <dgm:pt modelId="{49807E0E-480E-4D59-87FA-6D45A911E932}" type="pres">
      <dgm:prSet presAssocID="{E1F91110-628D-4AEF-BE28-69FEBC180F2A}" presName="text_2" presStyleLbl="node1" presStyleIdx="1" presStyleCnt="4">
        <dgm:presLayoutVars>
          <dgm:bulletEnabled val="1"/>
        </dgm:presLayoutVars>
      </dgm:prSet>
      <dgm:spPr/>
    </dgm:pt>
    <dgm:pt modelId="{E7EFDAC3-56AE-4F1F-BE99-9098761FC539}" type="pres">
      <dgm:prSet presAssocID="{E1F91110-628D-4AEF-BE28-69FEBC180F2A}" presName="accent_2" presStyleCnt="0"/>
      <dgm:spPr/>
    </dgm:pt>
    <dgm:pt modelId="{B1CB54EE-CAD5-4400-9DFE-3AA88F0B6BD7}" type="pres">
      <dgm:prSet presAssocID="{E1F91110-628D-4AEF-BE28-69FEBC180F2A}" presName="accentRepeatNode" presStyleLbl="solidFgAcc1" presStyleIdx="1" presStyleCnt="4"/>
      <dgm:spPr/>
    </dgm:pt>
    <dgm:pt modelId="{D9E8E951-9A97-485C-B6A4-25DDC7CED59F}" type="pres">
      <dgm:prSet presAssocID="{EE231EF1-6973-4851-A03F-CF7E846B477A}" presName="text_3" presStyleLbl="node1" presStyleIdx="2" presStyleCnt="4">
        <dgm:presLayoutVars>
          <dgm:bulletEnabled val="1"/>
        </dgm:presLayoutVars>
      </dgm:prSet>
      <dgm:spPr/>
    </dgm:pt>
    <dgm:pt modelId="{5E36F8B1-CB2C-4AC6-B288-459F635DEEF2}" type="pres">
      <dgm:prSet presAssocID="{EE231EF1-6973-4851-A03F-CF7E846B477A}" presName="accent_3" presStyleCnt="0"/>
      <dgm:spPr/>
    </dgm:pt>
    <dgm:pt modelId="{5CA769DE-5DDC-4AA6-BA66-63884C6ED7CA}" type="pres">
      <dgm:prSet presAssocID="{EE231EF1-6973-4851-A03F-CF7E846B477A}" presName="accentRepeatNode" presStyleLbl="solidFgAcc1" presStyleIdx="2" presStyleCnt="4"/>
      <dgm:spPr/>
    </dgm:pt>
    <dgm:pt modelId="{80BBFDA1-5687-4BAA-B4D5-382A0D2F6F3A}" type="pres">
      <dgm:prSet presAssocID="{CD25FAB7-DBCC-46C1-B1E9-09342AC0F7F7}" presName="text_4" presStyleLbl="node1" presStyleIdx="3" presStyleCnt="4">
        <dgm:presLayoutVars>
          <dgm:bulletEnabled val="1"/>
        </dgm:presLayoutVars>
      </dgm:prSet>
      <dgm:spPr/>
    </dgm:pt>
    <dgm:pt modelId="{9B5D549C-157B-458C-97EE-C29239B635C2}" type="pres">
      <dgm:prSet presAssocID="{CD25FAB7-DBCC-46C1-B1E9-09342AC0F7F7}" presName="accent_4" presStyleCnt="0"/>
      <dgm:spPr/>
    </dgm:pt>
    <dgm:pt modelId="{0192A3D4-9BBF-4B28-BBB5-7396F9C81FD4}" type="pres">
      <dgm:prSet presAssocID="{CD25FAB7-DBCC-46C1-B1E9-09342AC0F7F7}" presName="accentRepeatNode" presStyleLbl="solidFgAcc1" presStyleIdx="3" presStyleCnt="4"/>
      <dgm:spPr/>
    </dgm:pt>
  </dgm:ptLst>
  <dgm:cxnLst>
    <dgm:cxn modelId="{0E92650E-A2F8-4A60-957C-9D1D226D797F}" type="presOf" srcId="{EE231EF1-6973-4851-A03F-CF7E846B477A}" destId="{D9E8E951-9A97-485C-B6A4-25DDC7CED59F}" srcOrd="0" destOrd="0" presId="urn:microsoft.com/office/officeart/2008/layout/VerticalCurvedList"/>
    <dgm:cxn modelId="{97CF6416-01DC-483A-9004-A85C71DBC211}" type="presOf" srcId="{3D29A470-AAA3-4E39-9ED8-6B4872919E73}" destId="{55DBDDD9-49BE-48BF-B06D-1134C86EEB64}" srcOrd="0" destOrd="0" presId="urn:microsoft.com/office/officeart/2008/layout/VerticalCurvedList"/>
    <dgm:cxn modelId="{2500E731-3BFA-4A74-B9DF-3B111B752FAE}" type="presOf" srcId="{76ADD76F-6CAF-4068-936C-79E9B2E6F2C9}" destId="{2E961DAA-44E2-4BCB-BB0D-6E2BB19A3848}" srcOrd="0" destOrd="0" presId="urn:microsoft.com/office/officeart/2008/layout/VerticalCurvedList"/>
    <dgm:cxn modelId="{B30B57A8-2957-453C-B9BC-43A737041FCE}" type="presOf" srcId="{E1F91110-628D-4AEF-BE28-69FEBC180F2A}" destId="{49807E0E-480E-4D59-87FA-6D45A911E932}" srcOrd="0" destOrd="0" presId="urn:microsoft.com/office/officeart/2008/layout/VerticalCurvedList"/>
    <dgm:cxn modelId="{269556D1-D9D2-4DC1-A288-A9DFAAF7B148}" type="presOf" srcId="{925EDC25-51AC-4D03-8277-F4FC67FA7DB1}" destId="{29DB6D47-58F8-4399-8B07-895A08630472}" srcOrd="0" destOrd="0" presId="urn:microsoft.com/office/officeart/2008/layout/VerticalCurvedList"/>
    <dgm:cxn modelId="{DFAE9AD4-453A-4941-82FE-8F5FC34CAFAD}" srcId="{925EDC25-51AC-4D03-8277-F4FC67FA7DB1}" destId="{E1F91110-628D-4AEF-BE28-69FEBC180F2A}" srcOrd="1" destOrd="0" parTransId="{BA5856D1-83B0-4970-A918-0AAE2767D77F}" sibTransId="{188DE04B-D4EA-427E-95A1-7D07F5EEDB3B}"/>
    <dgm:cxn modelId="{E68C8EEC-CD18-4893-BD5A-A63A1401FB91}" type="presOf" srcId="{CD25FAB7-DBCC-46C1-B1E9-09342AC0F7F7}" destId="{80BBFDA1-5687-4BAA-B4D5-382A0D2F6F3A}" srcOrd="0" destOrd="0" presId="urn:microsoft.com/office/officeart/2008/layout/VerticalCurvedList"/>
    <dgm:cxn modelId="{E350A2F1-1246-4763-923A-DA994E9F88A0}" srcId="{925EDC25-51AC-4D03-8277-F4FC67FA7DB1}" destId="{3D29A470-AAA3-4E39-9ED8-6B4872919E73}" srcOrd="0" destOrd="0" parTransId="{A9237BB4-3A57-4A2B-B232-592DBBE2E75E}" sibTransId="{76ADD76F-6CAF-4068-936C-79E9B2E6F2C9}"/>
    <dgm:cxn modelId="{A35D43F3-8F2F-4E46-BF1C-B9C7416A4D3C}" srcId="{925EDC25-51AC-4D03-8277-F4FC67FA7DB1}" destId="{EE231EF1-6973-4851-A03F-CF7E846B477A}" srcOrd="2" destOrd="0" parTransId="{985F08D5-0118-42CC-A646-4A4579B0AF4B}" sibTransId="{228AAAFE-6873-4261-9A76-F9D14DDC86A8}"/>
    <dgm:cxn modelId="{6AC018FD-D40E-46F0-A720-BFB87EF90FD3}" srcId="{925EDC25-51AC-4D03-8277-F4FC67FA7DB1}" destId="{CD25FAB7-DBCC-46C1-B1E9-09342AC0F7F7}" srcOrd="3" destOrd="0" parTransId="{3423F87C-45D0-42DB-86F1-2ED5D99B506C}" sibTransId="{0FCA3C95-141A-49E4-8124-05D7AA974DA2}"/>
    <dgm:cxn modelId="{3F7916FC-6383-4AC5-8E43-146195B0C38C}" type="presParOf" srcId="{29DB6D47-58F8-4399-8B07-895A08630472}" destId="{3994DF63-5B1C-436D-9FCB-11FB6BCF807A}" srcOrd="0" destOrd="0" presId="urn:microsoft.com/office/officeart/2008/layout/VerticalCurvedList"/>
    <dgm:cxn modelId="{42AADA70-FF07-4463-BCCB-E576716000E4}" type="presParOf" srcId="{3994DF63-5B1C-436D-9FCB-11FB6BCF807A}" destId="{40864BB7-7F42-4021-9C5C-17C01CF2772C}" srcOrd="0" destOrd="0" presId="urn:microsoft.com/office/officeart/2008/layout/VerticalCurvedList"/>
    <dgm:cxn modelId="{BBD0DF39-B781-4E83-A459-BC5942B6156B}" type="presParOf" srcId="{40864BB7-7F42-4021-9C5C-17C01CF2772C}" destId="{075CAE41-E22B-4947-8AF9-3FF2B906D761}" srcOrd="0" destOrd="0" presId="urn:microsoft.com/office/officeart/2008/layout/VerticalCurvedList"/>
    <dgm:cxn modelId="{5AE2892F-DF41-4B87-8B4B-1F9C4B36DA7B}" type="presParOf" srcId="{40864BB7-7F42-4021-9C5C-17C01CF2772C}" destId="{2E961DAA-44E2-4BCB-BB0D-6E2BB19A3848}" srcOrd="1" destOrd="0" presId="urn:microsoft.com/office/officeart/2008/layout/VerticalCurvedList"/>
    <dgm:cxn modelId="{43B56C2B-D97A-4D67-B92F-0077846363BF}" type="presParOf" srcId="{40864BB7-7F42-4021-9C5C-17C01CF2772C}" destId="{D4BE3C16-B042-47C2-B58F-056CB4A3EBBA}" srcOrd="2" destOrd="0" presId="urn:microsoft.com/office/officeart/2008/layout/VerticalCurvedList"/>
    <dgm:cxn modelId="{EDDE3B88-B9DF-4FA3-9B63-8319DFF27D80}" type="presParOf" srcId="{40864BB7-7F42-4021-9C5C-17C01CF2772C}" destId="{A2022BBC-40E9-4A1B-9BC0-1C22A7E69734}" srcOrd="3" destOrd="0" presId="urn:microsoft.com/office/officeart/2008/layout/VerticalCurvedList"/>
    <dgm:cxn modelId="{CECFE343-C649-4A29-9404-042D72CC8F0D}" type="presParOf" srcId="{3994DF63-5B1C-436D-9FCB-11FB6BCF807A}" destId="{55DBDDD9-49BE-48BF-B06D-1134C86EEB64}" srcOrd="1" destOrd="0" presId="urn:microsoft.com/office/officeart/2008/layout/VerticalCurvedList"/>
    <dgm:cxn modelId="{5F0C703C-272C-4B7D-A03B-B51FC007E227}" type="presParOf" srcId="{3994DF63-5B1C-436D-9FCB-11FB6BCF807A}" destId="{340ECC9E-B2FC-4956-944B-3F8ED453A7DC}" srcOrd="2" destOrd="0" presId="urn:microsoft.com/office/officeart/2008/layout/VerticalCurvedList"/>
    <dgm:cxn modelId="{FEE5ECA3-F40F-4274-8A5B-B2F07DC83592}" type="presParOf" srcId="{340ECC9E-B2FC-4956-944B-3F8ED453A7DC}" destId="{B0EA2FB0-D242-461A-82C2-641E37C6A4CB}" srcOrd="0" destOrd="0" presId="urn:microsoft.com/office/officeart/2008/layout/VerticalCurvedList"/>
    <dgm:cxn modelId="{4EF362F3-611A-4C58-BF6E-F990E6F4298C}" type="presParOf" srcId="{3994DF63-5B1C-436D-9FCB-11FB6BCF807A}" destId="{49807E0E-480E-4D59-87FA-6D45A911E932}" srcOrd="3" destOrd="0" presId="urn:microsoft.com/office/officeart/2008/layout/VerticalCurvedList"/>
    <dgm:cxn modelId="{DF8DA154-446D-4FBB-829C-9C3D1B0E007F}" type="presParOf" srcId="{3994DF63-5B1C-436D-9FCB-11FB6BCF807A}" destId="{E7EFDAC3-56AE-4F1F-BE99-9098761FC539}" srcOrd="4" destOrd="0" presId="urn:microsoft.com/office/officeart/2008/layout/VerticalCurvedList"/>
    <dgm:cxn modelId="{CFBC4F1E-C329-4B88-AF68-838C40AA73EA}" type="presParOf" srcId="{E7EFDAC3-56AE-4F1F-BE99-9098761FC539}" destId="{B1CB54EE-CAD5-4400-9DFE-3AA88F0B6BD7}" srcOrd="0" destOrd="0" presId="urn:microsoft.com/office/officeart/2008/layout/VerticalCurvedList"/>
    <dgm:cxn modelId="{383CBFC1-1F4B-4B5F-8C4B-556377B9F397}" type="presParOf" srcId="{3994DF63-5B1C-436D-9FCB-11FB6BCF807A}" destId="{D9E8E951-9A97-485C-B6A4-25DDC7CED59F}" srcOrd="5" destOrd="0" presId="urn:microsoft.com/office/officeart/2008/layout/VerticalCurvedList"/>
    <dgm:cxn modelId="{83EFB7C4-3A5A-4742-AB43-E519FE33D43C}" type="presParOf" srcId="{3994DF63-5B1C-436D-9FCB-11FB6BCF807A}" destId="{5E36F8B1-CB2C-4AC6-B288-459F635DEEF2}" srcOrd="6" destOrd="0" presId="urn:microsoft.com/office/officeart/2008/layout/VerticalCurvedList"/>
    <dgm:cxn modelId="{16CFB5B1-651C-48E2-9FF1-A32FBC526FF5}" type="presParOf" srcId="{5E36F8B1-CB2C-4AC6-B288-459F635DEEF2}" destId="{5CA769DE-5DDC-4AA6-BA66-63884C6ED7CA}" srcOrd="0" destOrd="0" presId="urn:microsoft.com/office/officeart/2008/layout/VerticalCurvedList"/>
    <dgm:cxn modelId="{7F2B8336-1E94-4888-9837-71B3A42BDB40}" type="presParOf" srcId="{3994DF63-5B1C-436D-9FCB-11FB6BCF807A}" destId="{80BBFDA1-5687-4BAA-B4D5-382A0D2F6F3A}" srcOrd="7" destOrd="0" presId="urn:microsoft.com/office/officeart/2008/layout/VerticalCurvedList"/>
    <dgm:cxn modelId="{29DDBC15-7764-4FA1-BA8F-4C03DFE38F94}" type="presParOf" srcId="{3994DF63-5B1C-436D-9FCB-11FB6BCF807A}" destId="{9B5D549C-157B-458C-97EE-C29239B635C2}" srcOrd="8" destOrd="0" presId="urn:microsoft.com/office/officeart/2008/layout/VerticalCurvedList"/>
    <dgm:cxn modelId="{75C2D63B-283C-424D-82B0-A91F698AFA1C}" type="presParOf" srcId="{9B5D549C-157B-458C-97EE-C29239B635C2}" destId="{0192A3D4-9BBF-4B28-BBB5-7396F9C81FD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90E78C-2DA5-4A23-B4EC-9375546CC214}"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8723AA4E-8997-4C19-A6E7-DF4383A3AFF3}">
      <dgm:prSet phldrT="[Text]" phldr="1"/>
      <dgm:spPr>
        <a:blipFill rotWithShape="0">
          <a:blip xmlns:r="http://schemas.openxmlformats.org/officeDocument/2006/relationships" r:embed="rId1"/>
          <a:srcRect/>
          <a:stretch>
            <a:fillRect l="-25000" r="-25000"/>
          </a:stretch>
        </a:blipFill>
        <a:ln>
          <a:solidFill>
            <a:srgbClr val="002060"/>
          </a:solidFill>
        </a:ln>
      </dgm:spPr>
      <dgm:t>
        <a:bodyPr/>
        <a:lstStyle/>
        <a:p>
          <a:endParaRPr lang="en-US" dirty="0"/>
        </a:p>
      </dgm:t>
    </dgm:pt>
    <dgm:pt modelId="{29B8B85E-941A-4390-AA87-5A4BAB1E5983}" type="parTrans" cxnId="{9D984359-B0E9-4AF9-837E-9D3863154E13}">
      <dgm:prSet/>
      <dgm:spPr/>
      <dgm:t>
        <a:bodyPr/>
        <a:lstStyle/>
        <a:p>
          <a:endParaRPr lang="en-US"/>
        </a:p>
      </dgm:t>
    </dgm:pt>
    <dgm:pt modelId="{A904E7FC-4EC6-4443-B867-88CC6F15BF6F}" type="sibTrans" cxnId="{9D984359-B0E9-4AF9-837E-9D3863154E13}">
      <dgm:prSet/>
      <dgm:spPr>
        <a:blipFill rotWithShape="1">
          <a:blip xmlns:r="http://schemas.openxmlformats.org/officeDocument/2006/relationships" r:embed="rId2"/>
          <a:srcRect/>
          <a:stretch>
            <a:fillRect l="-15000" r="-15000"/>
          </a:stretch>
        </a:blipFill>
        <a:ln>
          <a:solidFill>
            <a:srgbClr val="002060"/>
          </a:solidFill>
        </a:ln>
      </dgm:spPr>
      <dgm:t>
        <a:bodyPr/>
        <a:lstStyle/>
        <a:p>
          <a:endParaRPr lang="en-US"/>
        </a:p>
      </dgm:t>
    </dgm:pt>
    <dgm:pt modelId="{D9639935-E760-436A-94EE-12C14928BDA0}">
      <dgm:prSet phldrT="[Text]" phldr="1"/>
      <dgm:spPr>
        <a:blipFill rotWithShape="0">
          <a:blip xmlns:r="http://schemas.openxmlformats.org/officeDocument/2006/relationships" r:embed="rId3"/>
          <a:srcRect/>
          <a:stretch>
            <a:fillRect l="-25000" r="-25000"/>
          </a:stretch>
        </a:blipFill>
        <a:ln>
          <a:solidFill>
            <a:srgbClr val="002060"/>
          </a:solidFill>
        </a:ln>
      </dgm:spPr>
      <dgm:t>
        <a:bodyPr/>
        <a:lstStyle/>
        <a:p>
          <a:endParaRPr lang="en-US" dirty="0"/>
        </a:p>
      </dgm:t>
    </dgm:pt>
    <dgm:pt modelId="{95672687-036D-4B82-AABB-D9237C272A05}" type="parTrans" cxnId="{1479A5DA-3D30-4BCC-BEF8-F27EA4E5B813}">
      <dgm:prSet/>
      <dgm:spPr/>
      <dgm:t>
        <a:bodyPr/>
        <a:lstStyle/>
        <a:p>
          <a:endParaRPr lang="en-US"/>
        </a:p>
      </dgm:t>
    </dgm:pt>
    <dgm:pt modelId="{179B7F33-CE52-4108-A704-A1CCD73D578F}" type="sibTrans" cxnId="{1479A5DA-3D30-4BCC-BEF8-F27EA4E5B813}">
      <dgm:prSet/>
      <dgm:spPr>
        <a:blipFill rotWithShape="1">
          <a:blip xmlns:r="http://schemas.openxmlformats.org/officeDocument/2006/relationships" r:embed="rId4"/>
          <a:srcRect/>
          <a:stretch>
            <a:fillRect l="-38000" r="-38000"/>
          </a:stretch>
        </a:blipFill>
        <a:ln>
          <a:solidFill>
            <a:schemeClr val="bg1"/>
          </a:solidFill>
        </a:ln>
      </dgm:spPr>
      <dgm:t>
        <a:bodyPr/>
        <a:lstStyle/>
        <a:p>
          <a:endParaRPr lang="en-US"/>
        </a:p>
      </dgm:t>
    </dgm:pt>
    <dgm:pt modelId="{5CD02174-5D5D-4710-B3B5-A0DFD1013EED}">
      <dgm:prSet phldrT="[Text]" phldr="1"/>
      <dgm:spPr>
        <a:blipFill rotWithShape="0">
          <a:blip xmlns:r="http://schemas.openxmlformats.org/officeDocument/2006/relationships" r:embed="rId5"/>
          <a:srcRect/>
          <a:stretch>
            <a:fillRect l="-15000" r="-15000"/>
          </a:stretch>
        </a:blipFill>
        <a:ln>
          <a:solidFill>
            <a:srgbClr val="002060"/>
          </a:solidFill>
        </a:ln>
      </dgm:spPr>
      <dgm:t>
        <a:bodyPr/>
        <a:lstStyle/>
        <a:p>
          <a:endParaRPr lang="en-US" dirty="0"/>
        </a:p>
      </dgm:t>
    </dgm:pt>
    <dgm:pt modelId="{6EBF5B76-984C-4456-BB34-50EA8044E748}" type="parTrans" cxnId="{FDC64982-FA9B-4A5B-9463-58FCFE095FC7}">
      <dgm:prSet/>
      <dgm:spPr/>
      <dgm:t>
        <a:bodyPr/>
        <a:lstStyle/>
        <a:p>
          <a:endParaRPr lang="en-US"/>
        </a:p>
      </dgm:t>
    </dgm:pt>
    <dgm:pt modelId="{5343EF9B-78F1-42FB-863C-5D119DC96197}" type="sibTrans" cxnId="{FDC64982-FA9B-4A5B-9463-58FCFE095FC7}">
      <dgm:prSet/>
      <dgm:spPr>
        <a:blipFill rotWithShape="1">
          <a:blip xmlns:r="http://schemas.openxmlformats.org/officeDocument/2006/relationships" r:embed="rId6"/>
          <a:srcRect/>
          <a:stretch>
            <a:fillRect l="-27000" r="-27000"/>
          </a:stretch>
        </a:blipFill>
        <a:ln>
          <a:solidFill>
            <a:srgbClr val="002060"/>
          </a:solidFill>
        </a:ln>
      </dgm:spPr>
      <dgm:t>
        <a:bodyPr/>
        <a:lstStyle/>
        <a:p>
          <a:endParaRPr lang="en-US"/>
        </a:p>
      </dgm:t>
    </dgm:pt>
    <dgm:pt modelId="{7D20DCE9-4241-4487-972B-61DE701B8B67}" type="pres">
      <dgm:prSet presAssocID="{F290E78C-2DA5-4A23-B4EC-9375546CC214}" presName="Name0" presStyleCnt="0">
        <dgm:presLayoutVars>
          <dgm:chMax val="21"/>
          <dgm:chPref val="21"/>
        </dgm:presLayoutVars>
      </dgm:prSet>
      <dgm:spPr/>
    </dgm:pt>
    <dgm:pt modelId="{CC6F9B23-3554-49F3-8CCE-6C6BCEBC7255}" type="pres">
      <dgm:prSet presAssocID="{8723AA4E-8997-4C19-A6E7-DF4383A3AFF3}" presName="text1" presStyleCnt="0"/>
      <dgm:spPr/>
    </dgm:pt>
    <dgm:pt modelId="{7C8091F3-1E72-464F-89AC-AD94DB41FAC5}" type="pres">
      <dgm:prSet presAssocID="{8723AA4E-8997-4C19-A6E7-DF4383A3AFF3}" presName="textRepeatNode" presStyleLbl="alignNode1" presStyleIdx="0" presStyleCnt="3">
        <dgm:presLayoutVars>
          <dgm:chMax val="0"/>
          <dgm:chPref val="0"/>
          <dgm:bulletEnabled val="1"/>
        </dgm:presLayoutVars>
      </dgm:prSet>
      <dgm:spPr/>
    </dgm:pt>
    <dgm:pt modelId="{37309A30-8176-417F-B2FF-9E65035C3CAB}" type="pres">
      <dgm:prSet presAssocID="{8723AA4E-8997-4C19-A6E7-DF4383A3AFF3}" presName="textaccent1" presStyleCnt="0"/>
      <dgm:spPr/>
    </dgm:pt>
    <dgm:pt modelId="{70433639-EA49-4377-9BC9-E1E3398CED83}" type="pres">
      <dgm:prSet presAssocID="{8723AA4E-8997-4C19-A6E7-DF4383A3AFF3}" presName="accentRepeatNode" presStyleLbl="solidAlignAcc1" presStyleIdx="0" presStyleCnt="6"/>
      <dgm:spPr/>
    </dgm:pt>
    <dgm:pt modelId="{4A5E39C5-F5C0-4320-913A-8ACA973369E1}" type="pres">
      <dgm:prSet presAssocID="{A904E7FC-4EC6-4443-B867-88CC6F15BF6F}" presName="image1" presStyleCnt="0"/>
      <dgm:spPr/>
    </dgm:pt>
    <dgm:pt modelId="{AFFFEE2E-8F87-4167-98DF-D26324604B9B}" type="pres">
      <dgm:prSet presAssocID="{A904E7FC-4EC6-4443-B867-88CC6F15BF6F}" presName="imageRepeatNode" presStyleLbl="alignAcc1" presStyleIdx="0" presStyleCnt="3"/>
      <dgm:spPr/>
    </dgm:pt>
    <dgm:pt modelId="{5D066E1C-93D8-40E6-B001-D1B1A88F4B44}" type="pres">
      <dgm:prSet presAssocID="{A904E7FC-4EC6-4443-B867-88CC6F15BF6F}" presName="imageaccent1" presStyleCnt="0"/>
      <dgm:spPr/>
    </dgm:pt>
    <dgm:pt modelId="{7EF028D2-BCD2-44B7-994C-A7940CE9FF0F}" type="pres">
      <dgm:prSet presAssocID="{A904E7FC-4EC6-4443-B867-88CC6F15BF6F}" presName="accentRepeatNode" presStyleLbl="solidAlignAcc1" presStyleIdx="1" presStyleCnt="6"/>
      <dgm:spPr/>
    </dgm:pt>
    <dgm:pt modelId="{1E10D519-9A83-4E18-A3FF-E91068F10F52}" type="pres">
      <dgm:prSet presAssocID="{D9639935-E760-436A-94EE-12C14928BDA0}" presName="text2" presStyleCnt="0"/>
      <dgm:spPr/>
    </dgm:pt>
    <dgm:pt modelId="{D07FAEF6-8CCB-48DD-BD6B-867F1E8D1984}" type="pres">
      <dgm:prSet presAssocID="{D9639935-E760-436A-94EE-12C14928BDA0}" presName="textRepeatNode" presStyleLbl="alignNode1" presStyleIdx="1" presStyleCnt="3">
        <dgm:presLayoutVars>
          <dgm:chMax val="0"/>
          <dgm:chPref val="0"/>
          <dgm:bulletEnabled val="1"/>
        </dgm:presLayoutVars>
      </dgm:prSet>
      <dgm:spPr/>
    </dgm:pt>
    <dgm:pt modelId="{52DA11CB-3F05-4DD1-B434-C1DE08FC6B15}" type="pres">
      <dgm:prSet presAssocID="{D9639935-E760-436A-94EE-12C14928BDA0}" presName="textaccent2" presStyleCnt="0"/>
      <dgm:spPr/>
    </dgm:pt>
    <dgm:pt modelId="{30CA827F-6BA0-4EAA-8421-A36C70E9EFC6}" type="pres">
      <dgm:prSet presAssocID="{D9639935-E760-436A-94EE-12C14928BDA0}" presName="accentRepeatNode" presStyleLbl="solidAlignAcc1" presStyleIdx="2" presStyleCnt="6"/>
      <dgm:spPr/>
    </dgm:pt>
    <dgm:pt modelId="{942EB0E4-4E4E-44E3-A9D0-90DFAB80405C}" type="pres">
      <dgm:prSet presAssocID="{179B7F33-CE52-4108-A704-A1CCD73D578F}" presName="image2" presStyleCnt="0"/>
      <dgm:spPr/>
    </dgm:pt>
    <dgm:pt modelId="{CBAF8B4A-3D40-401D-9884-1EC27BC9044B}" type="pres">
      <dgm:prSet presAssocID="{179B7F33-CE52-4108-A704-A1CCD73D578F}" presName="imageRepeatNode" presStyleLbl="alignAcc1" presStyleIdx="1" presStyleCnt="3"/>
      <dgm:spPr/>
    </dgm:pt>
    <dgm:pt modelId="{3751568D-5172-4091-BC34-25F071338D40}" type="pres">
      <dgm:prSet presAssocID="{179B7F33-CE52-4108-A704-A1CCD73D578F}" presName="imageaccent2" presStyleCnt="0"/>
      <dgm:spPr/>
    </dgm:pt>
    <dgm:pt modelId="{DA3845C5-FF7F-4917-B4AE-536E7C3CD5AE}" type="pres">
      <dgm:prSet presAssocID="{179B7F33-CE52-4108-A704-A1CCD73D578F}" presName="accentRepeatNode" presStyleLbl="solidAlignAcc1" presStyleIdx="3" presStyleCnt="6"/>
      <dgm:spPr/>
    </dgm:pt>
    <dgm:pt modelId="{96AB5DC7-DBCA-4872-A9C0-CF3BB1337038}" type="pres">
      <dgm:prSet presAssocID="{5CD02174-5D5D-4710-B3B5-A0DFD1013EED}" presName="text3" presStyleCnt="0"/>
      <dgm:spPr/>
    </dgm:pt>
    <dgm:pt modelId="{1E358097-FA88-47E8-B287-4414B0D5DE5A}" type="pres">
      <dgm:prSet presAssocID="{5CD02174-5D5D-4710-B3B5-A0DFD1013EED}" presName="textRepeatNode" presStyleLbl="alignNode1" presStyleIdx="2" presStyleCnt="3">
        <dgm:presLayoutVars>
          <dgm:chMax val="0"/>
          <dgm:chPref val="0"/>
          <dgm:bulletEnabled val="1"/>
        </dgm:presLayoutVars>
      </dgm:prSet>
      <dgm:spPr/>
    </dgm:pt>
    <dgm:pt modelId="{2ACAAD87-8306-4DE9-8D88-CF7959181E91}" type="pres">
      <dgm:prSet presAssocID="{5CD02174-5D5D-4710-B3B5-A0DFD1013EED}" presName="textaccent3" presStyleCnt="0"/>
      <dgm:spPr/>
    </dgm:pt>
    <dgm:pt modelId="{90A9500B-AC5A-4A18-B5C4-9E27F9F6500B}" type="pres">
      <dgm:prSet presAssocID="{5CD02174-5D5D-4710-B3B5-A0DFD1013EED}" presName="accentRepeatNode" presStyleLbl="solidAlignAcc1" presStyleIdx="4" presStyleCnt="6"/>
      <dgm:spPr/>
    </dgm:pt>
    <dgm:pt modelId="{1701B2F9-8B20-4FBE-A53C-E8F23A946299}" type="pres">
      <dgm:prSet presAssocID="{5343EF9B-78F1-42FB-863C-5D119DC96197}" presName="image3" presStyleCnt="0"/>
      <dgm:spPr/>
    </dgm:pt>
    <dgm:pt modelId="{AE1E170C-74E5-4620-A982-B8DFEF626132}" type="pres">
      <dgm:prSet presAssocID="{5343EF9B-78F1-42FB-863C-5D119DC96197}" presName="imageRepeatNode" presStyleLbl="alignAcc1" presStyleIdx="2" presStyleCnt="3"/>
      <dgm:spPr/>
    </dgm:pt>
    <dgm:pt modelId="{C10A76D9-3326-443D-955E-15D934AA6E3F}" type="pres">
      <dgm:prSet presAssocID="{5343EF9B-78F1-42FB-863C-5D119DC96197}" presName="imageaccent3" presStyleCnt="0"/>
      <dgm:spPr/>
    </dgm:pt>
    <dgm:pt modelId="{B24F1DFE-8DA7-412A-A6F2-90FF318ADD6D}" type="pres">
      <dgm:prSet presAssocID="{5343EF9B-78F1-42FB-863C-5D119DC96197}" presName="accentRepeatNode" presStyleLbl="solidAlignAcc1" presStyleIdx="5" presStyleCnt="6"/>
      <dgm:spPr/>
    </dgm:pt>
  </dgm:ptLst>
  <dgm:cxnLst>
    <dgm:cxn modelId="{06B97B01-CAEE-4463-8019-4DA87165D353}" type="presOf" srcId="{5343EF9B-78F1-42FB-863C-5D119DC96197}" destId="{AE1E170C-74E5-4620-A982-B8DFEF626132}" srcOrd="0" destOrd="0" presId="urn:microsoft.com/office/officeart/2008/layout/HexagonCluster"/>
    <dgm:cxn modelId="{2D565F07-81A7-448E-986B-0E42C5094FA0}" type="presOf" srcId="{F290E78C-2DA5-4A23-B4EC-9375546CC214}" destId="{7D20DCE9-4241-4487-972B-61DE701B8B67}" srcOrd="0" destOrd="0" presId="urn:microsoft.com/office/officeart/2008/layout/HexagonCluster"/>
    <dgm:cxn modelId="{8F70AC5E-EA98-4950-AFF7-8868EDE9A168}" type="presOf" srcId="{A904E7FC-4EC6-4443-B867-88CC6F15BF6F}" destId="{AFFFEE2E-8F87-4167-98DF-D26324604B9B}" srcOrd="0" destOrd="0" presId="urn:microsoft.com/office/officeart/2008/layout/HexagonCluster"/>
    <dgm:cxn modelId="{6CDE4854-97CE-4062-ACD7-372A2A20A2B8}" type="presOf" srcId="{179B7F33-CE52-4108-A704-A1CCD73D578F}" destId="{CBAF8B4A-3D40-401D-9884-1EC27BC9044B}" srcOrd="0" destOrd="0" presId="urn:microsoft.com/office/officeart/2008/layout/HexagonCluster"/>
    <dgm:cxn modelId="{9D984359-B0E9-4AF9-837E-9D3863154E13}" srcId="{F290E78C-2DA5-4A23-B4EC-9375546CC214}" destId="{8723AA4E-8997-4C19-A6E7-DF4383A3AFF3}" srcOrd="0" destOrd="0" parTransId="{29B8B85E-941A-4390-AA87-5A4BAB1E5983}" sibTransId="{A904E7FC-4EC6-4443-B867-88CC6F15BF6F}"/>
    <dgm:cxn modelId="{79A4807E-CFB3-4BD4-BBC9-8F6E7AA80DB9}" type="presOf" srcId="{D9639935-E760-436A-94EE-12C14928BDA0}" destId="{D07FAEF6-8CCB-48DD-BD6B-867F1E8D1984}" srcOrd="0" destOrd="0" presId="urn:microsoft.com/office/officeart/2008/layout/HexagonCluster"/>
    <dgm:cxn modelId="{FDC64982-FA9B-4A5B-9463-58FCFE095FC7}" srcId="{F290E78C-2DA5-4A23-B4EC-9375546CC214}" destId="{5CD02174-5D5D-4710-B3B5-A0DFD1013EED}" srcOrd="2" destOrd="0" parTransId="{6EBF5B76-984C-4456-BB34-50EA8044E748}" sibTransId="{5343EF9B-78F1-42FB-863C-5D119DC96197}"/>
    <dgm:cxn modelId="{4DAB46AE-90FB-4FDE-83B3-76926C679C7C}" type="presOf" srcId="{8723AA4E-8997-4C19-A6E7-DF4383A3AFF3}" destId="{7C8091F3-1E72-464F-89AC-AD94DB41FAC5}" srcOrd="0" destOrd="0" presId="urn:microsoft.com/office/officeart/2008/layout/HexagonCluster"/>
    <dgm:cxn modelId="{1479A5DA-3D30-4BCC-BEF8-F27EA4E5B813}" srcId="{F290E78C-2DA5-4A23-B4EC-9375546CC214}" destId="{D9639935-E760-436A-94EE-12C14928BDA0}" srcOrd="1" destOrd="0" parTransId="{95672687-036D-4B82-AABB-D9237C272A05}" sibTransId="{179B7F33-CE52-4108-A704-A1CCD73D578F}"/>
    <dgm:cxn modelId="{3FA976FD-3CA0-4F9F-9A02-4E56D81F87DD}" type="presOf" srcId="{5CD02174-5D5D-4710-B3B5-A0DFD1013EED}" destId="{1E358097-FA88-47E8-B287-4414B0D5DE5A}" srcOrd="0" destOrd="0" presId="urn:microsoft.com/office/officeart/2008/layout/HexagonCluster"/>
    <dgm:cxn modelId="{4E33FB95-5127-4023-B366-2A9BBCCDFB5B}" type="presParOf" srcId="{7D20DCE9-4241-4487-972B-61DE701B8B67}" destId="{CC6F9B23-3554-49F3-8CCE-6C6BCEBC7255}" srcOrd="0" destOrd="0" presId="urn:microsoft.com/office/officeart/2008/layout/HexagonCluster"/>
    <dgm:cxn modelId="{0AAE69FC-ED6B-4845-A8E6-A65E6DEFA991}" type="presParOf" srcId="{CC6F9B23-3554-49F3-8CCE-6C6BCEBC7255}" destId="{7C8091F3-1E72-464F-89AC-AD94DB41FAC5}" srcOrd="0" destOrd="0" presId="urn:microsoft.com/office/officeart/2008/layout/HexagonCluster"/>
    <dgm:cxn modelId="{01FADD61-49F5-4CE1-8C2C-34298A3B29CF}" type="presParOf" srcId="{7D20DCE9-4241-4487-972B-61DE701B8B67}" destId="{37309A30-8176-417F-B2FF-9E65035C3CAB}" srcOrd="1" destOrd="0" presId="urn:microsoft.com/office/officeart/2008/layout/HexagonCluster"/>
    <dgm:cxn modelId="{BDD90823-6649-4722-969C-D0274D9ED40E}" type="presParOf" srcId="{37309A30-8176-417F-B2FF-9E65035C3CAB}" destId="{70433639-EA49-4377-9BC9-E1E3398CED83}" srcOrd="0" destOrd="0" presId="urn:microsoft.com/office/officeart/2008/layout/HexagonCluster"/>
    <dgm:cxn modelId="{6428B707-5DE6-45CB-97E5-7480A65E3D77}" type="presParOf" srcId="{7D20DCE9-4241-4487-972B-61DE701B8B67}" destId="{4A5E39C5-F5C0-4320-913A-8ACA973369E1}" srcOrd="2" destOrd="0" presId="urn:microsoft.com/office/officeart/2008/layout/HexagonCluster"/>
    <dgm:cxn modelId="{88743411-C0B5-40DA-B01B-A9CDA9FB6095}" type="presParOf" srcId="{4A5E39C5-F5C0-4320-913A-8ACA973369E1}" destId="{AFFFEE2E-8F87-4167-98DF-D26324604B9B}" srcOrd="0" destOrd="0" presId="urn:microsoft.com/office/officeart/2008/layout/HexagonCluster"/>
    <dgm:cxn modelId="{60452B8C-3171-4F20-BD5C-81C291183FF7}" type="presParOf" srcId="{7D20DCE9-4241-4487-972B-61DE701B8B67}" destId="{5D066E1C-93D8-40E6-B001-D1B1A88F4B44}" srcOrd="3" destOrd="0" presId="urn:microsoft.com/office/officeart/2008/layout/HexagonCluster"/>
    <dgm:cxn modelId="{D2CAA3A5-023A-4486-8147-F92054C27FF3}" type="presParOf" srcId="{5D066E1C-93D8-40E6-B001-D1B1A88F4B44}" destId="{7EF028D2-BCD2-44B7-994C-A7940CE9FF0F}" srcOrd="0" destOrd="0" presId="urn:microsoft.com/office/officeart/2008/layout/HexagonCluster"/>
    <dgm:cxn modelId="{93076BAD-BCA3-4403-B31F-2755A7445852}" type="presParOf" srcId="{7D20DCE9-4241-4487-972B-61DE701B8B67}" destId="{1E10D519-9A83-4E18-A3FF-E91068F10F52}" srcOrd="4" destOrd="0" presId="urn:microsoft.com/office/officeart/2008/layout/HexagonCluster"/>
    <dgm:cxn modelId="{3C261E7D-7540-4599-A482-54B23EA47267}" type="presParOf" srcId="{1E10D519-9A83-4E18-A3FF-E91068F10F52}" destId="{D07FAEF6-8CCB-48DD-BD6B-867F1E8D1984}" srcOrd="0" destOrd="0" presId="urn:microsoft.com/office/officeart/2008/layout/HexagonCluster"/>
    <dgm:cxn modelId="{1D19D2C6-198A-48DC-9741-DBB6B8AD36D6}" type="presParOf" srcId="{7D20DCE9-4241-4487-972B-61DE701B8B67}" destId="{52DA11CB-3F05-4DD1-B434-C1DE08FC6B15}" srcOrd="5" destOrd="0" presId="urn:microsoft.com/office/officeart/2008/layout/HexagonCluster"/>
    <dgm:cxn modelId="{CCF7040A-8EC8-49CC-B0A4-946A603A39DC}" type="presParOf" srcId="{52DA11CB-3F05-4DD1-B434-C1DE08FC6B15}" destId="{30CA827F-6BA0-4EAA-8421-A36C70E9EFC6}" srcOrd="0" destOrd="0" presId="urn:microsoft.com/office/officeart/2008/layout/HexagonCluster"/>
    <dgm:cxn modelId="{0D50A43C-0B82-483B-AF91-CCE9AB3694C8}" type="presParOf" srcId="{7D20DCE9-4241-4487-972B-61DE701B8B67}" destId="{942EB0E4-4E4E-44E3-A9D0-90DFAB80405C}" srcOrd="6" destOrd="0" presId="urn:microsoft.com/office/officeart/2008/layout/HexagonCluster"/>
    <dgm:cxn modelId="{B206F1CA-16B3-4109-BAB6-E119D5F5973B}" type="presParOf" srcId="{942EB0E4-4E4E-44E3-A9D0-90DFAB80405C}" destId="{CBAF8B4A-3D40-401D-9884-1EC27BC9044B}" srcOrd="0" destOrd="0" presId="urn:microsoft.com/office/officeart/2008/layout/HexagonCluster"/>
    <dgm:cxn modelId="{54797165-57FE-45D9-84FD-C9B7605AE164}" type="presParOf" srcId="{7D20DCE9-4241-4487-972B-61DE701B8B67}" destId="{3751568D-5172-4091-BC34-25F071338D40}" srcOrd="7" destOrd="0" presId="urn:microsoft.com/office/officeart/2008/layout/HexagonCluster"/>
    <dgm:cxn modelId="{7AF87F49-C5EB-401D-927F-21C965B87E93}" type="presParOf" srcId="{3751568D-5172-4091-BC34-25F071338D40}" destId="{DA3845C5-FF7F-4917-B4AE-536E7C3CD5AE}" srcOrd="0" destOrd="0" presId="urn:microsoft.com/office/officeart/2008/layout/HexagonCluster"/>
    <dgm:cxn modelId="{427C6E12-D05C-4731-8CF0-E0E59E65103B}" type="presParOf" srcId="{7D20DCE9-4241-4487-972B-61DE701B8B67}" destId="{96AB5DC7-DBCA-4872-A9C0-CF3BB1337038}" srcOrd="8" destOrd="0" presId="urn:microsoft.com/office/officeart/2008/layout/HexagonCluster"/>
    <dgm:cxn modelId="{75CEE371-89AB-43A7-BC8B-4AB5A01DCE95}" type="presParOf" srcId="{96AB5DC7-DBCA-4872-A9C0-CF3BB1337038}" destId="{1E358097-FA88-47E8-B287-4414B0D5DE5A}" srcOrd="0" destOrd="0" presId="urn:microsoft.com/office/officeart/2008/layout/HexagonCluster"/>
    <dgm:cxn modelId="{4E94A806-EB17-48F8-B542-FFE797F54EE0}" type="presParOf" srcId="{7D20DCE9-4241-4487-972B-61DE701B8B67}" destId="{2ACAAD87-8306-4DE9-8D88-CF7959181E91}" srcOrd="9" destOrd="0" presId="urn:microsoft.com/office/officeart/2008/layout/HexagonCluster"/>
    <dgm:cxn modelId="{B48984C6-B2E9-4ACB-8028-E36063BF9A08}" type="presParOf" srcId="{2ACAAD87-8306-4DE9-8D88-CF7959181E91}" destId="{90A9500B-AC5A-4A18-B5C4-9E27F9F6500B}" srcOrd="0" destOrd="0" presId="urn:microsoft.com/office/officeart/2008/layout/HexagonCluster"/>
    <dgm:cxn modelId="{844CD756-3A00-4CA7-A095-68F6155443D0}" type="presParOf" srcId="{7D20DCE9-4241-4487-972B-61DE701B8B67}" destId="{1701B2F9-8B20-4FBE-A53C-E8F23A946299}" srcOrd="10" destOrd="0" presId="urn:microsoft.com/office/officeart/2008/layout/HexagonCluster"/>
    <dgm:cxn modelId="{4866B098-4BDD-4581-A27F-25510F40F54E}" type="presParOf" srcId="{1701B2F9-8B20-4FBE-A53C-E8F23A946299}" destId="{AE1E170C-74E5-4620-A982-B8DFEF626132}" srcOrd="0" destOrd="0" presId="urn:microsoft.com/office/officeart/2008/layout/HexagonCluster"/>
    <dgm:cxn modelId="{1F8C21FE-1A3A-4CEA-BF34-568C670A8328}" type="presParOf" srcId="{7D20DCE9-4241-4487-972B-61DE701B8B67}" destId="{C10A76D9-3326-443D-955E-15D934AA6E3F}" srcOrd="11" destOrd="0" presId="urn:microsoft.com/office/officeart/2008/layout/HexagonCluster"/>
    <dgm:cxn modelId="{4460C995-88B4-4B7B-B46C-B821FB795653}" type="presParOf" srcId="{C10A76D9-3326-443D-955E-15D934AA6E3F}" destId="{B24F1DFE-8DA7-412A-A6F2-90FF318ADD6D}" srcOrd="0" destOrd="0" presId="urn:microsoft.com/office/officeart/2008/layout/HexagonCluster"/>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A3286D-E32D-4067-BBE8-B74686DEF84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E909479D-6E51-49A1-97E9-21EAF0FEE68F}">
      <dgm:prSet phldrT="[Tex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rPr>
            <a:t>6</a:t>
          </a:r>
        </a:p>
      </dgm:t>
    </dgm:pt>
    <dgm:pt modelId="{B5F22745-F101-40B5-922A-220C2AC0526E}" type="parTrans" cxnId="{6C086725-BA18-412E-A858-66A3243B7A43}">
      <dgm:prSet/>
      <dgm:spPr/>
      <dgm:t>
        <a:bodyPr/>
        <a:lstStyle/>
        <a:p>
          <a:endParaRPr lang="en-US" sz="4000">
            <a:latin typeface="Agency FB" panose="020B0503020202020204" pitchFamily="34" charset="0"/>
          </a:endParaRPr>
        </a:p>
      </dgm:t>
    </dgm:pt>
    <dgm:pt modelId="{363175E6-8BD3-466D-8943-572E46397214}" type="sibTrans" cxnId="{6C086725-BA18-412E-A858-66A3243B7A43}">
      <dgm:prSet/>
      <dgm:spPr/>
      <dgm:t>
        <a:bodyPr/>
        <a:lstStyle/>
        <a:p>
          <a:endParaRPr lang="en-US" sz="4000">
            <a:latin typeface="Agency FB" panose="020B0503020202020204" pitchFamily="34" charset="0"/>
          </a:endParaRPr>
        </a:p>
      </dgm:t>
    </dgm:pt>
    <dgm:pt modelId="{953623FD-4943-4919-9E08-5AA677D99797}">
      <dgm:prSet phldrT="[Text]" custT="1"/>
      <dgm:spPr>
        <a:noFill/>
        <a:ln>
          <a:solidFill>
            <a:srgbClr val="0070C0"/>
          </a:solidFill>
        </a:ln>
      </dgm:spPr>
      <dgm:t>
        <a:bodyPr/>
        <a:lstStyle/>
        <a:p>
          <a:r>
            <a:rPr lang="en-US" sz="3600" b="1" u="none" dirty="0">
              <a:solidFill>
                <a:srgbClr val="C00000"/>
              </a:solidFill>
              <a:latin typeface="Agency FB" panose="020B0503020202020204" pitchFamily="34" charset="0"/>
            </a:rPr>
            <a:t>The Process of Creating and Developing Educational Innovation</a:t>
          </a:r>
        </a:p>
      </dgm:t>
    </dgm:pt>
    <dgm:pt modelId="{2EC095D1-AC62-4B03-BEE7-029213F12582}" type="parTrans" cxnId="{C5C0383E-9B6E-442C-B07B-A28FDC0DA8BA}">
      <dgm:prSet/>
      <dgm:spPr/>
      <dgm:t>
        <a:bodyPr/>
        <a:lstStyle/>
        <a:p>
          <a:endParaRPr lang="en-US" sz="4000">
            <a:latin typeface="Agency FB" panose="020B0503020202020204" pitchFamily="34" charset="0"/>
          </a:endParaRPr>
        </a:p>
      </dgm:t>
    </dgm:pt>
    <dgm:pt modelId="{D3CA85B6-7003-4461-9C6C-E72743AF8FE3}" type="sibTrans" cxnId="{C5C0383E-9B6E-442C-B07B-A28FDC0DA8BA}">
      <dgm:prSet/>
      <dgm:spPr/>
      <dgm:t>
        <a:bodyPr/>
        <a:lstStyle/>
        <a:p>
          <a:endParaRPr lang="en-US" sz="4000">
            <a:latin typeface="Agency FB" panose="020B0503020202020204" pitchFamily="34" charset="0"/>
          </a:endParaRPr>
        </a:p>
      </dgm:t>
    </dgm:pt>
    <dgm:pt modelId="{D8FF6008-BBD3-4386-A5C6-F41616DB9CF8}">
      <dgm:prSet phldrT="[Tex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rPr>
            <a:t>7</a:t>
          </a:r>
        </a:p>
      </dgm:t>
    </dgm:pt>
    <dgm:pt modelId="{223A9D68-3B93-4BB9-875E-7256F3E6B7BF}" type="parTrans" cxnId="{9F2DD185-C43E-4882-8631-89B42DF3A77A}">
      <dgm:prSet/>
      <dgm:spPr/>
      <dgm:t>
        <a:bodyPr/>
        <a:lstStyle/>
        <a:p>
          <a:endParaRPr lang="en-US" sz="4000">
            <a:latin typeface="Agency FB" panose="020B0503020202020204" pitchFamily="34" charset="0"/>
          </a:endParaRPr>
        </a:p>
      </dgm:t>
    </dgm:pt>
    <dgm:pt modelId="{C2293AB3-E950-483D-BFE5-0FE72815830D}" type="sibTrans" cxnId="{9F2DD185-C43E-4882-8631-89B42DF3A77A}">
      <dgm:prSet/>
      <dgm:spPr/>
      <dgm:t>
        <a:bodyPr/>
        <a:lstStyle/>
        <a:p>
          <a:endParaRPr lang="en-US" sz="4000">
            <a:latin typeface="Agency FB" panose="020B0503020202020204" pitchFamily="34" charset="0"/>
          </a:endParaRPr>
        </a:p>
      </dgm:t>
    </dgm:pt>
    <dgm:pt modelId="{9E34431A-EBAD-4D08-8DA8-B65883153F42}">
      <dgm:prSet phldrT="[Text]" custT="1"/>
      <dgm:spPr>
        <a:noFill/>
        <a:ln>
          <a:solidFill>
            <a:srgbClr val="0070C0"/>
          </a:solidFill>
        </a:ln>
      </dgm:spPr>
      <dgm:t>
        <a:bodyPr/>
        <a:lstStyle/>
        <a:p>
          <a:r>
            <a:rPr lang="en-US" sz="3600" b="1" u="none" dirty="0">
              <a:solidFill>
                <a:srgbClr val="C00000"/>
              </a:solidFill>
              <a:effectLst>
                <a:outerShdw blurRad="38100" dist="38100" dir="2700000" algn="tl">
                  <a:srgbClr val="FFFFFF"/>
                </a:outerShdw>
              </a:effectLst>
              <a:latin typeface="Agency FB" panose="020B0503020202020204" pitchFamily="34" charset="0"/>
              <a:cs typeface="KodchiangUPC" pitchFamily="18" charset="-34"/>
            </a:rPr>
            <a:t>Educational Innovation Diffusion</a:t>
          </a:r>
          <a:endParaRPr lang="en-US" sz="3600" b="1" u="none" dirty="0">
            <a:solidFill>
              <a:srgbClr val="C00000"/>
            </a:solidFill>
            <a:latin typeface="Agency FB" panose="020B0503020202020204" pitchFamily="34" charset="0"/>
          </a:endParaRPr>
        </a:p>
      </dgm:t>
    </dgm:pt>
    <dgm:pt modelId="{8ABF7CDC-BFC2-4A22-87AC-128B8FC89578}" type="parTrans" cxnId="{D210F92D-9DC3-4A71-A69F-7B333FB72C26}">
      <dgm:prSet/>
      <dgm:spPr/>
      <dgm:t>
        <a:bodyPr/>
        <a:lstStyle/>
        <a:p>
          <a:endParaRPr lang="en-US" sz="4000">
            <a:latin typeface="Agency FB" panose="020B0503020202020204" pitchFamily="34" charset="0"/>
          </a:endParaRPr>
        </a:p>
      </dgm:t>
    </dgm:pt>
    <dgm:pt modelId="{9DC6691F-BC21-4D88-A083-98140B0CC302}" type="sibTrans" cxnId="{D210F92D-9DC3-4A71-A69F-7B333FB72C26}">
      <dgm:prSet/>
      <dgm:spPr/>
      <dgm:t>
        <a:bodyPr/>
        <a:lstStyle/>
        <a:p>
          <a:endParaRPr lang="en-US" sz="4000">
            <a:latin typeface="Agency FB" panose="020B0503020202020204" pitchFamily="34" charset="0"/>
          </a:endParaRPr>
        </a:p>
      </dgm:t>
    </dgm:pt>
    <dgm:pt modelId="{5C44CF07-96E6-445A-8015-FCCD1A31A358}">
      <dgm:prSet phldrT="[Tex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rPr>
            <a:t>8</a:t>
          </a:r>
        </a:p>
      </dgm:t>
    </dgm:pt>
    <dgm:pt modelId="{58F785AB-D5A0-4F4D-9E64-227F2E0DBAF0}" type="parTrans" cxnId="{63F2C282-55EE-4E17-8EF8-19D41319CE07}">
      <dgm:prSet/>
      <dgm:spPr/>
      <dgm:t>
        <a:bodyPr/>
        <a:lstStyle/>
        <a:p>
          <a:endParaRPr lang="en-US" sz="4000">
            <a:latin typeface="Agency FB" panose="020B0503020202020204" pitchFamily="34" charset="0"/>
          </a:endParaRPr>
        </a:p>
      </dgm:t>
    </dgm:pt>
    <dgm:pt modelId="{1BFFA4A0-7902-4F4E-83B7-9EEA7B99BBE2}" type="sibTrans" cxnId="{63F2C282-55EE-4E17-8EF8-19D41319CE07}">
      <dgm:prSet/>
      <dgm:spPr/>
      <dgm:t>
        <a:bodyPr/>
        <a:lstStyle/>
        <a:p>
          <a:endParaRPr lang="en-US" sz="4000">
            <a:latin typeface="Agency FB" panose="020B0503020202020204" pitchFamily="34" charset="0"/>
          </a:endParaRPr>
        </a:p>
      </dgm:t>
    </dgm:pt>
    <dgm:pt modelId="{40D26BFC-633C-4EE4-AD72-686A9A3D7CF8}">
      <dgm:prSet phldrT="[Text]" custT="1"/>
      <dgm:spPr>
        <a:noFill/>
        <a:ln>
          <a:solidFill>
            <a:srgbClr val="0070C0"/>
          </a:solidFill>
        </a:ln>
      </dgm:spPr>
      <dgm:t>
        <a:bodyPr/>
        <a:lstStyle/>
        <a:p>
          <a:r>
            <a:rPr lang="en-US" sz="3600" b="1" u="none" dirty="0">
              <a:solidFill>
                <a:srgbClr val="C00000"/>
              </a:solidFill>
              <a:latin typeface="Agency FB" panose="020B0503020202020204" pitchFamily="34" charset="0"/>
            </a:rPr>
            <a:t>Model of Educational Innovation</a:t>
          </a:r>
        </a:p>
      </dgm:t>
    </dgm:pt>
    <dgm:pt modelId="{E9E3ABA3-E7BE-422B-B80E-CF1497E928DB}" type="parTrans" cxnId="{6F1C39B4-85C3-4F34-AE4C-37AC757723DF}">
      <dgm:prSet/>
      <dgm:spPr/>
      <dgm:t>
        <a:bodyPr/>
        <a:lstStyle/>
        <a:p>
          <a:endParaRPr lang="en-US" sz="4000">
            <a:latin typeface="Agency FB" panose="020B0503020202020204" pitchFamily="34" charset="0"/>
          </a:endParaRPr>
        </a:p>
      </dgm:t>
    </dgm:pt>
    <dgm:pt modelId="{21CC62A2-C4AF-4349-8A77-0E452EE13065}" type="sibTrans" cxnId="{6F1C39B4-85C3-4F34-AE4C-37AC757723DF}">
      <dgm:prSet/>
      <dgm:spPr/>
      <dgm:t>
        <a:bodyPr/>
        <a:lstStyle/>
        <a:p>
          <a:endParaRPr lang="en-US" sz="4000">
            <a:latin typeface="Agency FB" panose="020B0503020202020204" pitchFamily="34" charset="0"/>
          </a:endParaRPr>
        </a:p>
      </dgm:t>
    </dgm:pt>
    <dgm:pt modelId="{0E6E977A-67CB-433C-BCA2-C01D11278B80}">
      <dgm:prSe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cs typeface="KodchiangUPC" pitchFamily="18" charset="-34"/>
            </a:rPr>
            <a:t>9</a:t>
          </a:r>
          <a:endParaRPr lang="th-TH" sz="4000" b="1" dirty="0">
            <a:effectLst/>
            <a:latin typeface="Agency FB" panose="020B0503020202020204" pitchFamily="34" charset="0"/>
            <a:cs typeface="KodchiangUPC" pitchFamily="18" charset="-34"/>
          </a:endParaRPr>
        </a:p>
      </dgm:t>
    </dgm:pt>
    <dgm:pt modelId="{7406225C-8038-4CCF-968B-19FB45EDFF5F}" type="parTrans" cxnId="{5C396165-AC72-4BD3-AA5F-C1D3B59D1D8C}">
      <dgm:prSet/>
      <dgm:spPr/>
      <dgm:t>
        <a:bodyPr/>
        <a:lstStyle/>
        <a:p>
          <a:endParaRPr lang="en-US" sz="4000">
            <a:latin typeface="Agency FB" panose="020B0503020202020204" pitchFamily="34" charset="0"/>
          </a:endParaRPr>
        </a:p>
      </dgm:t>
    </dgm:pt>
    <dgm:pt modelId="{50FC163B-13C5-4AF6-8558-88C84523562C}" type="sibTrans" cxnId="{5C396165-AC72-4BD3-AA5F-C1D3B59D1D8C}">
      <dgm:prSet/>
      <dgm:spPr/>
      <dgm:t>
        <a:bodyPr/>
        <a:lstStyle/>
        <a:p>
          <a:endParaRPr lang="en-US" sz="4000">
            <a:latin typeface="Agency FB" panose="020B0503020202020204" pitchFamily="34" charset="0"/>
          </a:endParaRPr>
        </a:p>
      </dgm:t>
    </dgm:pt>
    <dgm:pt modelId="{32232A9C-5834-44BD-9A2E-21FD24621097}">
      <dgm:prSet custT="1"/>
      <dgm:spPr>
        <a:noFill/>
        <a:ln>
          <a:solidFill>
            <a:srgbClr val="0070C0"/>
          </a:solidFill>
        </a:ln>
      </dgm:spPr>
      <dgm:t>
        <a:bodyPr/>
        <a:lstStyle/>
        <a:p>
          <a:r>
            <a:rPr lang="en-US" sz="3600" b="1" u="none" dirty="0">
              <a:solidFill>
                <a:srgbClr val="C00000"/>
              </a:solidFill>
              <a:latin typeface="Agency FB" panose="020B0503020202020204" pitchFamily="34" charset="0"/>
            </a:rPr>
            <a:t>Educational Innovation Organization</a:t>
          </a:r>
        </a:p>
      </dgm:t>
    </dgm:pt>
    <dgm:pt modelId="{D5D5E9C8-62A2-4B85-AF92-010C902B3807}" type="parTrans" cxnId="{7459DA63-5083-4934-A435-ADE0D0832343}">
      <dgm:prSet/>
      <dgm:spPr/>
      <dgm:t>
        <a:bodyPr/>
        <a:lstStyle/>
        <a:p>
          <a:endParaRPr lang="en-US" sz="4000">
            <a:latin typeface="Agency FB" panose="020B0503020202020204" pitchFamily="34" charset="0"/>
          </a:endParaRPr>
        </a:p>
      </dgm:t>
    </dgm:pt>
    <dgm:pt modelId="{611ECE8C-8EEB-4A37-9939-0B793814232D}" type="sibTrans" cxnId="{7459DA63-5083-4934-A435-ADE0D0832343}">
      <dgm:prSet/>
      <dgm:spPr/>
      <dgm:t>
        <a:bodyPr/>
        <a:lstStyle/>
        <a:p>
          <a:endParaRPr lang="en-US" sz="4000">
            <a:latin typeface="Agency FB" panose="020B0503020202020204" pitchFamily="34" charset="0"/>
          </a:endParaRPr>
        </a:p>
      </dgm:t>
    </dgm:pt>
    <dgm:pt modelId="{F0360180-5EE8-44B4-BEBD-FA11BCFF98AF}">
      <dgm:prSe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cs typeface="KodchiangUPC" pitchFamily="18" charset="-34"/>
            </a:rPr>
            <a:t>10</a:t>
          </a:r>
          <a:endParaRPr lang="th-TH" sz="4000" b="1" dirty="0">
            <a:effectLst/>
            <a:latin typeface="Agency FB" panose="020B0503020202020204" pitchFamily="34" charset="0"/>
            <a:cs typeface="KodchiangUPC" pitchFamily="18" charset="-34"/>
          </a:endParaRPr>
        </a:p>
      </dgm:t>
    </dgm:pt>
    <dgm:pt modelId="{70B4149A-B241-45D2-BB99-01C2B7EBF98E}" type="parTrans" cxnId="{9142BC94-9557-4507-82C1-72552C349791}">
      <dgm:prSet/>
      <dgm:spPr/>
      <dgm:t>
        <a:bodyPr/>
        <a:lstStyle/>
        <a:p>
          <a:endParaRPr lang="en-US" sz="4000">
            <a:latin typeface="Agency FB" panose="020B0503020202020204" pitchFamily="34" charset="0"/>
          </a:endParaRPr>
        </a:p>
      </dgm:t>
    </dgm:pt>
    <dgm:pt modelId="{349E2957-1D27-41B7-A210-F894F3BEB7AF}" type="sibTrans" cxnId="{9142BC94-9557-4507-82C1-72552C349791}">
      <dgm:prSet/>
      <dgm:spPr/>
      <dgm:t>
        <a:bodyPr/>
        <a:lstStyle/>
        <a:p>
          <a:endParaRPr lang="en-US" sz="4000">
            <a:latin typeface="Agency FB" panose="020B0503020202020204" pitchFamily="34" charset="0"/>
          </a:endParaRPr>
        </a:p>
      </dgm:t>
    </dgm:pt>
    <dgm:pt modelId="{06889AF7-3766-466E-8897-5CDE438771FA}">
      <dgm:prSet custT="1"/>
      <dgm:spPr>
        <a:noFill/>
        <a:ln>
          <a:solidFill>
            <a:srgbClr val="0070C0"/>
          </a:solidFill>
        </a:ln>
      </dgm:spPr>
      <dgm:t>
        <a:bodyPr/>
        <a:lstStyle/>
        <a:p>
          <a:r>
            <a:rPr lang="en-US" sz="3600" b="1" u="none" dirty="0">
              <a:solidFill>
                <a:srgbClr val="C00000"/>
              </a:solidFill>
              <a:latin typeface="Agency FB" panose="020B0503020202020204" pitchFamily="34" charset="0"/>
            </a:rPr>
            <a:t>Conclusion and Recommendation</a:t>
          </a:r>
        </a:p>
      </dgm:t>
    </dgm:pt>
    <dgm:pt modelId="{0B95192E-94BF-40EE-93E0-740051F9C263}" type="parTrans" cxnId="{D5A508EF-0332-46BD-A868-EAC4A071EEE8}">
      <dgm:prSet/>
      <dgm:spPr/>
      <dgm:t>
        <a:bodyPr/>
        <a:lstStyle/>
        <a:p>
          <a:endParaRPr lang="en-US" sz="4000">
            <a:latin typeface="Agency FB" panose="020B0503020202020204" pitchFamily="34" charset="0"/>
          </a:endParaRPr>
        </a:p>
      </dgm:t>
    </dgm:pt>
    <dgm:pt modelId="{9D6EDA4C-C750-4435-8A07-536EBA62E991}" type="sibTrans" cxnId="{D5A508EF-0332-46BD-A868-EAC4A071EEE8}">
      <dgm:prSet/>
      <dgm:spPr/>
      <dgm:t>
        <a:bodyPr/>
        <a:lstStyle/>
        <a:p>
          <a:endParaRPr lang="en-US" sz="4000">
            <a:latin typeface="Agency FB" panose="020B0503020202020204" pitchFamily="34" charset="0"/>
          </a:endParaRPr>
        </a:p>
      </dgm:t>
    </dgm:pt>
    <dgm:pt modelId="{CC86B0D2-FD3A-4F1A-BE82-F693DD27E200}" type="pres">
      <dgm:prSet presAssocID="{9BA3286D-E32D-4067-BBE8-B74686DEF84C}" presName="linearFlow" presStyleCnt="0">
        <dgm:presLayoutVars>
          <dgm:dir/>
          <dgm:animLvl val="lvl"/>
          <dgm:resizeHandles val="exact"/>
        </dgm:presLayoutVars>
      </dgm:prSet>
      <dgm:spPr/>
    </dgm:pt>
    <dgm:pt modelId="{3240FDEF-D1F6-477D-9B1B-F82AFDD093E7}" type="pres">
      <dgm:prSet presAssocID="{E909479D-6E51-49A1-97E9-21EAF0FEE68F}" presName="composite" presStyleCnt="0"/>
      <dgm:spPr/>
    </dgm:pt>
    <dgm:pt modelId="{D5AA5179-4360-4E86-936B-9933BCFB6450}" type="pres">
      <dgm:prSet presAssocID="{E909479D-6E51-49A1-97E9-21EAF0FEE68F}" presName="parentText" presStyleLbl="alignNode1" presStyleIdx="0" presStyleCnt="5" custLinFactNeighborY="-14375">
        <dgm:presLayoutVars>
          <dgm:chMax val="1"/>
          <dgm:bulletEnabled val="1"/>
        </dgm:presLayoutVars>
      </dgm:prSet>
      <dgm:spPr/>
    </dgm:pt>
    <dgm:pt modelId="{C38E73DC-B69D-4132-A84D-F8E33A64A43E}" type="pres">
      <dgm:prSet presAssocID="{E909479D-6E51-49A1-97E9-21EAF0FEE68F}" presName="descendantText" presStyleLbl="alignAcc1" presStyleIdx="0" presStyleCnt="5" custScaleX="100000" custScaleY="157969">
        <dgm:presLayoutVars>
          <dgm:bulletEnabled val="1"/>
        </dgm:presLayoutVars>
      </dgm:prSet>
      <dgm:spPr/>
    </dgm:pt>
    <dgm:pt modelId="{A8C836BB-B0E9-409B-9B9A-71639E8D4BD2}" type="pres">
      <dgm:prSet presAssocID="{363175E6-8BD3-466D-8943-572E46397214}" presName="sp" presStyleCnt="0"/>
      <dgm:spPr/>
    </dgm:pt>
    <dgm:pt modelId="{566EA182-FEE0-49C3-B040-D27DA3A159A1}" type="pres">
      <dgm:prSet presAssocID="{D8FF6008-BBD3-4386-A5C6-F41616DB9CF8}" presName="composite" presStyleCnt="0"/>
      <dgm:spPr/>
    </dgm:pt>
    <dgm:pt modelId="{89760EA4-713B-4E9A-AF57-4DC6F153A608}" type="pres">
      <dgm:prSet presAssocID="{D8FF6008-BBD3-4386-A5C6-F41616DB9CF8}" presName="parentText" presStyleLbl="alignNode1" presStyleIdx="1" presStyleCnt="5">
        <dgm:presLayoutVars>
          <dgm:chMax val="1"/>
          <dgm:bulletEnabled val="1"/>
        </dgm:presLayoutVars>
      </dgm:prSet>
      <dgm:spPr/>
    </dgm:pt>
    <dgm:pt modelId="{DD1932DF-8038-4741-B8C5-9C94CEC34E9F}" type="pres">
      <dgm:prSet presAssocID="{D8FF6008-BBD3-4386-A5C6-F41616DB9CF8}" presName="descendantText" presStyleLbl="alignAcc1" presStyleIdx="1" presStyleCnt="5" custLinFactNeighborX="680" custLinFactNeighborY="3499">
        <dgm:presLayoutVars>
          <dgm:bulletEnabled val="1"/>
        </dgm:presLayoutVars>
      </dgm:prSet>
      <dgm:spPr/>
    </dgm:pt>
    <dgm:pt modelId="{11E2ED03-4E0B-4BF2-A81F-685B7F913A21}" type="pres">
      <dgm:prSet presAssocID="{C2293AB3-E950-483D-BFE5-0FE72815830D}" presName="sp" presStyleCnt="0"/>
      <dgm:spPr/>
    </dgm:pt>
    <dgm:pt modelId="{D7D56D77-D583-453C-A83F-3E438A1BDCDD}" type="pres">
      <dgm:prSet presAssocID="{5C44CF07-96E6-445A-8015-FCCD1A31A358}" presName="composite" presStyleCnt="0"/>
      <dgm:spPr/>
    </dgm:pt>
    <dgm:pt modelId="{A70DB9DC-C870-441E-91BC-209D8A90D023}" type="pres">
      <dgm:prSet presAssocID="{5C44CF07-96E6-445A-8015-FCCD1A31A358}" presName="parentText" presStyleLbl="alignNode1" presStyleIdx="2" presStyleCnt="5" custLinFactNeighborX="321" custLinFactNeighborY="2049">
        <dgm:presLayoutVars>
          <dgm:chMax val="1"/>
          <dgm:bulletEnabled val="1"/>
        </dgm:presLayoutVars>
      </dgm:prSet>
      <dgm:spPr/>
    </dgm:pt>
    <dgm:pt modelId="{BFF27B76-D41A-4FC3-B9EB-A00BEA97BA59}" type="pres">
      <dgm:prSet presAssocID="{5C44CF07-96E6-445A-8015-FCCD1A31A358}" presName="descendantText" presStyleLbl="alignAcc1" presStyleIdx="2" presStyleCnt="5">
        <dgm:presLayoutVars>
          <dgm:bulletEnabled val="1"/>
        </dgm:presLayoutVars>
      </dgm:prSet>
      <dgm:spPr/>
    </dgm:pt>
    <dgm:pt modelId="{85EAFDDA-9CCF-4266-AAAB-E0908DA13460}" type="pres">
      <dgm:prSet presAssocID="{1BFFA4A0-7902-4F4E-83B7-9EEA7B99BBE2}" presName="sp" presStyleCnt="0"/>
      <dgm:spPr/>
    </dgm:pt>
    <dgm:pt modelId="{0E690A0B-23F4-4D1C-BE24-38A86F70401A}" type="pres">
      <dgm:prSet presAssocID="{0E6E977A-67CB-433C-BCA2-C01D11278B80}" presName="composite" presStyleCnt="0"/>
      <dgm:spPr/>
    </dgm:pt>
    <dgm:pt modelId="{293F4321-E1B6-43A8-A638-687467C3E5FF}" type="pres">
      <dgm:prSet presAssocID="{0E6E977A-67CB-433C-BCA2-C01D11278B80}" presName="parentText" presStyleLbl="alignNode1" presStyleIdx="3" presStyleCnt="5">
        <dgm:presLayoutVars>
          <dgm:chMax val="1"/>
          <dgm:bulletEnabled val="1"/>
        </dgm:presLayoutVars>
      </dgm:prSet>
      <dgm:spPr/>
    </dgm:pt>
    <dgm:pt modelId="{F8C2800F-9ED9-461C-A1D8-01E8AD5ACBBF}" type="pres">
      <dgm:prSet presAssocID="{0E6E977A-67CB-433C-BCA2-C01D11278B80}" presName="descendantText" presStyleLbl="alignAcc1" presStyleIdx="3" presStyleCnt="5">
        <dgm:presLayoutVars>
          <dgm:bulletEnabled val="1"/>
        </dgm:presLayoutVars>
      </dgm:prSet>
      <dgm:spPr/>
    </dgm:pt>
    <dgm:pt modelId="{9E7EC891-A2AD-42BE-82FC-01DCFB04D9E2}" type="pres">
      <dgm:prSet presAssocID="{50FC163B-13C5-4AF6-8558-88C84523562C}" presName="sp" presStyleCnt="0"/>
      <dgm:spPr/>
    </dgm:pt>
    <dgm:pt modelId="{7626A227-C4D4-4C57-BCDE-7E033036BE38}" type="pres">
      <dgm:prSet presAssocID="{F0360180-5EE8-44B4-BEBD-FA11BCFF98AF}" presName="composite" presStyleCnt="0"/>
      <dgm:spPr/>
    </dgm:pt>
    <dgm:pt modelId="{7ACDBBF1-EE42-44C3-BFBB-8A392E3971E7}" type="pres">
      <dgm:prSet presAssocID="{F0360180-5EE8-44B4-BEBD-FA11BCFF98AF}" presName="parentText" presStyleLbl="alignNode1" presStyleIdx="4" presStyleCnt="5">
        <dgm:presLayoutVars>
          <dgm:chMax val="1"/>
          <dgm:bulletEnabled val="1"/>
        </dgm:presLayoutVars>
      </dgm:prSet>
      <dgm:spPr/>
    </dgm:pt>
    <dgm:pt modelId="{210DFC00-D651-4264-A701-07526B3F8667}" type="pres">
      <dgm:prSet presAssocID="{F0360180-5EE8-44B4-BEBD-FA11BCFF98AF}" presName="descendantText" presStyleLbl="alignAcc1" presStyleIdx="4" presStyleCnt="5" custLinFactNeighborY="1571">
        <dgm:presLayoutVars>
          <dgm:bulletEnabled val="1"/>
        </dgm:presLayoutVars>
      </dgm:prSet>
      <dgm:spPr/>
    </dgm:pt>
  </dgm:ptLst>
  <dgm:cxnLst>
    <dgm:cxn modelId="{883CE81F-1431-444C-B3B9-01018DD0A75D}" type="presOf" srcId="{953623FD-4943-4919-9E08-5AA677D99797}" destId="{C38E73DC-B69D-4132-A84D-F8E33A64A43E}" srcOrd="0" destOrd="0" presId="urn:microsoft.com/office/officeart/2005/8/layout/chevron2"/>
    <dgm:cxn modelId="{6C086725-BA18-412E-A858-66A3243B7A43}" srcId="{9BA3286D-E32D-4067-BBE8-B74686DEF84C}" destId="{E909479D-6E51-49A1-97E9-21EAF0FEE68F}" srcOrd="0" destOrd="0" parTransId="{B5F22745-F101-40B5-922A-220C2AC0526E}" sibTransId="{363175E6-8BD3-466D-8943-572E46397214}"/>
    <dgm:cxn modelId="{D210F92D-9DC3-4A71-A69F-7B333FB72C26}" srcId="{D8FF6008-BBD3-4386-A5C6-F41616DB9CF8}" destId="{9E34431A-EBAD-4D08-8DA8-B65883153F42}" srcOrd="0" destOrd="0" parTransId="{8ABF7CDC-BFC2-4A22-87AC-128B8FC89578}" sibTransId="{9DC6691F-BC21-4D88-A083-98140B0CC302}"/>
    <dgm:cxn modelId="{C5C0383E-9B6E-442C-B07B-A28FDC0DA8BA}" srcId="{E909479D-6E51-49A1-97E9-21EAF0FEE68F}" destId="{953623FD-4943-4919-9E08-5AA677D99797}" srcOrd="0" destOrd="0" parTransId="{2EC095D1-AC62-4B03-BEE7-029213F12582}" sibTransId="{D3CA85B6-7003-4461-9C6C-E72743AF8FE3}"/>
    <dgm:cxn modelId="{B4786640-683F-4661-97C7-4399E1B440AD}" type="presOf" srcId="{D8FF6008-BBD3-4386-A5C6-F41616DB9CF8}" destId="{89760EA4-713B-4E9A-AF57-4DC6F153A608}" srcOrd="0" destOrd="0" presId="urn:microsoft.com/office/officeart/2005/8/layout/chevron2"/>
    <dgm:cxn modelId="{7459DA63-5083-4934-A435-ADE0D0832343}" srcId="{0E6E977A-67CB-433C-BCA2-C01D11278B80}" destId="{32232A9C-5834-44BD-9A2E-21FD24621097}" srcOrd="0" destOrd="0" parTransId="{D5D5E9C8-62A2-4B85-AF92-010C902B3807}" sibTransId="{611ECE8C-8EEB-4A37-9939-0B793814232D}"/>
    <dgm:cxn modelId="{5C396165-AC72-4BD3-AA5F-C1D3B59D1D8C}" srcId="{9BA3286D-E32D-4067-BBE8-B74686DEF84C}" destId="{0E6E977A-67CB-433C-BCA2-C01D11278B80}" srcOrd="3" destOrd="0" parTransId="{7406225C-8038-4CCF-968B-19FB45EDFF5F}" sibTransId="{50FC163B-13C5-4AF6-8558-88C84523562C}"/>
    <dgm:cxn modelId="{7C82DA52-D334-4394-ADD0-26532100D9BA}" type="presOf" srcId="{9E34431A-EBAD-4D08-8DA8-B65883153F42}" destId="{DD1932DF-8038-4741-B8C5-9C94CEC34E9F}" srcOrd="0" destOrd="0" presId="urn:microsoft.com/office/officeart/2005/8/layout/chevron2"/>
    <dgm:cxn modelId="{F4A91D7C-082E-4A58-B661-F6C5A5B60070}" type="presOf" srcId="{32232A9C-5834-44BD-9A2E-21FD24621097}" destId="{F8C2800F-9ED9-461C-A1D8-01E8AD5ACBBF}" srcOrd="0" destOrd="0" presId="urn:microsoft.com/office/officeart/2005/8/layout/chevron2"/>
    <dgm:cxn modelId="{63F2C282-55EE-4E17-8EF8-19D41319CE07}" srcId="{9BA3286D-E32D-4067-BBE8-B74686DEF84C}" destId="{5C44CF07-96E6-445A-8015-FCCD1A31A358}" srcOrd="2" destOrd="0" parTransId="{58F785AB-D5A0-4F4D-9E64-227F2E0DBAF0}" sibTransId="{1BFFA4A0-7902-4F4E-83B7-9EEA7B99BBE2}"/>
    <dgm:cxn modelId="{9F2DD185-C43E-4882-8631-89B42DF3A77A}" srcId="{9BA3286D-E32D-4067-BBE8-B74686DEF84C}" destId="{D8FF6008-BBD3-4386-A5C6-F41616DB9CF8}" srcOrd="1" destOrd="0" parTransId="{223A9D68-3B93-4BB9-875E-7256F3E6B7BF}" sibTransId="{C2293AB3-E950-483D-BFE5-0FE72815830D}"/>
    <dgm:cxn modelId="{285E138A-C49E-4231-A9AC-EE37CD7910D5}" type="presOf" srcId="{F0360180-5EE8-44B4-BEBD-FA11BCFF98AF}" destId="{7ACDBBF1-EE42-44C3-BFBB-8A392E3971E7}" srcOrd="0" destOrd="0" presId="urn:microsoft.com/office/officeart/2005/8/layout/chevron2"/>
    <dgm:cxn modelId="{E94E2594-CF2D-4EAE-A1D4-F8E4380C1B11}" type="presOf" srcId="{0E6E977A-67CB-433C-BCA2-C01D11278B80}" destId="{293F4321-E1B6-43A8-A638-687467C3E5FF}" srcOrd="0" destOrd="0" presId="urn:microsoft.com/office/officeart/2005/8/layout/chevron2"/>
    <dgm:cxn modelId="{9142BC94-9557-4507-82C1-72552C349791}" srcId="{9BA3286D-E32D-4067-BBE8-B74686DEF84C}" destId="{F0360180-5EE8-44B4-BEBD-FA11BCFF98AF}" srcOrd="4" destOrd="0" parTransId="{70B4149A-B241-45D2-BB99-01C2B7EBF98E}" sibTransId="{349E2957-1D27-41B7-A210-F894F3BEB7AF}"/>
    <dgm:cxn modelId="{6F1C39B4-85C3-4F34-AE4C-37AC757723DF}" srcId="{5C44CF07-96E6-445A-8015-FCCD1A31A358}" destId="{40D26BFC-633C-4EE4-AD72-686A9A3D7CF8}" srcOrd="0" destOrd="0" parTransId="{E9E3ABA3-E7BE-422B-B80E-CF1497E928DB}" sibTransId="{21CC62A2-C4AF-4349-8A77-0E452EE13065}"/>
    <dgm:cxn modelId="{D14242B4-1958-4088-A517-6A4FB31A635A}" type="presOf" srcId="{5C44CF07-96E6-445A-8015-FCCD1A31A358}" destId="{A70DB9DC-C870-441E-91BC-209D8A90D023}" srcOrd="0" destOrd="0" presId="urn:microsoft.com/office/officeart/2005/8/layout/chevron2"/>
    <dgm:cxn modelId="{5BF985BE-0432-4502-B313-F58BA819940E}" type="presOf" srcId="{E909479D-6E51-49A1-97E9-21EAF0FEE68F}" destId="{D5AA5179-4360-4E86-936B-9933BCFB6450}" srcOrd="0" destOrd="0" presId="urn:microsoft.com/office/officeart/2005/8/layout/chevron2"/>
    <dgm:cxn modelId="{C36E33D9-F281-4281-9225-7A3F1432A59C}" type="presOf" srcId="{40D26BFC-633C-4EE4-AD72-686A9A3D7CF8}" destId="{BFF27B76-D41A-4FC3-B9EB-A00BEA97BA59}" srcOrd="0" destOrd="0" presId="urn:microsoft.com/office/officeart/2005/8/layout/chevron2"/>
    <dgm:cxn modelId="{D5A508EF-0332-46BD-A868-EAC4A071EEE8}" srcId="{F0360180-5EE8-44B4-BEBD-FA11BCFF98AF}" destId="{06889AF7-3766-466E-8897-5CDE438771FA}" srcOrd="0" destOrd="0" parTransId="{0B95192E-94BF-40EE-93E0-740051F9C263}" sibTransId="{9D6EDA4C-C750-4435-8A07-536EBA62E991}"/>
    <dgm:cxn modelId="{B6CD74F3-9024-4D25-BBAD-9EEDEB50BBCE}" type="presOf" srcId="{06889AF7-3766-466E-8897-5CDE438771FA}" destId="{210DFC00-D651-4264-A701-07526B3F8667}" srcOrd="0" destOrd="0" presId="urn:microsoft.com/office/officeart/2005/8/layout/chevron2"/>
    <dgm:cxn modelId="{8F11BEFF-D754-40AA-9AA2-54193A1AE8C4}" type="presOf" srcId="{9BA3286D-E32D-4067-BBE8-B74686DEF84C}" destId="{CC86B0D2-FD3A-4F1A-BE82-F693DD27E200}" srcOrd="0" destOrd="0" presId="urn:microsoft.com/office/officeart/2005/8/layout/chevron2"/>
    <dgm:cxn modelId="{62BE688A-D46D-4FD6-8E1F-FBFAA6C74EE3}" type="presParOf" srcId="{CC86B0D2-FD3A-4F1A-BE82-F693DD27E200}" destId="{3240FDEF-D1F6-477D-9B1B-F82AFDD093E7}" srcOrd="0" destOrd="0" presId="urn:microsoft.com/office/officeart/2005/8/layout/chevron2"/>
    <dgm:cxn modelId="{92DB3EA1-881D-4FBB-AC02-322D9FC1226D}" type="presParOf" srcId="{3240FDEF-D1F6-477D-9B1B-F82AFDD093E7}" destId="{D5AA5179-4360-4E86-936B-9933BCFB6450}" srcOrd="0" destOrd="0" presId="urn:microsoft.com/office/officeart/2005/8/layout/chevron2"/>
    <dgm:cxn modelId="{BD3E4F10-D0E9-447D-A95B-76A88AD5E294}" type="presParOf" srcId="{3240FDEF-D1F6-477D-9B1B-F82AFDD093E7}" destId="{C38E73DC-B69D-4132-A84D-F8E33A64A43E}" srcOrd="1" destOrd="0" presId="urn:microsoft.com/office/officeart/2005/8/layout/chevron2"/>
    <dgm:cxn modelId="{234A9017-7D13-4895-A0AD-F84764B8F10F}" type="presParOf" srcId="{CC86B0D2-FD3A-4F1A-BE82-F693DD27E200}" destId="{A8C836BB-B0E9-409B-9B9A-71639E8D4BD2}" srcOrd="1" destOrd="0" presId="urn:microsoft.com/office/officeart/2005/8/layout/chevron2"/>
    <dgm:cxn modelId="{A4DB9F95-3245-457D-BF23-205BFDDC9E77}" type="presParOf" srcId="{CC86B0D2-FD3A-4F1A-BE82-F693DD27E200}" destId="{566EA182-FEE0-49C3-B040-D27DA3A159A1}" srcOrd="2" destOrd="0" presId="urn:microsoft.com/office/officeart/2005/8/layout/chevron2"/>
    <dgm:cxn modelId="{1DC0E462-92A2-4B58-A8B8-5628FE90B3D6}" type="presParOf" srcId="{566EA182-FEE0-49C3-B040-D27DA3A159A1}" destId="{89760EA4-713B-4E9A-AF57-4DC6F153A608}" srcOrd="0" destOrd="0" presId="urn:microsoft.com/office/officeart/2005/8/layout/chevron2"/>
    <dgm:cxn modelId="{A6778CC7-B4D8-4443-9D91-16E3357128B6}" type="presParOf" srcId="{566EA182-FEE0-49C3-B040-D27DA3A159A1}" destId="{DD1932DF-8038-4741-B8C5-9C94CEC34E9F}" srcOrd="1" destOrd="0" presId="urn:microsoft.com/office/officeart/2005/8/layout/chevron2"/>
    <dgm:cxn modelId="{01A53A54-9B80-44C9-89FB-EFF7690FDB23}" type="presParOf" srcId="{CC86B0D2-FD3A-4F1A-BE82-F693DD27E200}" destId="{11E2ED03-4E0B-4BF2-A81F-685B7F913A21}" srcOrd="3" destOrd="0" presId="urn:microsoft.com/office/officeart/2005/8/layout/chevron2"/>
    <dgm:cxn modelId="{8032D016-5311-4CBE-BD9C-23C1EF859C93}" type="presParOf" srcId="{CC86B0D2-FD3A-4F1A-BE82-F693DD27E200}" destId="{D7D56D77-D583-453C-A83F-3E438A1BDCDD}" srcOrd="4" destOrd="0" presId="urn:microsoft.com/office/officeart/2005/8/layout/chevron2"/>
    <dgm:cxn modelId="{D0176B75-3446-46D1-966D-02168A952D15}" type="presParOf" srcId="{D7D56D77-D583-453C-A83F-3E438A1BDCDD}" destId="{A70DB9DC-C870-441E-91BC-209D8A90D023}" srcOrd="0" destOrd="0" presId="urn:microsoft.com/office/officeart/2005/8/layout/chevron2"/>
    <dgm:cxn modelId="{312C958A-AB87-4F01-83B8-295F83AFFEBF}" type="presParOf" srcId="{D7D56D77-D583-453C-A83F-3E438A1BDCDD}" destId="{BFF27B76-D41A-4FC3-B9EB-A00BEA97BA59}" srcOrd="1" destOrd="0" presId="urn:microsoft.com/office/officeart/2005/8/layout/chevron2"/>
    <dgm:cxn modelId="{A8578C65-04FC-4678-9A54-A988BE99FA7C}" type="presParOf" srcId="{CC86B0D2-FD3A-4F1A-BE82-F693DD27E200}" destId="{85EAFDDA-9CCF-4266-AAAB-E0908DA13460}" srcOrd="5" destOrd="0" presId="urn:microsoft.com/office/officeart/2005/8/layout/chevron2"/>
    <dgm:cxn modelId="{F00428DA-CE39-49CA-AA39-8A3B1249AB8E}" type="presParOf" srcId="{CC86B0D2-FD3A-4F1A-BE82-F693DD27E200}" destId="{0E690A0B-23F4-4D1C-BE24-38A86F70401A}" srcOrd="6" destOrd="0" presId="urn:microsoft.com/office/officeart/2005/8/layout/chevron2"/>
    <dgm:cxn modelId="{3AB9E833-5C0E-4760-803F-A70B40FEC686}" type="presParOf" srcId="{0E690A0B-23F4-4D1C-BE24-38A86F70401A}" destId="{293F4321-E1B6-43A8-A638-687467C3E5FF}" srcOrd="0" destOrd="0" presId="urn:microsoft.com/office/officeart/2005/8/layout/chevron2"/>
    <dgm:cxn modelId="{76D06A66-1F26-4F0B-9211-77B14116D5D3}" type="presParOf" srcId="{0E690A0B-23F4-4D1C-BE24-38A86F70401A}" destId="{F8C2800F-9ED9-461C-A1D8-01E8AD5ACBBF}" srcOrd="1" destOrd="0" presId="urn:microsoft.com/office/officeart/2005/8/layout/chevron2"/>
    <dgm:cxn modelId="{D89CA78B-C6FC-49F6-9440-98415A7016C7}" type="presParOf" srcId="{CC86B0D2-FD3A-4F1A-BE82-F693DD27E200}" destId="{9E7EC891-A2AD-42BE-82FC-01DCFB04D9E2}" srcOrd="7" destOrd="0" presId="urn:microsoft.com/office/officeart/2005/8/layout/chevron2"/>
    <dgm:cxn modelId="{C178EF09-97DD-4AD5-9C40-7A91D2E9BF76}" type="presParOf" srcId="{CC86B0D2-FD3A-4F1A-BE82-F693DD27E200}" destId="{7626A227-C4D4-4C57-BCDE-7E033036BE38}" srcOrd="8" destOrd="0" presId="urn:microsoft.com/office/officeart/2005/8/layout/chevron2"/>
    <dgm:cxn modelId="{557DDE2B-3850-48D4-B01C-C0DC77B6A1DD}" type="presParOf" srcId="{7626A227-C4D4-4C57-BCDE-7E033036BE38}" destId="{7ACDBBF1-EE42-44C3-BFBB-8A392E3971E7}" srcOrd="0" destOrd="0" presId="urn:microsoft.com/office/officeart/2005/8/layout/chevron2"/>
    <dgm:cxn modelId="{181F4A50-F0E1-4B71-95E3-14698AF0265B}" type="presParOf" srcId="{7626A227-C4D4-4C57-BCDE-7E033036BE38}" destId="{210DFC00-D651-4264-A701-07526B3F866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90E78C-2DA5-4A23-B4EC-9375546CC214}"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8723AA4E-8997-4C19-A6E7-DF4383A3AFF3}">
      <dgm:prSet phldrT="[Text]" phldr="1"/>
      <dgm:spPr>
        <a:blipFill rotWithShape="0">
          <a:blip xmlns:r="http://schemas.openxmlformats.org/officeDocument/2006/relationships" r:embed="rId1"/>
          <a:srcRect/>
          <a:stretch>
            <a:fillRect l="-25000" r="-25000"/>
          </a:stretch>
        </a:blipFill>
        <a:ln>
          <a:solidFill>
            <a:srgbClr val="002060"/>
          </a:solidFill>
        </a:ln>
      </dgm:spPr>
      <dgm:t>
        <a:bodyPr/>
        <a:lstStyle/>
        <a:p>
          <a:endParaRPr lang="en-US" dirty="0"/>
        </a:p>
      </dgm:t>
    </dgm:pt>
    <dgm:pt modelId="{29B8B85E-941A-4390-AA87-5A4BAB1E5983}" type="parTrans" cxnId="{9D984359-B0E9-4AF9-837E-9D3863154E13}">
      <dgm:prSet/>
      <dgm:spPr/>
      <dgm:t>
        <a:bodyPr/>
        <a:lstStyle/>
        <a:p>
          <a:endParaRPr lang="en-US"/>
        </a:p>
      </dgm:t>
    </dgm:pt>
    <dgm:pt modelId="{A904E7FC-4EC6-4443-B867-88CC6F15BF6F}" type="sibTrans" cxnId="{9D984359-B0E9-4AF9-837E-9D3863154E13}">
      <dgm:prSet/>
      <dgm:spPr>
        <a:blipFill rotWithShape="1">
          <a:blip xmlns:r="http://schemas.openxmlformats.org/officeDocument/2006/relationships" r:embed="rId2"/>
          <a:srcRect/>
          <a:stretch>
            <a:fillRect l="-15000" r="-15000"/>
          </a:stretch>
        </a:blipFill>
        <a:ln>
          <a:solidFill>
            <a:srgbClr val="002060"/>
          </a:solidFill>
        </a:ln>
      </dgm:spPr>
      <dgm:t>
        <a:bodyPr/>
        <a:lstStyle/>
        <a:p>
          <a:endParaRPr lang="en-US"/>
        </a:p>
      </dgm:t>
    </dgm:pt>
    <dgm:pt modelId="{D9639935-E760-436A-94EE-12C14928BDA0}">
      <dgm:prSet phldrT="[Text]" phldr="1"/>
      <dgm:spPr>
        <a:blipFill rotWithShape="0">
          <a:blip xmlns:r="http://schemas.openxmlformats.org/officeDocument/2006/relationships" r:embed="rId3"/>
          <a:srcRect/>
          <a:stretch>
            <a:fillRect l="-25000" r="-25000"/>
          </a:stretch>
        </a:blipFill>
        <a:ln>
          <a:solidFill>
            <a:srgbClr val="002060"/>
          </a:solidFill>
        </a:ln>
      </dgm:spPr>
      <dgm:t>
        <a:bodyPr/>
        <a:lstStyle/>
        <a:p>
          <a:endParaRPr lang="en-US" dirty="0"/>
        </a:p>
      </dgm:t>
    </dgm:pt>
    <dgm:pt modelId="{95672687-036D-4B82-AABB-D9237C272A05}" type="parTrans" cxnId="{1479A5DA-3D30-4BCC-BEF8-F27EA4E5B813}">
      <dgm:prSet/>
      <dgm:spPr/>
      <dgm:t>
        <a:bodyPr/>
        <a:lstStyle/>
        <a:p>
          <a:endParaRPr lang="en-US"/>
        </a:p>
      </dgm:t>
    </dgm:pt>
    <dgm:pt modelId="{179B7F33-CE52-4108-A704-A1CCD73D578F}" type="sibTrans" cxnId="{1479A5DA-3D30-4BCC-BEF8-F27EA4E5B813}">
      <dgm:prSet/>
      <dgm:spPr>
        <a:blipFill rotWithShape="1">
          <a:blip xmlns:r="http://schemas.openxmlformats.org/officeDocument/2006/relationships" r:embed="rId4"/>
          <a:srcRect/>
          <a:stretch>
            <a:fillRect l="-38000" r="-38000"/>
          </a:stretch>
        </a:blipFill>
        <a:ln>
          <a:solidFill>
            <a:schemeClr val="bg1"/>
          </a:solidFill>
        </a:ln>
      </dgm:spPr>
      <dgm:t>
        <a:bodyPr/>
        <a:lstStyle/>
        <a:p>
          <a:endParaRPr lang="en-US"/>
        </a:p>
      </dgm:t>
    </dgm:pt>
    <dgm:pt modelId="{5CD02174-5D5D-4710-B3B5-A0DFD1013EED}">
      <dgm:prSet phldrT="[Text]" phldr="1"/>
      <dgm:spPr>
        <a:blipFill rotWithShape="0">
          <a:blip xmlns:r="http://schemas.openxmlformats.org/officeDocument/2006/relationships" r:embed="rId5"/>
          <a:srcRect/>
          <a:stretch>
            <a:fillRect l="-15000" r="-15000"/>
          </a:stretch>
        </a:blipFill>
        <a:ln>
          <a:solidFill>
            <a:srgbClr val="002060"/>
          </a:solidFill>
        </a:ln>
      </dgm:spPr>
      <dgm:t>
        <a:bodyPr/>
        <a:lstStyle/>
        <a:p>
          <a:endParaRPr lang="en-US" dirty="0"/>
        </a:p>
      </dgm:t>
    </dgm:pt>
    <dgm:pt modelId="{6EBF5B76-984C-4456-BB34-50EA8044E748}" type="parTrans" cxnId="{FDC64982-FA9B-4A5B-9463-58FCFE095FC7}">
      <dgm:prSet/>
      <dgm:spPr/>
      <dgm:t>
        <a:bodyPr/>
        <a:lstStyle/>
        <a:p>
          <a:endParaRPr lang="en-US"/>
        </a:p>
      </dgm:t>
    </dgm:pt>
    <dgm:pt modelId="{5343EF9B-78F1-42FB-863C-5D119DC96197}" type="sibTrans" cxnId="{FDC64982-FA9B-4A5B-9463-58FCFE095FC7}">
      <dgm:prSet/>
      <dgm:spPr>
        <a:blipFill rotWithShape="1">
          <a:blip xmlns:r="http://schemas.openxmlformats.org/officeDocument/2006/relationships" r:embed="rId6"/>
          <a:srcRect/>
          <a:stretch>
            <a:fillRect l="-27000" r="-27000"/>
          </a:stretch>
        </a:blipFill>
        <a:ln>
          <a:solidFill>
            <a:srgbClr val="002060"/>
          </a:solidFill>
        </a:ln>
      </dgm:spPr>
      <dgm:t>
        <a:bodyPr/>
        <a:lstStyle/>
        <a:p>
          <a:endParaRPr lang="en-US"/>
        </a:p>
      </dgm:t>
    </dgm:pt>
    <dgm:pt modelId="{7D20DCE9-4241-4487-972B-61DE701B8B67}" type="pres">
      <dgm:prSet presAssocID="{F290E78C-2DA5-4A23-B4EC-9375546CC214}" presName="Name0" presStyleCnt="0">
        <dgm:presLayoutVars>
          <dgm:chMax val="21"/>
          <dgm:chPref val="21"/>
        </dgm:presLayoutVars>
      </dgm:prSet>
      <dgm:spPr/>
    </dgm:pt>
    <dgm:pt modelId="{CC6F9B23-3554-49F3-8CCE-6C6BCEBC7255}" type="pres">
      <dgm:prSet presAssocID="{8723AA4E-8997-4C19-A6E7-DF4383A3AFF3}" presName="text1" presStyleCnt="0"/>
      <dgm:spPr/>
    </dgm:pt>
    <dgm:pt modelId="{7C8091F3-1E72-464F-89AC-AD94DB41FAC5}" type="pres">
      <dgm:prSet presAssocID="{8723AA4E-8997-4C19-A6E7-DF4383A3AFF3}" presName="textRepeatNode" presStyleLbl="alignNode1" presStyleIdx="0" presStyleCnt="3">
        <dgm:presLayoutVars>
          <dgm:chMax val="0"/>
          <dgm:chPref val="0"/>
          <dgm:bulletEnabled val="1"/>
        </dgm:presLayoutVars>
      </dgm:prSet>
      <dgm:spPr/>
    </dgm:pt>
    <dgm:pt modelId="{37309A30-8176-417F-B2FF-9E65035C3CAB}" type="pres">
      <dgm:prSet presAssocID="{8723AA4E-8997-4C19-A6E7-DF4383A3AFF3}" presName="textaccent1" presStyleCnt="0"/>
      <dgm:spPr/>
    </dgm:pt>
    <dgm:pt modelId="{70433639-EA49-4377-9BC9-E1E3398CED83}" type="pres">
      <dgm:prSet presAssocID="{8723AA4E-8997-4C19-A6E7-DF4383A3AFF3}" presName="accentRepeatNode" presStyleLbl="solidAlignAcc1" presStyleIdx="0" presStyleCnt="6"/>
      <dgm:spPr/>
    </dgm:pt>
    <dgm:pt modelId="{4A5E39C5-F5C0-4320-913A-8ACA973369E1}" type="pres">
      <dgm:prSet presAssocID="{A904E7FC-4EC6-4443-B867-88CC6F15BF6F}" presName="image1" presStyleCnt="0"/>
      <dgm:spPr/>
    </dgm:pt>
    <dgm:pt modelId="{AFFFEE2E-8F87-4167-98DF-D26324604B9B}" type="pres">
      <dgm:prSet presAssocID="{A904E7FC-4EC6-4443-B867-88CC6F15BF6F}" presName="imageRepeatNode" presStyleLbl="alignAcc1" presStyleIdx="0" presStyleCnt="3"/>
      <dgm:spPr/>
    </dgm:pt>
    <dgm:pt modelId="{5D066E1C-93D8-40E6-B001-D1B1A88F4B44}" type="pres">
      <dgm:prSet presAssocID="{A904E7FC-4EC6-4443-B867-88CC6F15BF6F}" presName="imageaccent1" presStyleCnt="0"/>
      <dgm:spPr/>
    </dgm:pt>
    <dgm:pt modelId="{7EF028D2-BCD2-44B7-994C-A7940CE9FF0F}" type="pres">
      <dgm:prSet presAssocID="{A904E7FC-4EC6-4443-B867-88CC6F15BF6F}" presName="accentRepeatNode" presStyleLbl="solidAlignAcc1" presStyleIdx="1" presStyleCnt="6"/>
      <dgm:spPr/>
    </dgm:pt>
    <dgm:pt modelId="{1E10D519-9A83-4E18-A3FF-E91068F10F52}" type="pres">
      <dgm:prSet presAssocID="{D9639935-E760-436A-94EE-12C14928BDA0}" presName="text2" presStyleCnt="0"/>
      <dgm:spPr/>
    </dgm:pt>
    <dgm:pt modelId="{D07FAEF6-8CCB-48DD-BD6B-867F1E8D1984}" type="pres">
      <dgm:prSet presAssocID="{D9639935-E760-436A-94EE-12C14928BDA0}" presName="textRepeatNode" presStyleLbl="alignNode1" presStyleIdx="1" presStyleCnt="3">
        <dgm:presLayoutVars>
          <dgm:chMax val="0"/>
          <dgm:chPref val="0"/>
          <dgm:bulletEnabled val="1"/>
        </dgm:presLayoutVars>
      </dgm:prSet>
      <dgm:spPr/>
    </dgm:pt>
    <dgm:pt modelId="{52DA11CB-3F05-4DD1-B434-C1DE08FC6B15}" type="pres">
      <dgm:prSet presAssocID="{D9639935-E760-436A-94EE-12C14928BDA0}" presName="textaccent2" presStyleCnt="0"/>
      <dgm:spPr/>
    </dgm:pt>
    <dgm:pt modelId="{30CA827F-6BA0-4EAA-8421-A36C70E9EFC6}" type="pres">
      <dgm:prSet presAssocID="{D9639935-E760-436A-94EE-12C14928BDA0}" presName="accentRepeatNode" presStyleLbl="solidAlignAcc1" presStyleIdx="2" presStyleCnt="6"/>
      <dgm:spPr/>
    </dgm:pt>
    <dgm:pt modelId="{942EB0E4-4E4E-44E3-A9D0-90DFAB80405C}" type="pres">
      <dgm:prSet presAssocID="{179B7F33-CE52-4108-A704-A1CCD73D578F}" presName="image2" presStyleCnt="0"/>
      <dgm:spPr/>
    </dgm:pt>
    <dgm:pt modelId="{CBAF8B4A-3D40-401D-9884-1EC27BC9044B}" type="pres">
      <dgm:prSet presAssocID="{179B7F33-CE52-4108-A704-A1CCD73D578F}" presName="imageRepeatNode" presStyleLbl="alignAcc1" presStyleIdx="1" presStyleCnt="3"/>
      <dgm:spPr/>
    </dgm:pt>
    <dgm:pt modelId="{3751568D-5172-4091-BC34-25F071338D40}" type="pres">
      <dgm:prSet presAssocID="{179B7F33-CE52-4108-A704-A1CCD73D578F}" presName="imageaccent2" presStyleCnt="0"/>
      <dgm:spPr/>
    </dgm:pt>
    <dgm:pt modelId="{DA3845C5-FF7F-4917-B4AE-536E7C3CD5AE}" type="pres">
      <dgm:prSet presAssocID="{179B7F33-CE52-4108-A704-A1CCD73D578F}" presName="accentRepeatNode" presStyleLbl="solidAlignAcc1" presStyleIdx="3" presStyleCnt="6"/>
      <dgm:spPr/>
    </dgm:pt>
    <dgm:pt modelId="{96AB5DC7-DBCA-4872-A9C0-CF3BB1337038}" type="pres">
      <dgm:prSet presAssocID="{5CD02174-5D5D-4710-B3B5-A0DFD1013EED}" presName="text3" presStyleCnt="0"/>
      <dgm:spPr/>
    </dgm:pt>
    <dgm:pt modelId="{1E358097-FA88-47E8-B287-4414B0D5DE5A}" type="pres">
      <dgm:prSet presAssocID="{5CD02174-5D5D-4710-B3B5-A0DFD1013EED}" presName="textRepeatNode" presStyleLbl="alignNode1" presStyleIdx="2" presStyleCnt="3">
        <dgm:presLayoutVars>
          <dgm:chMax val="0"/>
          <dgm:chPref val="0"/>
          <dgm:bulletEnabled val="1"/>
        </dgm:presLayoutVars>
      </dgm:prSet>
      <dgm:spPr/>
    </dgm:pt>
    <dgm:pt modelId="{2ACAAD87-8306-4DE9-8D88-CF7959181E91}" type="pres">
      <dgm:prSet presAssocID="{5CD02174-5D5D-4710-B3B5-A0DFD1013EED}" presName="textaccent3" presStyleCnt="0"/>
      <dgm:spPr/>
    </dgm:pt>
    <dgm:pt modelId="{90A9500B-AC5A-4A18-B5C4-9E27F9F6500B}" type="pres">
      <dgm:prSet presAssocID="{5CD02174-5D5D-4710-B3B5-A0DFD1013EED}" presName="accentRepeatNode" presStyleLbl="solidAlignAcc1" presStyleIdx="4" presStyleCnt="6"/>
      <dgm:spPr/>
    </dgm:pt>
    <dgm:pt modelId="{1701B2F9-8B20-4FBE-A53C-E8F23A946299}" type="pres">
      <dgm:prSet presAssocID="{5343EF9B-78F1-42FB-863C-5D119DC96197}" presName="image3" presStyleCnt="0"/>
      <dgm:spPr/>
    </dgm:pt>
    <dgm:pt modelId="{AE1E170C-74E5-4620-A982-B8DFEF626132}" type="pres">
      <dgm:prSet presAssocID="{5343EF9B-78F1-42FB-863C-5D119DC96197}" presName="imageRepeatNode" presStyleLbl="alignAcc1" presStyleIdx="2" presStyleCnt="3"/>
      <dgm:spPr/>
    </dgm:pt>
    <dgm:pt modelId="{C10A76D9-3326-443D-955E-15D934AA6E3F}" type="pres">
      <dgm:prSet presAssocID="{5343EF9B-78F1-42FB-863C-5D119DC96197}" presName="imageaccent3" presStyleCnt="0"/>
      <dgm:spPr/>
    </dgm:pt>
    <dgm:pt modelId="{B24F1DFE-8DA7-412A-A6F2-90FF318ADD6D}" type="pres">
      <dgm:prSet presAssocID="{5343EF9B-78F1-42FB-863C-5D119DC96197}" presName="accentRepeatNode" presStyleLbl="solidAlignAcc1" presStyleIdx="5" presStyleCnt="6"/>
      <dgm:spPr/>
    </dgm:pt>
  </dgm:ptLst>
  <dgm:cxnLst>
    <dgm:cxn modelId="{06B97B01-CAEE-4463-8019-4DA87165D353}" type="presOf" srcId="{5343EF9B-78F1-42FB-863C-5D119DC96197}" destId="{AE1E170C-74E5-4620-A982-B8DFEF626132}" srcOrd="0" destOrd="0" presId="urn:microsoft.com/office/officeart/2008/layout/HexagonCluster"/>
    <dgm:cxn modelId="{2D565F07-81A7-448E-986B-0E42C5094FA0}" type="presOf" srcId="{F290E78C-2DA5-4A23-B4EC-9375546CC214}" destId="{7D20DCE9-4241-4487-972B-61DE701B8B67}" srcOrd="0" destOrd="0" presId="urn:microsoft.com/office/officeart/2008/layout/HexagonCluster"/>
    <dgm:cxn modelId="{8F70AC5E-EA98-4950-AFF7-8868EDE9A168}" type="presOf" srcId="{A904E7FC-4EC6-4443-B867-88CC6F15BF6F}" destId="{AFFFEE2E-8F87-4167-98DF-D26324604B9B}" srcOrd="0" destOrd="0" presId="urn:microsoft.com/office/officeart/2008/layout/HexagonCluster"/>
    <dgm:cxn modelId="{6CDE4854-97CE-4062-ACD7-372A2A20A2B8}" type="presOf" srcId="{179B7F33-CE52-4108-A704-A1CCD73D578F}" destId="{CBAF8B4A-3D40-401D-9884-1EC27BC9044B}" srcOrd="0" destOrd="0" presId="urn:microsoft.com/office/officeart/2008/layout/HexagonCluster"/>
    <dgm:cxn modelId="{9D984359-B0E9-4AF9-837E-9D3863154E13}" srcId="{F290E78C-2DA5-4A23-B4EC-9375546CC214}" destId="{8723AA4E-8997-4C19-A6E7-DF4383A3AFF3}" srcOrd="0" destOrd="0" parTransId="{29B8B85E-941A-4390-AA87-5A4BAB1E5983}" sibTransId="{A904E7FC-4EC6-4443-B867-88CC6F15BF6F}"/>
    <dgm:cxn modelId="{79A4807E-CFB3-4BD4-BBC9-8F6E7AA80DB9}" type="presOf" srcId="{D9639935-E760-436A-94EE-12C14928BDA0}" destId="{D07FAEF6-8CCB-48DD-BD6B-867F1E8D1984}" srcOrd="0" destOrd="0" presId="urn:microsoft.com/office/officeart/2008/layout/HexagonCluster"/>
    <dgm:cxn modelId="{FDC64982-FA9B-4A5B-9463-58FCFE095FC7}" srcId="{F290E78C-2DA5-4A23-B4EC-9375546CC214}" destId="{5CD02174-5D5D-4710-B3B5-A0DFD1013EED}" srcOrd="2" destOrd="0" parTransId="{6EBF5B76-984C-4456-BB34-50EA8044E748}" sibTransId="{5343EF9B-78F1-42FB-863C-5D119DC96197}"/>
    <dgm:cxn modelId="{4DAB46AE-90FB-4FDE-83B3-76926C679C7C}" type="presOf" srcId="{8723AA4E-8997-4C19-A6E7-DF4383A3AFF3}" destId="{7C8091F3-1E72-464F-89AC-AD94DB41FAC5}" srcOrd="0" destOrd="0" presId="urn:microsoft.com/office/officeart/2008/layout/HexagonCluster"/>
    <dgm:cxn modelId="{1479A5DA-3D30-4BCC-BEF8-F27EA4E5B813}" srcId="{F290E78C-2DA5-4A23-B4EC-9375546CC214}" destId="{D9639935-E760-436A-94EE-12C14928BDA0}" srcOrd="1" destOrd="0" parTransId="{95672687-036D-4B82-AABB-D9237C272A05}" sibTransId="{179B7F33-CE52-4108-A704-A1CCD73D578F}"/>
    <dgm:cxn modelId="{3FA976FD-3CA0-4F9F-9A02-4E56D81F87DD}" type="presOf" srcId="{5CD02174-5D5D-4710-B3B5-A0DFD1013EED}" destId="{1E358097-FA88-47E8-B287-4414B0D5DE5A}" srcOrd="0" destOrd="0" presId="urn:microsoft.com/office/officeart/2008/layout/HexagonCluster"/>
    <dgm:cxn modelId="{4E33FB95-5127-4023-B366-2A9BBCCDFB5B}" type="presParOf" srcId="{7D20DCE9-4241-4487-972B-61DE701B8B67}" destId="{CC6F9B23-3554-49F3-8CCE-6C6BCEBC7255}" srcOrd="0" destOrd="0" presId="urn:microsoft.com/office/officeart/2008/layout/HexagonCluster"/>
    <dgm:cxn modelId="{0AAE69FC-ED6B-4845-A8E6-A65E6DEFA991}" type="presParOf" srcId="{CC6F9B23-3554-49F3-8CCE-6C6BCEBC7255}" destId="{7C8091F3-1E72-464F-89AC-AD94DB41FAC5}" srcOrd="0" destOrd="0" presId="urn:microsoft.com/office/officeart/2008/layout/HexagonCluster"/>
    <dgm:cxn modelId="{01FADD61-49F5-4CE1-8C2C-34298A3B29CF}" type="presParOf" srcId="{7D20DCE9-4241-4487-972B-61DE701B8B67}" destId="{37309A30-8176-417F-B2FF-9E65035C3CAB}" srcOrd="1" destOrd="0" presId="urn:microsoft.com/office/officeart/2008/layout/HexagonCluster"/>
    <dgm:cxn modelId="{BDD90823-6649-4722-969C-D0274D9ED40E}" type="presParOf" srcId="{37309A30-8176-417F-B2FF-9E65035C3CAB}" destId="{70433639-EA49-4377-9BC9-E1E3398CED83}" srcOrd="0" destOrd="0" presId="urn:microsoft.com/office/officeart/2008/layout/HexagonCluster"/>
    <dgm:cxn modelId="{6428B707-5DE6-45CB-97E5-7480A65E3D77}" type="presParOf" srcId="{7D20DCE9-4241-4487-972B-61DE701B8B67}" destId="{4A5E39C5-F5C0-4320-913A-8ACA973369E1}" srcOrd="2" destOrd="0" presId="urn:microsoft.com/office/officeart/2008/layout/HexagonCluster"/>
    <dgm:cxn modelId="{88743411-C0B5-40DA-B01B-A9CDA9FB6095}" type="presParOf" srcId="{4A5E39C5-F5C0-4320-913A-8ACA973369E1}" destId="{AFFFEE2E-8F87-4167-98DF-D26324604B9B}" srcOrd="0" destOrd="0" presId="urn:microsoft.com/office/officeart/2008/layout/HexagonCluster"/>
    <dgm:cxn modelId="{60452B8C-3171-4F20-BD5C-81C291183FF7}" type="presParOf" srcId="{7D20DCE9-4241-4487-972B-61DE701B8B67}" destId="{5D066E1C-93D8-40E6-B001-D1B1A88F4B44}" srcOrd="3" destOrd="0" presId="urn:microsoft.com/office/officeart/2008/layout/HexagonCluster"/>
    <dgm:cxn modelId="{D2CAA3A5-023A-4486-8147-F92054C27FF3}" type="presParOf" srcId="{5D066E1C-93D8-40E6-B001-D1B1A88F4B44}" destId="{7EF028D2-BCD2-44B7-994C-A7940CE9FF0F}" srcOrd="0" destOrd="0" presId="urn:microsoft.com/office/officeart/2008/layout/HexagonCluster"/>
    <dgm:cxn modelId="{93076BAD-BCA3-4403-B31F-2755A7445852}" type="presParOf" srcId="{7D20DCE9-4241-4487-972B-61DE701B8B67}" destId="{1E10D519-9A83-4E18-A3FF-E91068F10F52}" srcOrd="4" destOrd="0" presId="urn:microsoft.com/office/officeart/2008/layout/HexagonCluster"/>
    <dgm:cxn modelId="{3C261E7D-7540-4599-A482-54B23EA47267}" type="presParOf" srcId="{1E10D519-9A83-4E18-A3FF-E91068F10F52}" destId="{D07FAEF6-8CCB-48DD-BD6B-867F1E8D1984}" srcOrd="0" destOrd="0" presId="urn:microsoft.com/office/officeart/2008/layout/HexagonCluster"/>
    <dgm:cxn modelId="{1D19D2C6-198A-48DC-9741-DBB6B8AD36D6}" type="presParOf" srcId="{7D20DCE9-4241-4487-972B-61DE701B8B67}" destId="{52DA11CB-3F05-4DD1-B434-C1DE08FC6B15}" srcOrd="5" destOrd="0" presId="urn:microsoft.com/office/officeart/2008/layout/HexagonCluster"/>
    <dgm:cxn modelId="{CCF7040A-8EC8-49CC-B0A4-946A603A39DC}" type="presParOf" srcId="{52DA11CB-3F05-4DD1-B434-C1DE08FC6B15}" destId="{30CA827F-6BA0-4EAA-8421-A36C70E9EFC6}" srcOrd="0" destOrd="0" presId="urn:microsoft.com/office/officeart/2008/layout/HexagonCluster"/>
    <dgm:cxn modelId="{0D50A43C-0B82-483B-AF91-CCE9AB3694C8}" type="presParOf" srcId="{7D20DCE9-4241-4487-972B-61DE701B8B67}" destId="{942EB0E4-4E4E-44E3-A9D0-90DFAB80405C}" srcOrd="6" destOrd="0" presId="urn:microsoft.com/office/officeart/2008/layout/HexagonCluster"/>
    <dgm:cxn modelId="{B206F1CA-16B3-4109-BAB6-E119D5F5973B}" type="presParOf" srcId="{942EB0E4-4E4E-44E3-A9D0-90DFAB80405C}" destId="{CBAF8B4A-3D40-401D-9884-1EC27BC9044B}" srcOrd="0" destOrd="0" presId="urn:microsoft.com/office/officeart/2008/layout/HexagonCluster"/>
    <dgm:cxn modelId="{54797165-57FE-45D9-84FD-C9B7605AE164}" type="presParOf" srcId="{7D20DCE9-4241-4487-972B-61DE701B8B67}" destId="{3751568D-5172-4091-BC34-25F071338D40}" srcOrd="7" destOrd="0" presId="urn:microsoft.com/office/officeart/2008/layout/HexagonCluster"/>
    <dgm:cxn modelId="{7AF87F49-C5EB-401D-927F-21C965B87E93}" type="presParOf" srcId="{3751568D-5172-4091-BC34-25F071338D40}" destId="{DA3845C5-FF7F-4917-B4AE-536E7C3CD5AE}" srcOrd="0" destOrd="0" presId="urn:microsoft.com/office/officeart/2008/layout/HexagonCluster"/>
    <dgm:cxn modelId="{427C6E12-D05C-4731-8CF0-E0E59E65103B}" type="presParOf" srcId="{7D20DCE9-4241-4487-972B-61DE701B8B67}" destId="{96AB5DC7-DBCA-4872-A9C0-CF3BB1337038}" srcOrd="8" destOrd="0" presId="urn:microsoft.com/office/officeart/2008/layout/HexagonCluster"/>
    <dgm:cxn modelId="{75CEE371-89AB-43A7-BC8B-4AB5A01DCE95}" type="presParOf" srcId="{96AB5DC7-DBCA-4872-A9C0-CF3BB1337038}" destId="{1E358097-FA88-47E8-B287-4414B0D5DE5A}" srcOrd="0" destOrd="0" presId="urn:microsoft.com/office/officeart/2008/layout/HexagonCluster"/>
    <dgm:cxn modelId="{4E94A806-EB17-48F8-B542-FFE797F54EE0}" type="presParOf" srcId="{7D20DCE9-4241-4487-972B-61DE701B8B67}" destId="{2ACAAD87-8306-4DE9-8D88-CF7959181E91}" srcOrd="9" destOrd="0" presId="urn:microsoft.com/office/officeart/2008/layout/HexagonCluster"/>
    <dgm:cxn modelId="{B48984C6-B2E9-4ACB-8028-E36063BF9A08}" type="presParOf" srcId="{2ACAAD87-8306-4DE9-8D88-CF7959181E91}" destId="{90A9500B-AC5A-4A18-B5C4-9E27F9F6500B}" srcOrd="0" destOrd="0" presId="urn:microsoft.com/office/officeart/2008/layout/HexagonCluster"/>
    <dgm:cxn modelId="{844CD756-3A00-4CA7-A095-68F6155443D0}" type="presParOf" srcId="{7D20DCE9-4241-4487-972B-61DE701B8B67}" destId="{1701B2F9-8B20-4FBE-A53C-E8F23A946299}" srcOrd="10" destOrd="0" presId="urn:microsoft.com/office/officeart/2008/layout/HexagonCluster"/>
    <dgm:cxn modelId="{4866B098-4BDD-4581-A27F-25510F40F54E}" type="presParOf" srcId="{1701B2F9-8B20-4FBE-A53C-E8F23A946299}" destId="{AE1E170C-74E5-4620-A982-B8DFEF626132}" srcOrd="0" destOrd="0" presId="urn:microsoft.com/office/officeart/2008/layout/HexagonCluster"/>
    <dgm:cxn modelId="{1F8C21FE-1A3A-4CEA-BF34-568C670A8328}" type="presParOf" srcId="{7D20DCE9-4241-4487-972B-61DE701B8B67}" destId="{C10A76D9-3326-443D-955E-15D934AA6E3F}" srcOrd="11" destOrd="0" presId="urn:microsoft.com/office/officeart/2008/layout/HexagonCluster"/>
    <dgm:cxn modelId="{4460C995-88B4-4B7B-B46C-B821FB795653}" type="presParOf" srcId="{C10A76D9-3326-443D-955E-15D934AA6E3F}" destId="{B24F1DFE-8DA7-412A-A6F2-90FF318ADD6D}" srcOrd="0" destOrd="0" presId="urn:microsoft.com/office/officeart/2008/layout/HexagonCluster"/>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0168DE-1310-4E65-98FF-69738B35BD3B}" type="doc">
      <dgm:prSet loTypeId="urn:microsoft.com/office/officeart/2008/layout/BubblePictureList" loCatId="picture" qsTypeId="urn:microsoft.com/office/officeart/2005/8/quickstyle/simple1" qsCatId="simple" csTypeId="urn:microsoft.com/office/officeart/2005/8/colors/accent1_2" csCatId="accent1" phldr="1"/>
      <dgm:spPr/>
      <dgm:t>
        <a:bodyPr/>
        <a:lstStyle/>
        <a:p>
          <a:endParaRPr lang="en-US"/>
        </a:p>
      </dgm:t>
    </dgm:pt>
    <dgm:pt modelId="{DBC9B41C-F25A-42EC-A197-E61A12BDC4DE}">
      <dgm:prSet phldrT="[Text]" phldr="1"/>
      <dgm:spPr/>
      <dgm:t>
        <a:bodyPr/>
        <a:lstStyle/>
        <a:p>
          <a:endParaRPr lang="en-US"/>
        </a:p>
      </dgm:t>
    </dgm:pt>
    <dgm:pt modelId="{A1BB8F8A-531D-49CB-9F99-34B537F56B3E}" type="parTrans" cxnId="{3F515074-6905-467E-B084-3ACCE9A5770C}">
      <dgm:prSet/>
      <dgm:spPr/>
      <dgm:t>
        <a:bodyPr/>
        <a:lstStyle/>
        <a:p>
          <a:endParaRPr lang="en-US"/>
        </a:p>
      </dgm:t>
    </dgm:pt>
    <dgm:pt modelId="{694D6311-48F1-422C-BA6D-7D3BC8397811}" type="sibTrans" cxnId="{3F515074-6905-467E-B084-3ACCE9A5770C}">
      <dgm:prSet/>
      <dgm:spPr>
        <a:blipFill rotWithShape="1">
          <a:blip xmlns:r="http://schemas.openxmlformats.org/officeDocument/2006/relationships" r:embed="rId1"/>
          <a:srcRect/>
          <a:stretch>
            <a:fillRect l="-7000" r="-7000"/>
          </a:stretch>
        </a:blipFill>
        <a:ln>
          <a:solidFill>
            <a:srgbClr val="0070C0"/>
          </a:solidFill>
        </a:ln>
      </dgm:spPr>
      <dgm:t>
        <a:bodyPr/>
        <a:lstStyle/>
        <a:p>
          <a:endParaRPr lang="en-US"/>
        </a:p>
      </dgm:t>
    </dgm:pt>
    <dgm:pt modelId="{E0A7E2AC-2532-4E93-93A1-EF08F198457D}">
      <dgm:prSet phldrT="[Text]" phldr="1"/>
      <dgm:spPr/>
      <dgm:t>
        <a:bodyPr/>
        <a:lstStyle/>
        <a:p>
          <a:endParaRPr lang="en-US" dirty="0"/>
        </a:p>
      </dgm:t>
    </dgm:pt>
    <dgm:pt modelId="{3EA60695-9C05-4295-8D96-1AE08C6527D7}" type="parTrans" cxnId="{1EB31C39-EAD3-41F6-8D87-642795462CFB}">
      <dgm:prSet/>
      <dgm:spPr/>
      <dgm:t>
        <a:bodyPr/>
        <a:lstStyle/>
        <a:p>
          <a:endParaRPr lang="en-US"/>
        </a:p>
      </dgm:t>
    </dgm:pt>
    <dgm:pt modelId="{8CE75F96-D90B-44DD-9336-75F420ED95DD}" type="sibTrans" cxnId="{1EB31C39-EAD3-41F6-8D87-642795462CFB}">
      <dgm:prSet/>
      <dgm:spPr>
        <a:blipFill rotWithShape="1">
          <a:blip xmlns:r="http://schemas.openxmlformats.org/officeDocument/2006/relationships" r:embed="rId2"/>
          <a:srcRect/>
          <a:stretch>
            <a:fillRect l="-14000" r="-14000"/>
          </a:stretch>
        </a:blipFill>
        <a:ln>
          <a:solidFill>
            <a:srgbClr val="0070C0"/>
          </a:solidFill>
        </a:ln>
      </dgm:spPr>
      <dgm:t>
        <a:bodyPr/>
        <a:lstStyle/>
        <a:p>
          <a:endParaRPr lang="en-US"/>
        </a:p>
      </dgm:t>
    </dgm:pt>
    <dgm:pt modelId="{C41B1805-E384-43D7-BAB1-24EAEA21507C}">
      <dgm:prSet phldrT="[Text]" phldr="1"/>
      <dgm:spPr/>
      <dgm:t>
        <a:bodyPr/>
        <a:lstStyle/>
        <a:p>
          <a:endParaRPr lang="en-US" dirty="0"/>
        </a:p>
      </dgm:t>
    </dgm:pt>
    <dgm:pt modelId="{C54DE3AF-BD4C-4119-9B29-DED9FA5483F3}" type="sibTrans" cxnId="{8CFE903B-0600-46B1-A2F2-BADF3C680D8A}">
      <dgm:prSet/>
      <dgm:spPr>
        <a:blipFill rotWithShape="1">
          <a:blip xmlns:r="http://schemas.openxmlformats.org/officeDocument/2006/relationships" r:embed="rId3"/>
          <a:srcRect/>
          <a:stretch>
            <a:fillRect l="-25000" r="-25000"/>
          </a:stretch>
        </a:blipFill>
        <a:ln>
          <a:solidFill>
            <a:srgbClr val="0070C0"/>
          </a:solidFill>
        </a:ln>
      </dgm:spPr>
      <dgm:t>
        <a:bodyPr/>
        <a:lstStyle/>
        <a:p>
          <a:endParaRPr lang="en-US"/>
        </a:p>
      </dgm:t>
    </dgm:pt>
    <dgm:pt modelId="{CFB8987C-6F13-409E-8C2E-668A41845EBA}" type="parTrans" cxnId="{8CFE903B-0600-46B1-A2F2-BADF3C680D8A}">
      <dgm:prSet/>
      <dgm:spPr/>
      <dgm:t>
        <a:bodyPr/>
        <a:lstStyle/>
        <a:p>
          <a:endParaRPr lang="en-US"/>
        </a:p>
      </dgm:t>
    </dgm:pt>
    <dgm:pt modelId="{6F8D735F-DC74-483F-B86C-89891F951A59}" type="pres">
      <dgm:prSet presAssocID="{950168DE-1310-4E65-98FF-69738B35BD3B}" presName="Name0" presStyleCnt="0">
        <dgm:presLayoutVars>
          <dgm:chMax val="8"/>
          <dgm:chPref val="8"/>
          <dgm:dir/>
        </dgm:presLayoutVars>
      </dgm:prSet>
      <dgm:spPr/>
    </dgm:pt>
    <dgm:pt modelId="{7625D927-6904-42DB-8B95-8DD98F158AC1}" type="pres">
      <dgm:prSet presAssocID="{C41B1805-E384-43D7-BAB1-24EAEA21507C}" presName="parent_text_1" presStyleLbl="revTx" presStyleIdx="0" presStyleCnt="3">
        <dgm:presLayoutVars>
          <dgm:chMax val="0"/>
          <dgm:chPref val="0"/>
          <dgm:bulletEnabled val="1"/>
        </dgm:presLayoutVars>
      </dgm:prSet>
      <dgm:spPr/>
    </dgm:pt>
    <dgm:pt modelId="{4C29E85A-BCFF-4CDD-80A4-9BADA7EE72E2}" type="pres">
      <dgm:prSet presAssocID="{C41B1805-E384-43D7-BAB1-24EAEA21507C}" presName="image_accent_1" presStyleCnt="0"/>
      <dgm:spPr/>
    </dgm:pt>
    <dgm:pt modelId="{E39134D5-AB31-48ED-8CEF-D4F96E0ED55D}" type="pres">
      <dgm:prSet presAssocID="{C41B1805-E384-43D7-BAB1-24EAEA21507C}" presName="imageAccentRepeatNode" presStyleLbl="alignNode1" presStyleIdx="0" presStyleCnt="6"/>
      <dgm:spPr/>
    </dgm:pt>
    <dgm:pt modelId="{6F32CFB8-1497-4390-90ED-82B3C980927B}" type="pres">
      <dgm:prSet presAssocID="{C41B1805-E384-43D7-BAB1-24EAEA21507C}" presName="accent_1" presStyleLbl="alignNode1" presStyleIdx="1" presStyleCnt="6"/>
      <dgm:spPr>
        <a:ln>
          <a:solidFill>
            <a:srgbClr val="0070C0"/>
          </a:solidFill>
        </a:ln>
      </dgm:spPr>
    </dgm:pt>
    <dgm:pt modelId="{902DC16B-F64F-4853-832B-763253CD7621}" type="pres">
      <dgm:prSet presAssocID="{C54DE3AF-BD4C-4119-9B29-DED9FA5483F3}" presName="image_1" presStyleCnt="0"/>
      <dgm:spPr/>
    </dgm:pt>
    <dgm:pt modelId="{5E7A4CEE-AEB6-4E6A-B026-D2C9072575DB}" type="pres">
      <dgm:prSet presAssocID="{C54DE3AF-BD4C-4119-9B29-DED9FA5483F3}" presName="imageRepeatNode" presStyleLbl="fgImgPlace1" presStyleIdx="0" presStyleCnt="3"/>
      <dgm:spPr/>
    </dgm:pt>
    <dgm:pt modelId="{8CD02C69-B16B-46A1-9202-3D68BAB19576}" type="pres">
      <dgm:prSet presAssocID="{DBC9B41C-F25A-42EC-A197-E61A12BDC4DE}" presName="parent_text_2" presStyleLbl="revTx" presStyleIdx="1" presStyleCnt="3">
        <dgm:presLayoutVars>
          <dgm:chMax val="0"/>
          <dgm:chPref val="0"/>
          <dgm:bulletEnabled val="1"/>
        </dgm:presLayoutVars>
      </dgm:prSet>
      <dgm:spPr/>
    </dgm:pt>
    <dgm:pt modelId="{E2828421-5C3C-42EC-ACD6-7023B0FD88A1}" type="pres">
      <dgm:prSet presAssocID="{DBC9B41C-F25A-42EC-A197-E61A12BDC4DE}" presName="image_accent_2" presStyleCnt="0"/>
      <dgm:spPr/>
    </dgm:pt>
    <dgm:pt modelId="{B143A681-4810-4554-8B11-077841B7D5D6}" type="pres">
      <dgm:prSet presAssocID="{DBC9B41C-F25A-42EC-A197-E61A12BDC4DE}" presName="imageAccentRepeatNode" presStyleLbl="alignNode1" presStyleIdx="2" presStyleCnt="6" custLinFactX="100000" custLinFactY="24381" custLinFactNeighborX="132408" custLinFactNeighborY="100000"/>
      <dgm:spPr>
        <a:ln>
          <a:solidFill>
            <a:srgbClr val="0070C0"/>
          </a:solidFill>
        </a:ln>
      </dgm:spPr>
    </dgm:pt>
    <dgm:pt modelId="{0F36D5D0-F677-46AF-B0FC-9E2BA0D03EC2}" type="pres">
      <dgm:prSet presAssocID="{694D6311-48F1-422C-BA6D-7D3BC8397811}" presName="image_2" presStyleCnt="0"/>
      <dgm:spPr/>
    </dgm:pt>
    <dgm:pt modelId="{0D02C8C6-D484-4AA5-9C56-362714E9FFE7}" type="pres">
      <dgm:prSet presAssocID="{694D6311-48F1-422C-BA6D-7D3BC8397811}" presName="imageRepeatNode" presStyleLbl="fgImgPlace1" presStyleIdx="1" presStyleCnt="3" custLinFactNeighborX="22103" custLinFactNeighborY="34297"/>
      <dgm:spPr/>
    </dgm:pt>
    <dgm:pt modelId="{113A9C02-B372-4088-B8FA-E8DD7D8F4502}" type="pres">
      <dgm:prSet presAssocID="{E0A7E2AC-2532-4E93-93A1-EF08F198457D}" presName="image_accent_3" presStyleCnt="0"/>
      <dgm:spPr/>
    </dgm:pt>
    <dgm:pt modelId="{D49B1551-923C-4A99-AE7B-51A2C13F904F}" type="pres">
      <dgm:prSet presAssocID="{E0A7E2AC-2532-4E93-93A1-EF08F198457D}" presName="imageAccentRepeatNode" presStyleLbl="alignNode1" presStyleIdx="3" presStyleCnt="6"/>
      <dgm:spPr/>
    </dgm:pt>
    <dgm:pt modelId="{F88E32DF-2CC9-44AD-945C-745CA65D37F8}" type="pres">
      <dgm:prSet presAssocID="{E0A7E2AC-2532-4E93-93A1-EF08F198457D}" presName="parent_text_3" presStyleLbl="revTx" presStyleIdx="2" presStyleCnt="3">
        <dgm:presLayoutVars>
          <dgm:chMax val="0"/>
          <dgm:chPref val="0"/>
          <dgm:bulletEnabled val="1"/>
        </dgm:presLayoutVars>
      </dgm:prSet>
      <dgm:spPr/>
    </dgm:pt>
    <dgm:pt modelId="{869C5A6F-EF6E-4622-9B5A-523506F4B791}" type="pres">
      <dgm:prSet presAssocID="{E0A7E2AC-2532-4E93-93A1-EF08F198457D}" presName="accent_2" presStyleLbl="alignNode1" presStyleIdx="4" presStyleCnt="6"/>
      <dgm:spPr>
        <a:ln>
          <a:solidFill>
            <a:srgbClr val="0070C0"/>
          </a:solidFill>
        </a:ln>
      </dgm:spPr>
    </dgm:pt>
    <dgm:pt modelId="{D43C8336-1777-414E-A07A-DAE23E0ED022}" type="pres">
      <dgm:prSet presAssocID="{E0A7E2AC-2532-4E93-93A1-EF08F198457D}" presName="accent_3" presStyleLbl="alignNode1" presStyleIdx="5" presStyleCnt="6"/>
      <dgm:spPr>
        <a:ln>
          <a:solidFill>
            <a:srgbClr val="0070C0"/>
          </a:solidFill>
        </a:ln>
      </dgm:spPr>
    </dgm:pt>
    <dgm:pt modelId="{BB35005A-BFD7-40B4-8C9C-D7BEA5C1937A}" type="pres">
      <dgm:prSet presAssocID="{8CE75F96-D90B-44DD-9336-75F420ED95DD}" presName="image_3" presStyleCnt="0"/>
      <dgm:spPr/>
    </dgm:pt>
    <dgm:pt modelId="{6BDE0F3F-D78C-4F37-A119-1ACF9DF7EB0A}" type="pres">
      <dgm:prSet presAssocID="{8CE75F96-D90B-44DD-9336-75F420ED95DD}" presName="imageRepeatNode" presStyleLbl="fgImgPlace1" presStyleIdx="2" presStyleCnt="3"/>
      <dgm:spPr/>
    </dgm:pt>
  </dgm:ptLst>
  <dgm:cxnLst>
    <dgm:cxn modelId="{6323C31D-3B29-4AE6-AE48-5463DA61A1C2}" type="presOf" srcId="{C54DE3AF-BD4C-4119-9B29-DED9FA5483F3}" destId="{5E7A4CEE-AEB6-4E6A-B026-D2C9072575DB}" srcOrd="0" destOrd="0" presId="urn:microsoft.com/office/officeart/2008/layout/BubblePictureList"/>
    <dgm:cxn modelId="{1EC8041F-D9CE-434B-A423-891906FA06BA}" type="presOf" srcId="{950168DE-1310-4E65-98FF-69738B35BD3B}" destId="{6F8D735F-DC74-483F-B86C-89891F951A59}" srcOrd="0" destOrd="0" presId="urn:microsoft.com/office/officeart/2008/layout/BubblePictureList"/>
    <dgm:cxn modelId="{1EB31C39-EAD3-41F6-8D87-642795462CFB}" srcId="{950168DE-1310-4E65-98FF-69738B35BD3B}" destId="{E0A7E2AC-2532-4E93-93A1-EF08F198457D}" srcOrd="2" destOrd="0" parTransId="{3EA60695-9C05-4295-8D96-1AE08C6527D7}" sibTransId="{8CE75F96-D90B-44DD-9336-75F420ED95DD}"/>
    <dgm:cxn modelId="{8CFE903B-0600-46B1-A2F2-BADF3C680D8A}" srcId="{950168DE-1310-4E65-98FF-69738B35BD3B}" destId="{C41B1805-E384-43D7-BAB1-24EAEA21507C}" srcOrd="0" destOrd="0" parTransId="{CFB8987C-6F13-409E-8C2E-668A41845EBA}" sibTransId="{C54DE3AF-BD4C-4119-9B29-DED9FA5483F3}"/>
    <dgm:cxn modelId="{6676205C-3082-4726-960A-1C8981016E92}" type="presOf" srcId="{DBC9B41C-F25A-42EC-A197-E61A12BDC4DE}" destId="{8CD02C69-B16B-46A1-9202-3D68BAB19576}" srcOrd="0" destOrd="0" presId="urn:microsoft.com/office/officeart/2008/layout/BubblePictureList"/>
    <dgm:cxn modelId="{3F515074-6905-467E-B084-3ACCE9A5770C}" srcId="{950168DE-1310-4E65-98FF-69738B35BD3B}" destId="{DBC9B41C-F25A-42EC-A197-E61A12BDC4DE}" srcOrd="1" destOrd="0" parTransId="{A1BB8F8A-531D-49CB-9F99-34B537F56B3E}" sibTransId="{694D6311-48F1-422C-BA6D-7D3BC8397811}"/>
    <dgm:cxn modelId="{D572A888-B8A9-4B05-8794-8F768B0E8523}" type="presOf" srcId="{8CE75F96-D90B-44DD-9336-75F420ED95DD}" destId="{6BDE0F3F-D78C-4F37-A119-1ACF9DF7EB0A}" srcOrd="0" destOrd="0" presId="urn:microsoft.com/office/officeart/2008/layout/BubblePictureList"/>
    <dgm:cxn modelId="{972DA3A1-ED17-4D55-AFF3-D5154BB12861}" type="presOf" srcId="{E0A7E2AC-2532-4E93-93A1-EF08F198457D}" destId="{F88E32DF-2CC9-44AD-945C-745CA65D37F8}" srcOrd="0" destOrd="0" presId="urn:microsoft.com/office/officeart/2008/layout/BubblePictureList"/>
    <dgm:cxn modelId="{141414A3-8619-45B9-9A3D-39E8718BADEC}" type="presOf" srcId="{694D6311-48F1-422C-BA6D-7D3BC8397811}" destId="{0D02C8C6-D484-4AA5-9C56-362714E9FFE7}" srcOrd="0" destOrd="0" presId="urn:microsoft.com/office/officeart/2008/layout/BubblePictureList"/>
    <dgm:cxn modelId="{5C1FF3F5-D940-43E4-801B-2C3240C3C318}" type="presOf" srcId="{C41B1805-E384-43D7-BAB1-24EAEA21507C}" destId="{7625D927-6904-42DB-8B95-8DD98F158AC1}" srcOrd="0" destOrd="0" presId="urn:microsoft.com/office/officeart/2008/layout/BubblePictureList"/>
    <dgm:cxn modelId="{F95F7037-2C78-460E-96EC-23B06BBFEB37}" type="presParOf" srcId="{6F8D735F-DC74-483F-B86C-89891F951A59}" destId="{7625D927-6904-42DB-8B95-8DD98F158AC1}" srcOrd="0" destOrd="0" presId="urn:microsoft.com/office/officeart/2008/layout/BubblePictureList"/>
    <dgm:cxn modelId="{B611F198-5C64-4A4F-88C4-F2AE9BA3DE52}" type="presParOf" srcId="{6F8D735F-DC74-483F-B86C-89891F951A59}" destId="{4C29E85A-BCFF-4CDD-80A4-9BADA7EE72E2}" srcOrd="1" destOrd="0" presId="urn:microsoft.com/office/officeart/2008/layout/BubblePictureList"/>
    <dgm:cxn modelId="{62F22599-8FE0-4327-8F4C-8D9EED0CBCE3}" type="presParOf" srcId="{4C29E85A-BCFF-4CDD-80A4-9BADA7EE72E2}" destId="{E39134D5-AB31-48ED-8CEF-D4F96E0ED55D}" srcOrd="0" destOrd="0" presId="urn:microsoft.com/office/officeart/2008/layout/BubblePictureList"/>
    <dgm:cxn modelId="{98B9AD86-5E30-4D6E-ABD3-BC3A7FDA7D1B}" type="presParOf" srcId="{6F8D735F-DC74-483F-B86C-89891F951A59}" destId="{6F32CFB8-1497-4390-90ED-82B3C980927B}" srcOrd="2" destOrd="0" presId="urn:microsoft.com/office/officeart/2008/layout/BubblePictureList"/>
    <dgm:cxn modelId="{0A7D43BD-0D46-4287-A950-78D38ACBD326}" type="presParOf" srcId="{6F8D735F-DC74-483F-B86C-89891F951A59}" destId="{902DC16B-F64F-4853-832B-763253CD7621}" srcOrd="3" destOrd="0" presId="urn:microsoft.com/office/officeart/2008/layout/BubblePictureList"/>
    <dgm:cxn modelId="{6A8B756F-D08A-4012-8FD3-FE062454D014}" type="presParOf" srcId="{902DC16B-F64F-4853-832B-763253CD7621}" destId="{5E7A4CEE-AEB6-4E6A-B026-D2C9072575DB}" srcOrd="0" destOrd="0" presId="urn:microsoft.com/office/officeart/2008/layout/BubblePictureList"/>
    <dgm:cxn modelId="{FEB3B6F5-9A97-4101-AE77-0D7E137754E3}" type="presParOf" srcId="{6F8D735F-DC74-483F-B86C-89891F951A59}" destId="{8CD02C69-B16B-46A1-9202-3D68BAB19576}" srcOrd="4" destOrd="0" presId="urn:microsoft.com/office/officeart/2008/layout/BubblePictureList"/>
    <dgm:cxn modelId="{1FAE9F4B-23E9-438F-8100-DD44D8ABA311}" type="presParOf" srcId="{6F8D735F-DC74-483F-B86C-89891F951A59}" destId="{E2828421-5C3C-42EC-ACD6-7023B0FD88A1}" srcOrd="5" destOrd="0" presId="urn:microsoft.com/office/officeart/2008/layout/BubblePictureList"/>
    <dgm:cxn modelId="{6D6B7E54-AF02-4A13-BD84-C2288C5B5078}" type="presParOf" srcId="{E2828421-5C3C-42EC-ACD6-7023B0FD88A1}" destId="{B143A681-4810-4554-8B11-077841B7D5D6}" srcOrd="0" destOrd="0" presId="urn:microsoft.com/office/officeart/2008/layout/BubblePictureList"/>
    <dgm:cxn modelId="{AC4C04C3-198A-4D7C-A99B-3138393C43F6}" type="presParOf" srcId="{6F8D735F-DC74-483F-B86C-89891F951A59}" destId="{0F36D5D0-F677-46AF-B0FC-9E2BA0D03EC2}" srcOrd="6" destOrd="0" presId="urn:microsoft.com/office/officeart/2008/layout/BubblePictureList"/>
    <dgm:cxn modelId="{3A264B2F-F380-4A09-9693-82C6AC019AD7}" type="presParOf" srcId="{0F36D5D0-F677-46AF-B0FC-9E2BA0D03EC2}" destId="{0D02C8C6-D484-4AA5-9C56-362714E9FFE7}" srcOrd="0" destOrd="0" presId="urn:microsoft.com/office/officeart/2008/layout/BubblePictureList"/>
    <dgm:cxn modelId="{B5D157F2-EE61-488E-961E-A1B58E53742F}" type="presParOf" srcId="{6F8D735F-DC74-483F-B86C-89891F951A59}" destId="{113A9C02-B372-4088-B8FA-E8DD7D8F4502}" srcOrd="7" destOrd="0" presId="urn:microsoft.com/office/officeart/2008/layout/BubblePictureList"/>
    <dgm:cxn modelId="{A7BA0CD5-45F7-42B7-BB23-EFB6C7E2B254}" type="presParOf" srcId="{113A9C02-B372-4088-B8FA-E8DD7D8F4502}" destId="{D49B1551-923C-4A99-AE7B-51A2C13F904F}" srcOrd="0" destOrd="0" presId="urn:microsoft.com/office/officeart/2008/layout/BubblePictureList"/>
    <dgm:cxn modelId="{20436D91-555A-4F7F-88C1-17D6CD78D16C}" type="presParOf" srcId="{6F8D735F-DC74-483F-B86C-89891F951A59}" destId="{F88E32DF-2CC9-44AD-945C-745CA65D37F8}" srcOrd="8" destOrd="0" presId="urn:microsoft.com/office/officeart/2008/layout/BubblePictureList"/>
    <dgm:cxn modelId="{6B3A0F0B-C7B0-44BE-AB08-6CA2C8A027BB}" type="presParOf" srcId="{6F8D735F-DC74-483F-B86C-89891F951A59}" destId="{869C5A6F-EF6E-4622-9B5A-523506F4B791}" srcOrd="9" destOrd="0" presId="urn:microsoft.com/office/officeart/2008/layout/BubblePictureList"/>
    <dgm:cxn modelId="{4930A823-9EE9-4AD8-8268-8DD3EE3CAE12}" type="presParOf" srcId="{6F8D735F-DC74-483F-B86C-89891F951A59}" destId="{D43C8336-1777-414E-A07A-DAE23E0ED022}" srcOrd="10" destOrd="0" presId="urn:microsoft.com/office/officeart/2008/layout/BubblePictureList"/>
    <dgm:cxn modelId="{E02760BD-135D-4CF2-AA09-F409B44409E6}" type="presParOf" srcId="{6F8D735F-DC74-483F-B86C-89891F951A59}" destId="{BB35005A-BFD7-40B4-8C9C-D7BEA5C1937A}" srcOrd="11" destOrd="0" presId="urn:microsoft.com/office/officeart/2008/layout/BubblePictureList"/>
    <dgm:cxn modelId="{2F411D24-C16B-4EDF-8FE0-8D93DEED3158}" type="presParOf" srcId="{BB35005A-BFD7-40B4-8C9C-D7BEA5C1937A}" destId="{6BDE0F3F-D78C-4F37-A119-1ACF9DF7EB0A}"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0168DE-1310-4E65-98FF-69738B35BD3B}" type="doc">
      <dgm:prSet loTypeId="urn:microsoft.com/office/officeart/2008/layout/BubblePictureList" loCatId="picture" qsTypeId="urn:microsoft.com/office/officeart/2005/8/quickstyle/simple1" qsCatId="simple" csTypeId="urn:microsoft.com/office/officeart/2005/8/colors/accent1_2" csCatId="accent1" phldr="1"/>
      <dgm:spPr/>
      <dgm:t>
        <a:bodyPr/>
        <a:lstStyle/>
        <a:p>
          <a:endParaRPr lang="en-US"/>
        </a:p>
      </dgm:t>
    </dgm:pt>
    <dgm:pt modelId="{DBC9B41C-F25A-42EC-A197-E61A12BDC4DE}">
      <dgm:prSet phldrT="[Text]" phldr="1"/>
      <dgm:spPr/>
      <dgm:t>
        <a:bodyPr/>
        <a:lstStyle/>
        <a:p>
          <a:endParaRPr lang="en-US"/>
        </a:p>
      </dgm:t>
    </dgm:pt>
    <dgm:pt modelId="{A1BB8F8A-531D-49CB-9F99-34B537F56B3E}" type="parTrans" cxnId="{3F515074-6905-467E-B084-3ACCE9A5770C}">
      <dgm:prSet/>
      <dgm:spPr/>
      <dgm:t>
        <a:bodyPr/>
        <a:lstStyle/>
        <a:p>
          <a:endParaRPr lang="en-US"/>
        </a:p>
      </dgm:t>
    </dgm:pt>
    <dgm:pt modelId="{694D6311-48F1-422C-BA6D-7D3BC8397811}" type="sibTrans" cxnId="{3F515074-6905-467E-B084-3ACCE9A5770C}">
      <dgm:prSet/>
      <dgm:spPr>
        <a:blipFill rotWithShape="1">
          <a:blip xmlns:r="http://schemas.openxmlformats.org/officeDocument/2006/relationships" r:embed="rId1"/>
          <a:srcRect/>
          <a:stretch>
            <a:fillRect l="-7000" r="-7000"/>
          </a:stretch>
        </a:blipFill>
        <a:ln>
          <a:solidFill>
            <a:srgbClr val="0070C0"/>
          </a:solidFill>
        </a:ln>
      </dgm:spPr>
      <dgm:t>
        <a:bodyPr/>
        <a:lstStyle/>
        <a:p>
          <a:endParaRPr lang="en-US"/>
        </a:p>
      </dgm:t>
    </dgm:pt>
    <dgm:pt modelId="{E0A7E2AC-2532-4E93-93A1-EF08F198457D}">
      <dgm:prSet phldrT="[Text]" phldr="1"/>
      <dgm:spPr/>
      <dgm:t>
        <a:bodyPr/>
        <a:lstStyle/>
        <a:p>
          <a:endParaRPr lang="en-US" dirty="0"/>
        </a:p>
      </dgm:t>
    </dgm:pt>
    <dgm:pt modelId="{3EA60695-9C05-4295-8D96-1AE08C6527D7}" type="parTrans" cxnId="{1EB31C39-EAD3-41F6-8D87-642795462CFB}">
      <dgm:prSet/>
      <dgm:spPr/>
      <dgm:t>
        <a:bodyPr/>
        <a:lstStyle/>
        <a:p>
          <a:endParaRPr lang="en-US"/>
        </a:p>
      </dgm:t>
    </dgm:pt>
    <dgm:pt modelId="{8CE75F96-D90B-44DD-9336-75F420ED95DD}" type="sibTrans" cxnId="{1EB31C39-EAD3-41F6-8D87-642795462CFB}">
      <dgm:prSet/>
      <dgm:spPr>
        <a:blipFill rotWithShape="1">
          <a:blip xmlns:r="http://schemas.openxmlformats.org/officeDocument/2006/relationships" r:embed="rId2"/>
          <a:srcRect/>
          <a:stretch>
            <a:fillRect l="-14000" r="-14000"/>
          </a:stretch>
        </a:blipFill>
        <a:ln>
          <a:solidFill>
            <a:srgbClr val="0070C0"/>
          </a:solidFill>
        </a:ln>
      </dgm:spPr>
      <dgm:t>
        <a:bodyPr/>
        <a:lstStyle/>
        <a:p>
          <a:endParaRPr lang="en-US"/>
        </a:p>
      </dgm:t>
    </dgm:pt>
    <dgm:pt modelId="{C41B1805-E384-43D7-BAB1-24EAEA21507C}">
      <dgm:prSet phldrT="[Text]" phldr="1"/>
      <dgm:spPr/>
      <dgm:t>
        <a:bodyPr/>
        <a:lstStyle/>
        <a:p>
          <a:endParaRPr lang="en-US" dirty="0"/>
        </a:p>
      </dgm:t>
    </dgm:pt>
    <dgm:pt modelId="{C54DE3AF-BD4C-4119-9B29-DED9FA5483F3}" type="sibTrans" cxnId="{8CFE903B-0600-46B1-A2F2-BADF3C680D8A}">
      <dgm:prSet/>
      <dgm:spPr>
        <a:blipFill rotWithShape="1">
          <a:blip xmlns:r="http://schemas.openxmlformats.org/officeDocument/2006/relationships" r:embed="rId3"/>
          <a:srcRect/>
          <a:stretch>
            <a:fillRect l="-25000" r="-25000"/>
          </a:stretch>
        </a:blipFill>
        <a:ln>
          <a:solidFill>
            <a:srgbClr val="0070C0"/>
          </a:solidFill>
        </a:ln>
      </dgm:spPr>
      <dgm:t>
        <a:bodyPr/>
        <a:lstStyle/>
        <a:p>
          <a:endParaRPr lang="en-US"/>
        </a:p>
      </dgm:t>
    </dgm:pt>
    <dgm:pt modelId="{CFB8987C-6F13-409E-8C2E-668A41845EBA}" type="parTrans" cxnId="{8CFE903B-0600-46B1-A2F2-BADF3C680D8A}">
      <dgm:prSet/>
      <dgm:spPr/>
      <dgm:t>
        <a:bodyPr/>
        <a:lstStyle/>
        <a:p>
          <a:endParaRPr lang="en-US"/>
        </a:p>
      </dgm:t>
    </dgm:pt>
    <dgm:pt modelId="{6F8D735F-DC74-483F-B86C-89891F951A59}" type="pres">
      <dgm:prSet presAssocID="{950168DE-1310-4E65-98FF-69738B35BD3B}" presName="Name0" presStyleCnt="0">
        <dgm:presLayoutVars>
          <dgm:chMax val="8"/>
          <dgm:chPref val="8"/>
          <dgm:dir/>
        </dgm:presLayoutVars>
      </dgm:prSet>
      <dgm:spPr/>
    </dgm:pt>
    <dgm:pt modelId="{7625D927-6904-42DB-8B95-8DD98F158AC1}" type="pres">
      <dgm:prSet presAssocID="{C41B1805-E384-43D7-BAB1-24EAEA21507C}" presName="parent_text_1" presStyleLbl="revTx" presStyleIdx="0" presStyleCnt="3">
        <dgm:presLayoutVars>
          <dgm:chMax val="0"/>
          <dgm:chPref val="0"/>
          <dgm:bulletEnabled val="1"/>
        </dgm:presLayoutVars>
      </dgm:prSet>
      <dgm:spPr/>
    </dgm:pt>
    <dgm:pt modelId="{4C29E85A-BCFF-4CDD-80A4-9BADA7EE72E2}" type="pres">
      <dgm:prSet presAssocID="{C41B1805-E384-43D7-BAB1-24EAEA21507C}" presName="image_accent_1" presStyleCnt="0"/>
      <dgm:spPr/>
    </dgm:pt>
    <dgm:pt modelId="{E39134D5-AB31-48ED-8CEF-D4F96E0ED55D}" type="pres">
      <dgm:prSet presAssocID="{C41B1805-E384-43D7-BAB1-24EAEA21507C}" presName="imageAccentRepeatNode" presStyleLbl="alignNode1" presStyleIdx="0" presStyleCnt="6"/>
      <dgm:spPr/>
    </dgm:pt>
    <dgm:pt modelId="{6F32CFB8-1497-4390-90ED-82B3C980927B}" type="pres">
      <dgm:prSet presAssocID="{C41B1805-E384-43D7-BAB1-24EAEA21507C}" presName="accent_1" presStyleLbl="alignNode1" presStyleIdx="1" presStyleCnt="6"/>
      <dgm:spPr>
        <a:ln>
          <a:solidFill>
            <a:srgbClr val="0070C0"/>
          </a:solidFill>
        </a:ln>
      </dgm:spPr>
    </dgm:pt>
    <dgm:pt modelId="{902DC16B-F64F-4853-832B-763253CD7621}" type="pres">
      <dgm:prSet presAssocID="{C54DE3AF-BD4C-4119-9B29-DED9FA5483F3}" presName="image_1" presStyleCnt="0"/>
      <dgm:spPr/>
    </dgm:pt>
    <dgm:pt modelId="{5E7A4CEE-AEB6-4E6A-B026-D2C9072575DB}" type="pres">
      <dgm:prSet presAssocID="{C54DE3AF-BD4C-4119-9B29-DED9FA5483F3}" presName="imageRepeatNode" presStyleLbl="fgImgPlace1" presStyleIdx="0" presStyleCnt="3"/>
      <dgm:spPr/>
    </dgm:pt>
    <dgm:pt modelId="{8CD02C69-B16B-46A1-9202-3D68BAB19576}" type="pres">
      <dgm:prSet presAssocID="{DBC9B41C-F25A-42EC-A197-E61A12BDC4DE}" presName="parent_text_2" presStyleLbl="revTx" presStyleIdx="1" presStyleCnt="3">
        <dgm:presLayoutVars>
          <dgm:chMax val="0"/>
          <dgm:chPref val="0"/>
          <dgm:bulletEnabled val="1"/>
        </dgm:presLayoutVars>
      </dgm:prSet>
      <dgm:spPr/>
    </dgm:pt>
    <dgm:pt modelId="{E2828421-5C3C-42EC-ACD6-7023B0FD88A1}" type="pres">
      <dgm:prSet presAssocID="{DBC9B41C-F25A-42EC-A197-E61A12BDC4DE}" presName="image_accent_2" presStyleCnt="0"/>
      <dgm:spPr/>
    </dgm:pt>
    <dgm:pt modelId="{B143A681-4810-4554-8B11-077841B7D5D6}" type="pres">
      <dgm:prSet presAssocID="{DBC9B41C-F25A-42EC-A197-E61A12BDC4DE}" presName="imageAccentRepeatNode" presStyleLbl="alignNode1" presStyleIdx="2" presStyleCnt="6" custLinFactX="100000" custLinFactY="24381" custLinFactNeighborX="132408" custLinFactNeighborY="100000"/>
      <dgm:spPr>
        <a:ln>
          <a:solidFill>
            <a:srgbClr val="0070C0"/>
          </a:solidFill>
        </a:ln>
      </dgm:spPr>
    </dgm:pt>
    <dgm:pt modelId="{0F36D5D0-F677-46AF-B0FC-9E2BA0D03EC2}" type="pres">
      <dgm:prSet presAssocID="{694D6311-48F1-422C-BA6D-7D3BC8397811}" presName="image_2" presStyleCnt="0"/>
      <dgm:spPr/>
    </dgm:pt>
    <dgm:pt modelId="{0D02C8C6-D484-4AA5-9C56-362714E9FFE7}" type="pres">
      <dgm:prSet presAssocID="{694D6311-48F1-422C-BA6D-7D3BC8397811}" presName="imageRepeatNode" presStyleLbl="fgImgPlace1" presStyleIdx="1" presStyleCnt="3" custLinFactNeighborX="22103" custLinFactNeighborY="34297"/>
      <dgm:spPr/>
    </dgm:pt>
    <dgm:pt modelId="{113A9C02-B372-4088-B8FA-E8DD7D8F4502}" type="pres">
      <dgm:prSet presAssocID="{E0A7E2AC-2532-4E93-93A1-EF08F198457D}" presName="image_accent_3" presStyleCnt="0"/>
      <dgm:spPr/>
    </dgm:pt>
    <dgm:pt modelId="{D49B1551-923C-4A99-AE7B-51A2C13F904F}" type="pres">
      <dgm:prSet presAssocID="{E0A7E2AC-2532-4E93-93A1-EF08F198457D}" presName="imageAccentRepeatNode" presStyleLbl="alignNode1" presStyleIdx="3" presStyleCnt="6"/>
      <dgm:spPr/>
    </dgm:pt>
    <dgm:pt modelId="{F88E32DF-2CC9-44AD-945C-745CA65D37F8}" type="pres">
      <dgm:prSet presAssocID="{E0A7E2AC-2532-4E93-93A1-EF08F198457D}" presName="parent_text_3" presStyleLbl="revTx" presStyleIdx="2" presStyleCnt="3">
        <dgm:presLayoutVars>
          <dgm:chMax val="0"/>
          <dgm:chPref val="0"/>
          <dgm:bulletEnabled val="1"/>
        </dgm:presLayoutVars>
      </dgm:prSet>
      <dgm:spPr/>
    </dgm:pt>
    <dgm:pt modelId="{869C5A6F-EF6E-4622-9B5A-523506F4B791}" type="pres">
      <dgm:prSet presAssocID="{E0A7E2AC-2532-4E93-93A1-EF08F198457D}" presName="accent_2" presStyleLbl="alignNode1" presStyleIdx="4" presStyleCnt="6"/>
      <dgm:spPr>
        <a:ln>
          <a:solidFill>
            <a:srgbClr val="0070C0"/>
          </a:solidFill>
        </a:ln>
      </dgm:spPr>
    </dgm:pt>
    <dgm:pt modelId="{D43C8336-1777-414E-A07A-DAE23E0ED022}" type="pres">
      <dgm:prSet presAssocID="{E0A7E2AC-2532-4E93-93A1-EF08F198457D}" presName="accent_3" presStyleLbl="alignNode1" presStyleIdx="5" presStyleCnt="6"/>
      <dgm:spPr>
        <a:ln>
          <a:solidFill>
            <a:srgbClr val="0070C0"/>
          </a:solidFill>
        </a:ln>
      </dgm:spPr>
    </dgm:pt>
    <dgm:pt modelId="{BB35005A-BFD7-40B4-8C9C-D7BEA5C1937A}" type="pres">
      <dgm:prSet presAssocID="{8CE75F96-D90B-44DD-9336-75F420ED95DD}" presName="image_3" presStyleCnt="0"/>
      <dgm:spPr/>
    </dgm:pt>
    <dgm:pt modelId="{6BDE0F3F-D78C-4F37-A119-1ACF9DF7EB0A}" type="pres">
      <dgm:prSet presAssocID="{8CE75F96-D90B-44DD-9336-75F420ED95DD}" presName="imageRepeatNode" presStyleLbl="fgImgPlace1" presStyleIdx="2" presStyleCnt="3"/>
      <dgm:spPr/>
    </dgm:pt>
  </dgm:ptLst>
  <dgm:cxnLst>
    <dgm:cxn modelId="{6323C31D-3B29-4AE6-AE48-5463DA61A1C2}" type="presOf" srcId="{C54DE3AF-BD4C-4119-9B29-DED9FA5483F3}" destId="{5E7A4CEE-AEB6-4E6A-B026-D2C9072575DB}" srcOrd="0" destOrd="0" presId="urn:microsoft.com/office/officeart/2008/layout/BubblePictureList"/>
    <dgm:cxn modelId="{1EC8041F-D9CE-434B-A423-891906FA06BA}" type="presOf" srcId="{950168DE-1310-4E65-98FF-69738B35BD3B}" destId="{6F8D735F-DC74-483F-B86C-89891F951A59}" srcOrd="0" destOrd="0" presId="urn:microsoft.com/office/officeart/2008/layout/BubblePictureList"/>
    <dgm:cxn modelId="{1EB31C39-EAD3-41F6-8D87-642795462CFB}" srcId="{950168DE-1310-4E65-98FF-69738B35BD3B}" destId="{E0A7E2AC-2532-4E93-93A1-EF08F198457D}" srcOrd="2" destOrd="0" parTransId="{3EA60695-9C05-4295-8D96-1AE08C6527D7}" sibTransId="{8CE75F96-D90B-44DD-9336-75F420ED95DD}"/>
    <dgm:cxn modelId="{8CFE903B-0600-46B1-A2F2-BADF3C680D8A}" srcId="{950168DE-1310-4E65-98FF-69738B35BD3B}" destId="{C41B1805-E384-43D7-BAB1-24EAEA21507C}" srcOrd="0" destOrd="0" parTransId="{CFB8987C-6F13-409E-8C2E-668A41845EBA}" sibTransId="{C54DE3AF-BD4C-4119-9B29-DED9FA5483F3}"/>
    <dgm:cxn modelId="{6676205C-3082-4726-960A-1C8981016E92}" type="presOf" srcId="{DBC9B41C-F25A-42EC-A197-E61A12BDC4DE}" destId="{8CD02C69-B16B-46A1-9202-3D68BAB19576}" srcOrd="0" destOrd="0" presId="urn:microsoft.com/office/officeart/2008/layout/BubblePictureList"/>
    <dgm:cxn modelId="{3F515074-6905-467E-B084-3ACCE9A5770C}" srcId="{950168DE-1310-4E65-98FF-69738B35BD3B}" destId="{DBC9B41C-F25A-42EC-A197-E61A12BDC4DE}" srcOrd="1" destOrd="0" parTransId="{A1BB8F8A-531D-49CB-9F99-34B537F56B3E}" sibTransId="{694D6311-48F1-422C-BA6D-7D3BC8397811}"/>
    <dgm:cxn modelId="{D572A888-B8A9-4B05-8794-8F768B0E8523}" type="presOf" srcId="{8CE75F96-D90B-44DD-9336-75F420ED95DD}" destId="{6BDE0F3F-D78C-4F37-A119-1ACF9DF7EB0A}" srcOrd="0" destOrd="0" presId="urn:microsoft.com/office/officeart/2008/layout/BubblePictureList"/>
    <dgm:cxn modelId="{972DA3A1-ED17-4D55-AFF3-D5154BB12861}" type="presOf" srcId="{E0A7E2AC-2532-4E93-93A1-EF08F198457D}" destId="{F88E32DF-2CC9-44AD-945C-745CA65D37F8}" srcOrd="0" destOrd="0" presId="urn:microsoft.com/office/officeart/2008/layout/BubblePictureList"/>
    <dgm:cxn modelId="{141414A3-8619-45B9-9A3D-39E8718BADEC}" type="presOf" srcId="{694D6311-48F1-422C-BA6D-7D3BC8397811}" destId="{0D02C8C6-D484-4AA5-9C56-362714E9FFE7}" srcOrd="0" destOrd="0" presId="urn:microsoft.com/office/officeart/2008/layout/BubblePictureList"/>
    <dgm:cxn modelId="{5C1FF3F5-D940-43E4-801B-2C3240C3C318}" type="presOf" srcId="{C41B1805-E384-43D7-BAB1-24EAEA21507C}" destId="{7625D927-6904-42DB-8B95-8DD98F158AC1}" srcOrd="0" destOrd="0" presId="urn:microsoft.com/office/officeart/2008/layout/BubblePictureList"/>
    <dgm:cxn modelId="{F95F7037-2C78-460E-96EC-23B06BBFEB37}" type="presParOf" srcId="{6F8D735F-DC74-483F-B86C-89891F951A59}" destId="{7625D927-6904-42DB-8B95-8DD98F158AC1}" srcOrd="0" destOrd="0" presId="urn:microsoft.com/office/officeart/2008/layout/BubblePictureList"/>
    <dgm:cxn modelId="{B611F198-5C64-4A4F-88C4-F2AE9BA3DE52}" type="presParOf" srcId="{6F8D735F-DC74-483F-B86C-89891F951A59}" destId="{4C29E85A-BCFF-4CDD-80A4-9BADA7EE72E2}" srcOrd="1" destOrd="0" presId="urn:microsoft.com/office/officeart/2008/layout/BubblePictureList"/>
    <dgm:cxn modelId="{62F22599-8FE0-4327-8F4C-8D9EED0CBCE3}" type="presParOf" srcId="{4C29E85A-BCFF-4CDD-80A4-9BADA7EE72E2}" destId="{E39134D5-AB31-48ED-8CEF-D4F96E0ED55D}" srcOrd="0" destOrd="0" presId="urn:microsoft.com/office/officeart/2008/layout/BubblePictureList"/>
    <dgm:cxn modelId="{98B9AD86-5E30-4D6E-ABD3-BC3A7FDA7D1B}" type="presParOf" srcId="{6F8D735F-DC74-483F-B86C-89891F951A59}" destId="{6F32CFB8-1497-4390-90ED-82B3C980927B}" srcOrd="2" destOrd="0" presId="urn:microsoft.com/office/officeart/2008/layout/BubblePictureList"/>
    <dgm:cxn modelId="{0A7D43BD-0D46-4287-A950-78D38ACBD326}" type="presParOf" srcId="{6F8D735F-DC74-483F-B86C-89891F951A59}" destId="{902DC16B-F64F-4853-832B-763253CD7621}" srcOrd="3" destOrd="0" presId="urn:microsoft.com/office/officeart/2008/layout/BubblePictureList"/>
    <dgm:cxn modelId="{6A8B756F-D08A-4012-8FD3-FE062454D014}" type="presParOf" srcId="{902DC16B-F64F-4853-832B-763253CD7621}" destId="{5E7A4CEE-AEB6-4E6A-B026-D2C9072575DB}" srcOrd="0" destOrd="0" presId="urn:microsoft.com/office/officeart/2008/layout/BubblePictureList"/>
    <dgm:cxn modelId="{FEB3B6F5-9A97-4101-AE77-0D7E137754E3}" type="presParOf" srcId="{6F8D735F-DC74-483F-B86C-89891F951A59}" destId="{8CD02C69-B16B-46A1-9202-3D68BAB19576}" srcOrd="4" destOrd="0" presId="urn:microsoft.com/office/officeart/2008/layout/BubblePictureList"/>
    <dgm:cxn modelId="{1FAE9F4B-23E9-438F-8100-DD44D8ABA311}" type="presParOf" srcId="{6F8D735F-DC74-483F-B86C-89891F951A59}" destId="{E2828421-5C3C-42EC-ACD6-7023B0FD88A1}" srcOrd="5" destOrd="0" presId="urn:microsoft.com/office/officeart/2008/layout/BubblePictureList"/>
    <dgm:cxn modelId="{6D6B7E54-AF02-4A13-BD84-C2288C5B5078}" type="presParOf" srcId="{E2828421-5C3C-42EC-ACD6-7023B0FD88A1}" destId="{B143A681-4810-4554-8B11-077841B7D5D6}" srcOrd="0" destOrd="0" presId="urn:microsoft.com/office/officeart/2008/layout/BubblePictureList"/>
    <dgm:cxn modelId="{AC4C04C3-198A-4D7C-A99B-3138393C43F6}" type="presParOf" srcId="{6F8D735F-DC74-483F-B86C-89891F951A59}" destId="{0F36D5D0-F677-46AF-B0FC-9E2BA0D03EC2}" srcOrd="6" destOrd="0" presId="urn:microsoft.com/office/officeart/2008/layout/BubblePictureList"/>
    <dgm:cxn modelId="{3A264B2F-F380-4A09-9693-82C6AC019AD7}" type="presParOf" srcId="{0F36D5D0-F677-46AF-B0FC-9E2BA0D03EC2}" destId="{0D02C8C6-D484-4AA5-9C56-362714E9FFE7}" srcOrd="0" destOrd="0" presId="urn:microsoft.com/office/officeart/2008/layout/BubblePictureList"/>
    <dgm:cxn modelId="{B5D157F2-EE61-488E-961E-A1B58E53742F}" type="presParOf" srcId="{6F8D735F-DC74-483F-B86C-89891F951A59}" destId="{113A9C02-B372-4088-B8FA-E8DD7D8F4502}" srcOrd="7" destOrd="0" presId="urn:microsoft.com/office/officeart/2008/layout/BubblePictureList"/>
    <dgm:cxn modelId="{A7BA0CD5-45F7-42B7-BB23-EFB6C7E2B254}" type="presParOf" srcId="{113A9C02-B372-4088-B8FA-E8DD7D8F4502}" destId="{D49B1551-923C-4A99-AE7B-51A2C13F904F}" srcOrd="0" destOrd="0" presId="urn:microsoft.com/office/officeart/2008/layout/BubblePictureList"/>
    <dgm:cxn modelId="{20436D91-555A-4F7F-88C1-17D6CD78D16C}" type="presParOf" srcId="{6F8D735F-DC74-483F-B86C-89891F951A59}" destId="{F88E32DF-2CC9-44AD-945C-745CA65D37F8}" srcOrd="8" destOrd="0" presId="urn:microsoft.com/office/officeart/2008/layout/BubblePictureList"/>
    <dgm:cxn modelId="{6B3A0F0B-C7B0-44BE-AB08-6CA2C8A027BB}" type="presParOf" srcId="{6F8D735F-DC74-483F-B86C-89891F951A59}" destId="{869C5A6F-EF6E-4622-9B5A-523506F4B791}" srcOrd="9" destOrd="0" presId="urn:microsoft.com/office/officeart/2008/layout/BubblePictureList"/>
    <dgm:cxn modelId="{4930A823-9EE9-4AD8-8268-8DD3EE3CAE12}" type="presParOf" srcId="{6F8D735F-DC74-483F-B86C-89891F951A59}" destId="{D43C8336-1777-414E-A07A-DAE23E0ED022}" srcOrd="10" destOrd="0" presId="urn:microsoft.com/office/officeart/2008/layout/BubblePictureList"/>
    <dgm:cxn modelId="{E02760BD-135D-4CF2-AA09-F409B44409E6}" type="presParOf" srcId="{6F8D735F-DC74-483F-B86C-89891F951A59}" destId="{BB35005A-BFD7-40B4-8C9C-D7BEA5C1937A}" srcOrd="11" destOrd="0" presId="urn:microsoft.com/office/officeart/2008/layout/BubblePictureList"/>
    <dgm:cxn modelId="{2F411D24-C16B-4EDF-8FE0-8D93DEED3158}" type="presParOf" srcId="{BB35005A-BFD7-40B4-8C9C-D7BEA5C1937A}" destId="{6BDE0F3F-D78C-4F37-A119-1ACF9DF7EB0A}"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50168DE-1310-4E65-98FF-69738B35BD3B}" type="doc">
      <dgm:prSet loTypeId="urn:microsoft.com/office/officeart/2008/layout/BubblePictureList" loCatId="picture" qsTypeId="urn:microsoft.com/office/officeart/2005/8/quickstyle/simple1" qsCatId="simple" csTypeId="urn:microsoft.com/office/officeart/2005/8/colors/accent1_2" csCatId="accent1" phldr="1"/>
      <dgm:spPr/>
      <dgm:t>
        <a:bodyPr/>
        <a:lstStyle/>
        <a:p>
          <a:endParaRPr lang="en-US"/>
        </a:p>
      </dgm:t>
    </dgm:pt>
    <dgm:pt modelId="{DBC9B41C-F25A-42EC-A197-E61A12BDC4DE}">
      <dgm:prSet phldrT="[Text]" phldr="1"/>
      <dgm:spPr/>
      <dgm:t>
        <a:bodyPr/>
        <a:lstStyle/>
        <a:p>
          <a:endParaRPr lang="en-US"/>
        </a:p>
      </dgm:t>
    </dgm:pt>
    <dgm:pt modelId="{A1BB8F8A-531D-49CB-9F99-34B537F56B3E}" type="parTrans" cxnId="{3F515074-6905-467E-B084-3ACCE9A5770C}">
      <dgm:prSet/>
      <dgm:spPr/>
      <dgm:t>
        <a:bodyPr/>
        <a:lstStyle/>
        <a:p>
          <a:endParaRPr lang="en-US"/>
        </a:p>
      </dgm:t>
    </dgm:pt>
    <dgm:pt modelId="{694D6311-48F1-422C-BA6D-7D3BC8397811}" type="sibTrans" cxnId="{3F515074-6905-467E-B084-3ACCE9A5770C}">
      <dgm:prSet/>
      <dgm:spPr>
        <a:blipFill rotWithShape="1">
          <a:blip xmlns:r="http://schemas.openxmlformats.org/officeDocument/2006/relationships" r:embed="rId1"/>
          <a:srcRect/>
          <a:stretch>
            <a:fillRect l="-7000" r="-7000"/>
          </a:stretch>
        </a:blipFill>
        <a:ln>
          <a:solidFill>
            <a:srgbClr val="0070C0"/>
          </a:solidFill>
        </a:ln>
      </dgm:spPr>
      <dgm:t>
        <a:bodyPr/>
        <a:lstStyle/>
        <a:p>
          <a:endParaRPr lang="en-US"/>
        </a:p>
      </dgm:t>
    </dgm:pt>
    <dgm:pt modelId="{E0A7E2AC-2532-4E93-93A1-EF08F198457D}">
      <dgm:prSet phldrT="[Text]" phldr="1"/>
      <dgm:spPr/>
      <dgm:t>
        <a:bodyPr/>
        <a:lstStyle/>
        <a:p>
          <a:endParaRPr lang="en-US" dirty="0"/>
        </a:p>
      </dgm:t>
    </dgm:pt>
    <dgm:pt modelId="{3EA60695-9C05-4295-8D96-1AE08C6527D7}" type="parTrans" cxnId="{1EB31C39-EAD3-41F6-8D87-642795462CFB}">
      <dgm:prSet/>
      <dgm:spPr/>
      <dgm:t>
        <a:bodyPr/>
        <a:lstStyle/>
        <a:p>
          <a:endParaRPr lang="en-US"/>
        </a:p>
      </dgm:t>
    </dgm:pt>
    <dgm:pt modelId="{8CE75F96-D90B-44DD-9336-75F420ED95DD}" type="sibTrans" cxnId="{1EB31C39-EAD3-41F6-8D87-642795462CFB}">
      <dgm:prSet/>
      <dgm:spPr>
        <a:blipFill rotWithShape="1">
          <a:blip xmlns:r="http://schemas.openxmlformats.org/officeDocument/2006/relationships" r:embed="rId2"/>
          <a:srcRect/>
          <a:stretch>
            <a:fillRect l="-14000" r="-14000"/>
          </a:stretch>
        </a:blipFill>
        <a:ln>
          <a:solidFill>
            <a:srgbClr val="0070C0"/>
          </a:solidFill>
        </a:ln>
      </dgm:spPr>
      <dgm:t>
        <a:bodyPr/>
        <a:lstStyle/>
        <a:p>
          <a:endParaRPr lang="en-US"/>
        </a:p>
      </dgm:t>
    </dgm:pt>
    <dgm:pt modelId="{C41B1805-E384-43D7-BAB1-24EAEA21507C}">
      <dgm:prSet phldrT="[Text]" phldr="1"/>
      <dgm:spPr/>
      <dgm:t>
        <a:bodyPr/>
        <a:lstStyle/>
        <a:p>
          <a:endParaRPr lang="en-US" dirty="0"/>
        </a:p>
      </dgm:t>
    </dgm:pt>
    <dgm:pt modelId="{C54DE3AF-BD4C-4119-9B29-DED9FA5483F3}" type="sibTrans" cxnId="{8CFE903B-0600-46B1-A2F2-BADF3C680D8A}">
      <dgm:prSet/>
      <dgm:spPr>
        <a:blipFill rotWithShape="1">
          <a:blip xmlns:r="http://schemas.openxmlformats.org/officeDocument/2006/relationships" r:embed="rId3"/>
          <a:srcRect/>
          <a:stretch>
            <a:fillRect l="-25000" r="-25000"/>
          </a:stretch>
        </a:blipFill>
        <a:ln>
          <a:solidFill>
            <a:srgbClr val="0070C0"/>
          </a:solidFill>
        </a:ln>
      </dgm:spPr>
      <dgm:t>
        <a:bodyPr/>
        <a:lstStyle/>
        <a:p>
          <a:endParaRPr lang="en-US"/>
        </a:p>
      </dgm:t>
    </dgm:pt>
    <dgm:pt modelId="{CFB8987C-6F13-409E-8C2E-668A41845EBA}" type="parTrans" cxnId="{8CFE903B-0600-46B1-A2F2-BADF3C680D8A}">
      <dgm:prSet/>
      <dgm:spPr/>
      <dgm:t>
        <a:bodyPr/>
        <a:lstStyle/>
        <a:p>
          <a:endParaRPr lang="en-US"/>
        </a:p>
      </dgm:t>
    </dgm:pt>
    <dgm:pt modelId="{6F8D735F-DC74-483F-B86C-89891F951A59}" type="pres">
      <dgm:prSet presAssocID="{950168DE-1310-4E65-98FF-69738B35BD3B}" presName="Name0" presStyleCnt="0">
        <dgm:presLayoutVars>
          <dgm:chMax val="8"/>
          <dgm:chPref val="8"/>
          <dgm:dir/>
        </dgm:presLayoutVars>
      </dgm:prSet>
      <dgm:spPr/>
    </dgm:pt>
    <dgm:pt modelId="{7625D927-6904-42DB-8B95-8DD98F158AC1}" type="pres">
      <dgm:prSet presAssocID="{C41B1805-E384-43D7-BAB1-24EAEA21507C}" presName="parent_text_1" presStyleLbl="revTx" presStyleIdx="0" presStyleCnt="3">
        <dgm:presLayoutVars>
          <dgm:chMax val="0"/>
          <dgm:chPref val="0"/>
          <dgm:bulletEnabled val="1"/>
        </dgm:presLayoutVars>
      </dgm:prSet>
      <dgm:spPr/>
    </dgm:pt>
    <dgm:pt modelId="{4C29E85A-BCFF-4CDD-80A4-9BADA7EE72E2}" type="pres">
      <dgm:prSet presAssocID="{C41B1805-E384-43D7-BAB1-24EAEA21507C}" presName="image_accent_1" presStyleCnt="0"/>
      <dgm:spPr/>
    </dgm:pt>
    <dgm:pt modelId="{E39134D5-AB31-48ED-8CEF-D4F96E0ED55D}" type="pres">
      <dgm:prSet presAssocID="{C41B1805-E384-43D7-BAB1-24EAEA21507C}" presName="imageAccentRepeatNode" presStyleLbl="alignNode1" presStyleIdx="0" presStyleCnt="6"/>
      <dgm:spPr/>
    </dgm:pt>
    <dgm:pt modelId="{6F32CFB8-1497-4390-90ED-82B3C980927B}" type="pres">
      <dgm:prSet presAssocID="{C41B1805-E384-43D7-BAB1-24EAEA21507C}" presName="accent_1" presStyleLbl="alignNode1" presStyleIdx="1" presStyleCnt="6"/>
      <dgm:spPr>
        <a:ln>
          <a:solidFill>
            <a:srgbClr val="0070C0"/>
          </a:solidFill>
        </a:ln>
      </dgm:spPr>
    </dgm:pt>
    <dgm:pt modelId="{902DC16B-F64F-4853-832B-763253CD7621}" type="pres">
      <dgm:prSet presAssocID="{C54DE3AF-BD4C-4119-9B29-DED9FA5483F3}" presName="image_1" presStyleCnt="0"/>
      <dgm:spPr/>
    </dgm:pt>
    <dgm:pt modelId="{5E7A4CEE-AEB6-4E6A-B026-D2C9072575DB}" type="pres">
      <dgm:prSet presAssocID="{C54DE3AF-BD4C-4119-9B29-DED9FA5483F3}" presName="imageRepeatNode" presStyleLbl="fgImgPlace1" presStyleIdx="0" presStyleCnt="3"/>
      <dgm:spPr/>
    </dgm:pt>
    <dgm:pt modelId="{8CD02C69-B16B-46A1-9202-3D68BAB19576}" type="pres">
      <dgm:prSet presAssocID="{DBC9B41C-F25A-42EC-A197-E61A12BDC4DE}" presName="parent_text_2" presStyleLbl="revTx" presStyleIdx="1" presStyleCnt="3">
        <dgm:presLayoutVars>
          <dgm:chMax val="0"/>
          <dgm:chPref val="0"/>
          <dgm:bulletEnabled val="1"/>
        </dgm:presLayoutVars>
      </dgm:prSet>
      <dgm:spPr/>
    </dgm:pt>
    <dgm:pt modelId="{E2828421-5C3C-42EC-ACD6-7023B0FD88A1}" type="pres">
      <dgm:prSet presAssocID="{DBC9B41C-F25A-42EC-A197-E61A12BDC4DE}" presName="image_accent_2" presStyleCnt="0"/>
      <dgm:spPr/>
    </dgm:pt>
    <dgm:pt modelId="{B143A681-4810-4554-8B11-077841B7D5D6}" type="pres">
      <dgm:prSet presAssocID="{DBC9B41C-F25A-42EC-A197-E61A12BDC4DE}" presName="imageAccentRepeatNode" presStyleLbl="alignNode1" presStyleIdx="2" presStyleCnt="6" custLinFactX="100000" custLinFactY="24381" custLinFactNeighborX="132408" custLinFactNeighborY="100000"/>
      <dgm:spPr>
        <a:ln>
          <a:solidFill>
            <a:srgbClr val="0070C0"/>
          </a:solidFill>
        </a:ln>
      </dgm:spPr>
    </dgm:pt>
    <dgm:pt modelId="{0F36D5D0-F677-46AF-B0FC-9E2BA0D03EC2}" type="pres">
      <dgm:prSet presAssocID="{694D6311-48F1-422C-BA6D-7D3BC8397811}" presName="image_2" presStyleCnt="0"/>
      <dgm:spPr/>
    </dgm:pt>
    <dgm:pt modelId="{0D02C8C6-D484-4AA5-9C56-362714E9FFE7}" type="pres">
      <dgm:prSet presAssocID="{694D6311-48F1-422C-BA6D-7D3BC8397811}" presName="imageRepeatNode" presStyleLbl="fgImgPlace1" presStyleIdx="1" presStyleCnt="3" custLinFactNeighborX="22103" custLinFactNeighborY="34297"/>
      <dgm:spPr/>
    </dgm:pt>
    <dgm:pt modelId="{113A9C02-B372-4088-B8FA-E8DD7D8F4502}" type="pres">
      <dgm:prSet presAssocID="{E0A7E2AC-2532-4E93-93A1-EF08F198457D}" presName="image_accent_3" presStyleCnt="0"/>
      <dgm:spPr/>
    </dgm:pt>
    <dgm:pt modelId="{D49B1551-923C-4A99-AE7B-51A2C13F904F}" type="pres">
      <dgm:prSet presAssocID="{E0A7E2AC-2532-4E93-93A1-EF08F198457D}" presName="imageAccentRepeatNode" presStyleLbl="alignNode1" presStyleIdx="3" presStyleCnt="6"/>
      <dgm:spPr/>
    </dgm:pt>
    <dgm:pt modelId="{F88E32DF-2CC9-44AD-945C-745CA65D37F8}" type="pres">
      <dgm:prSet presAssocID="{E0A7E2AC-2532-4E93-93A1-EF08F198457D}" presName="parent_text_3" presStyleLbl="revTx" presStyleIdx="2" presStyleCnt="3">
        <dgm:presLayoutVars>
          <dgm:chMax val="0"/>
          <dgm:chPref val="0"/>
          <dgm:bulletEnabled val="1"/>
        </dgm:presLayoutVars>
      </dgm:prSet>
      <dgm:spPr/>
    </dgm:pt>
    <dgm:pt modelId="{869C5A6F-EF6E-4622-9B5A-523506F4B791}" type="pres">
      <dgm:prSet presAssocID="{E0A7E2AC-2532-4E93-93A1-EF08F198457D}" presName="accent_2" presStyleLbl="alignNode1" presStyleIdx="4" presStyleCnt="6"/>
      <dgm:spPr>
        <a:ln>
          <a:solidFill>
            <a:srgbClr val="0070C0"/>
          </a:solidFill>
        </a:ln>
      </dgm:spPr>
    </dgm:pt>
    <dgm:pt modelId="{D43C8336-1777-414E-A07A-DAE23E0ED022}" type="pres">
      <dgm:prSet presAssocID="{E0A7E2AC-2532-4E93-93A1-EF08F198457D}" presName="accent_3" presStyleLbl="alignNode1" presStyleIdx="5" presStyleCnt="6"/>
      <dgm:spPr>
        <a:ln>
          <a:solidFill>
            <a:srgbClr val="0070C0"/>
          </a:solidFill>
        </a:ln>
      </dgm:spPr>
    </dgm:pt>
    <dgm:pt modelId="{BB35005A-BFD7-40B4-8C9C-D7BEA5C1937A}" type="pres">
      <dgm:prSet presAssocID="{8CE75F96-D90B-44DD-9336-75F420ED95DD}" presName="image_3" presStyleCnt="0"/>
      <dgm:spPr/>
    </dgm:pt>
    <dgm:pt modelId="{6BDE0F3F-D78C-4F37-A119-1ACF9DF7EB0A}" type="pres">
      <dgm:prSet presAssocID="{8CE75F96-D90B-44DD-9336-75F420ED95DD}" presName="imageRepeatNode" presStyleLbl="fgImgPlace1" presStyleIdx="2" presStyleCnt="3"/>
      <dgm:spPr/>
    </dgm:pt>
  </dgm:ptLst>
  <dgm:cxnLst>
    <dgm:cxn modelId="{6323C31D-3B29-4AE6-AE48-5463DA61A1C2}" type="presOf" srcId="{C54DE3AF-BD4C-4119-9B29-DED9FA5483F3}" destId="{5E7A4CEE-AEB6-4E6A-B026-D2C9072575DB}" srcOrd="0" destOrd="0" presId="urn:microsoft.com/office/officeart/2008/layout/BubblePictureList"/>
    <dgm:cxn modelId="{1EC8041F-D9CE-434B-A423-891906FA06BA}" type="presOf" srcId="{950168DE-1310-4E65-98FF-69738B35BD3B}" destId="{6F8D735F-DC74-483F-B86C-89891F951A59}" srcOrd="0" destOrd="0" presId="urn:microsoft.com/office/officeart/2008/layout/BubblePictureList"/>
    <dgm:cxn modelId="{1EB31C39-EAD3-41F6-8D87-642795462CFB}" srcId="{950168DE-1310-4E65-98FF-69738B35BD3B}" destId="{E0A7E2AC-2532-4E93-93A1-EF08F198457D}" srcOrd="2" destOrd="0" parTransId="{3EA60695-9C05-4295-8D96-1AE08C6527D7}" sibTransId="{8CE75F96-D90B-44DD-9336-75F420ED95DD}"/>
    <dgm:cxn modelId="{8CFE903B-0600-46B1-A2F2-BADF3C680D8A}" srcId="{950168DE-1310-4E65-98FF-69738B35BD3B}" destId="{C41B1805-E384-43D7-BAB1-24EAEA21507C}" srcOrd="0" destOrd="0" parTransId="{CFB8987C-6F13-409E-8C2E-668A41845EBA}" sibTransId="{C54DE3AF-BD4C-4119-9B29-DED9FA5483F3}"/>
    <dgm:cxn modelId="{6676205C-3082-4726-960A-1C8981016E92}" type="presOf" srcId="{DBC9B41C-F25A-42EC-A197-E61A12BDC4DE}" destId="{8CD02C69-B16B-46A1-9202-3D68BAB19576}" srcOrd="0" destOrd="0" presId="urn:microsoft.com/office/officeart/2008/layout/BubblePictureList"/>
    <dgm:cxn modelId="{3F515074-6905-467E-B084-3ACCE9A5770C}" srcId="{950168DE-1310-4E65-98FF-69738B35BD3B}" destId="{DBC9B41C-F25A-42EC-A197-E61A12BDC4DE}" srcOrd="1" destOrd="0" parTransId="{A1BB8F8A-531D-49CB-9F99-34B537F56B3E}" sibTransId="{694D6311-48F1-422C-BA6D-7D3BC8397811}"/>
    <dgm:cxn modelId="{D572A888-B8A9-4B05-8794-8F768B0E8523}" type="presOf" srcId="{8CE75F96-D90B-44DD-9336-75F420ED95DD}" destId="{6BDE0F3F-D78C-4F37-A119-1ACF9DF7EB0A}" srcOrd="0" destOrd="0" presId="urn:microsoft.com/office/officeart/2008/layout/BubblePictureList"/>
    <dgm:cxn modelId="{972DA3A1-ED17-4D55-AFF3-D5154BB12861}" type="presOf" srcId="{E0A7E2AC-2532-4E93-93A1-EF08F198457D}" destId="{F88E32DF-2CC9-44AD-945C-745CA65D37F8}" srcOrd="0" destOrd="0" presId="urn:microsoft.com/office/officeart/2008/layout/BubblePictureList"/>
    <dgm:cxn modelId="{141414A3-8619-45B9-9A3D-39E8718BADEC}" type="presOf" srcId="{694D6311-48F1-422C-BA6D-7D3BC8397811}" destId="{0D02C8C6-D484-4AA5-9C56-362714E9FFE7}" srcOrd="0" destOrd="0" presId="urn:microsoft.com/office/officeart/2008/layout/BubblePictureList"/>
    <dgm:cxn modelId="{5C1FF3F5-D940-43E4-801B-2C3240C3C318}" type="presOf" srcId="{C41B1805-E384-43D7-BAB1-24EAEA21507C}" destId="{7625D927-6904-42DB-8B95-8DD98F158AC1}" srcOrd="0" destOrd="0" presId="urn:microsoft.com/office/officeart/2008/layout/BubblePictureList"/>
    <dgm:cxn modelId="{F95F7037-2C78-460E-96EC-23B06BBFEB37}" type="presParOf" srcId="{6F8D735F-DC74-483F-B86C-89891F951A59}" destId="{7625D927-6904-42DB-8B95-8DD98F158AC1}" srcOrd="0" destOrd="0" presId="urn:microsoft.com/office/officeart/2008/layout/BubblePictureList"/>
    <dgm:cxn modelId="{B611F198-5C64-4A4F-88C4-F2AE9BA3DE52}" type="presParOf" srcId="{6F8D735F-DC74-483F-B86C-89891F951A59}" destId="{4C29E85A-BCFF-4CDD-80A4-9BADA7EE72E2}" srcOrd="1" destOrd="0" presId="urn:microsoft.com/office/officeart/2008/layout/BubblePictureList"/>
    <dgm:cxn modelId="{62F22599-8FE0-4327-8F4C-8D9EED0CBCE3}" type="presParOf" srcId="{4C29E85A-BCFF-4CDD-80A4-9BADA7EE72E2}" destId="{E39134D5-AB31-48ED-8CEF-D4F96E0ED55D}" srcOrd="0" destOrd="0" presId="urn:microsoft.com/office/officeart/2008/layout/BubblePictureList"/>
    <dgm:cxn modelId="{98B9AD86-5E30-4D6E-ABD3-BC3A7FDA7D1B}" type="presParOf" srcId="{6F8D735F-DC74-483F-B86C-89891F951A59}" destId="{6F32CFB8-1497-4390-90ED-82B3C980927B}" srcOrd="2" destOrd="0" presId="urn:microsoft.com/office/officeart/2008/layout/BubblePictureList"/>
    <dgm:cxn modelId="{0A7D43BD-0D46-4287-A950-78D38ACBD326}" type="presParOf" srcId="{6F8D735F-DC74-483F-B86C-89891F951A59}" destId="{902DC16B-F64F-4853-832B-763253CD7621}" srcOrd="3" destOrd="0" presId="urn:microsoft.com/office/officeart/2008/layout/BubblePictureList"/>
    <dgm:cxn modelId="{6A8B756F-D08A-4012-8FD3-FE062454D014}" type="presParOf" srcId="{902DC16B-F64F-4853-832B-763253CD7621}" destId="{5E7A4CEE-AEB6-4E6A-B026-D2C9072575DB}" srcOrd="0" destOrd="0" presId="urn:microsoft.com/office/officeart/2008/layout/BubblePictureList"/>
    <dgm:cxn modelId="{FEB3B6F5-9A97-4101-AE77-0D7E137754E3}" type="presParOf" srcId="{6F8D735F-DC74-483F-B86C-89891F951A59}" destId="{8CD02C69-B16B-46A1-9202-3D68BAB19576}" srcOrd="4" destOrd="0" presId="urn:microsoft.com/office/officeart/2008/layout/BubblePictureList"/>
    <dgm:cxn modelId="{1FAE9F4B-23E9-438F-8100-DD44D8ABA311}" type="presParOf" srcId="{6F8D735F-DC74-483F-B86C-89891F951A59}" destId="{E2828421-5C3C-42EC-ACD6-7023B0FD88A1}" srcOrd="5" destOrd="0" presId="urn:microsoft.com/office/officeart/2008/layout/BubblePictureList"/>
    <dgm:cxn modelId="{6D6B7E54-AF02-4A13-BD84-C2288C5B5078}" type="presParOf" srcId="{E2828421-5C3C-42EC-ACD6-7023B0FD88A1}" destId="{B143A681-4810-4554-8B11-077841B7D5D6}" srcOrd="0" destOrd="0" presId="urn:microsoft.com/office/officeart/2008/layout/BubblePictureList"/>
    <dgm:cxn modelId="{AC4C04C3-198A-4D7C-A99B-3138393C43F6}" type="presParOf" srcId="{6F8D735F-DC74-483F-B86C-89891F951A59}" destId="{0F36D5D0-F677-46AF-B0FC-9E2BA0D03EC2}" srcOrd="6" destOrd="0" presId="urn:microsoft.com/office/officeart/2008/layout/BubblePictureList"/>
    <dgm:cxn modelId="{3A264B2F-F380-4A09-9693-82C6AC019AD7}" type="presParOf" srcId="{0F36D5D0-F677-46AF-B0FC-9E2BA0D03EC2}" destId="{0D02C8C6-D484-4AA5-9C56-362714E9FFE7}" srcOrd="0" destOrd="0" presId="urn:microsoft.com/office/officeart/2008/layout/BubblePictureList"/>
    <dgm:cxn modelId="{B5D157F2-EE61-488E-961E-A1B58E53742F}" type="presParOf" srcId="{6F8D735F-DC74-483F-B86C-89891F951A59}" destId="{113A9C02-B372-4088-B8FA-E8DD7D8F4502}" srcOrd="7" destOrd="0" presId="urn:microsoft.com/office/officeart/2008/layout/BubblePictureList"/>
    <dgm:cxn modelId="{A7BA0CD5-45F7-42B7-BB23-EFB6C7E2B254}" type="presParOf" srcId="{113A9C02-B372-4088-B8FA-E8DD7D8F4502}" destId="{D49B1551-923C-4A99-AE7B-51A2C13F904F}" srcOrd="0" destOrd="0" presId="urn:microsoft.com/office/officeart/2008/layout/BubblePictureList"/>
    <dgm:cxn modelId="{20436D91-555A-4F7F-88C1-17D6CD78D16C}" type="presParOf" srcId="{6F8D735F-DC74-483F-B86C-89891F951A59}" destId="{F88E32DF-2CC9-44AD-945C-745CA65D37F8}" srcOrd="8" destOrd="0" presId="urn:microsoft.com/office/officeart/2008/layout/BubblePictureList"/>
    <dgm:cxn modelId="{6B3A0F0B-C7B0-44BE-AB08-6CA2C8A027BB}" type="presParOf" srcId="{6F8D735F-DC74-483F-B86C-89891F951A59}" destId="{869C5A6F-EF6E-4622-9B5A-523506F4B791}" srcOrd="9" destOrd="0" presId="urn:microsoft.com/office/officeart/2008/layout/BubblePictureList"/>
    <dgm:cxn modelId="{4930A823-9EE9-4AD8-8268-8DD3EE3CAE12}" type="presParOf" srcId="{6F8D735F-DC74-483F-B86C-89891F951A59}" destId="{D43C8336-1777-414E-A07A-DAE23E0ED022}" srcOrd="10" destOrd="0" presId="urn:microsoft.com/office/officeart/2008/layout/BubblePictureList"/>
    <dgm:cxn modelId="{E02760BD-135D-4CF2-AA09-F409B44409E6}" type="presParOf" srcId="{6F8D735F-DC74-483F-B86C-89891F951A59}" destId="{BB35005A-BFD7-40B4-8C9C-D7BEA5C1937A}" srcOrd="11" destOrd="0" presId="urn:microsoft.com/office/officeart/2008/layout/BubblePictureList"/>
    <dgm:cxn modelId="{2F411D24-C16B-4EDF-8FE0-8D93DEED3158}" type="presParOf" srcId="{BB35005A-BFD7-40B4-8C9C-D7BEA5C1937A}" destId="{6BDE0F3F-D78C-4F37-A119-1ACF9DF7EB0A}"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D6780-2EC3-4520-93EF-303043523159}">
      <dsp:nvSpPr>
        <dsp:cNvPr id="0" name=""/>
        <dsp:cNvSpPr/>
      </dsp:nvSpPr>
      <dsp:spPr>
        <a:xfrm>
          <a:off x="33308" y="0"/>
          <a:ext cx="2220393" cy="1903139"/>
        </a:xfrm>
        <a:prstGeom prst="hexagon">
          <a:avLst/>
        </a:prstGeom>
        <a:blipFill rotWithShape="1">
          <a:blip xmlns:r="http://schemas.openxmlformats.org/officeDocument/2006/relationships" r:embed="rId1"/>
          <a:srcRect/>
          <a:stretch>
            <a:fillRect t="-28000" b="-28000"/>
          </a:stretch>
        </a:blipFill>
        <a:ln>
          <a:noFill/>
        </a:ln>
        <a:effectLst/>
      </dsp:spPr>
      <dsp:style>
        <a:lnRef idx="0">
          <a:scrgbClr r="0" g="0" b="0"/>
        </a:lnRef>
        <a:fillRef idx="1">
          <a:scrgbClr r="0" g="0" b="0"/>
        </a:fillRef>
        <a:effectRef idx="1">
          <a:scrgbClr r="0" g="0" b="0"/>
        </a:effectRef>
        <a:fontRef idx="minor"/>
      </dsp:style>
    </dsp:sp>
    <dsp:sp modelId="{6F5E20BF-9720-4108-A6F1-EF53836CB448}">
      <dsp:nvSpPr>
        <dsp:cNvPr id="0" name=""/>
        <dsp:cNvSpPr/>
      </dsp:nvSpPr>
      <dsp:spPr>
        <a:xfrm>
          <a:off x="0" y="1448246"/>
          <a:ext cx="2222569" cy="456753"/>
        </a:xfrm>
        <a:prstGeom prst="rect">
          <a:avLst/>
        </a:prstGeom>
        <a:solidFill>
          <a:schemeClr val="accent2">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bg1"/>
              </a:solidFill>
              <a:latin typeface="Agency FB" panose="020B0503020202020204" pitchFamily="34" charset="0"/>
            </a:rPr>
            <a:t>Assist.Prof.Dr.Phongsak</a:t>
          </a:r>
          <a:r>
            <a:rPr lang="en-US" sz="2000" b="1" kern="1200" dirty="0">
              <a:solidFill>
                <a:schemeClr val="bg1"/>
              </a:solidFill>
              <a:latin typeface="Agency FB" panose="020B0503020202020204" pitchFamily="34" charset="0"/>
            </a:rPr>
            <a:t> Phakamach</a:t>
          </a:r>
        </a:p>
      </dsp:txBody>
      <dsp:txXfrm>
        <a:off x="0" y="1448246"/>
        <a:ext cx="2222569" cy="45675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134D5-AB31-48ED-8CEF-D4F96E0ED55D}">
      <dsp:nvSpPr>
        <dsp:cNvPr id="0" name=""/>
        <dsp:cNvSpPr/>
      </dsp:nvSpPr>
      <dsp:spPr>
        <a:xfrm>
          <a:off x="1064605" y="1382127"/>
          <a:ext cx="1076294" cy="107647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32CFB8-1497-4390-90ED-82B3C980927B}">
      <dsp:nvSpPr>
        <dsp:cNvPr id="0" name=""/>
        <dsp:cNvSpPr/>
      </dsp:nvSpPr>
      <dsp:spPr>
        <a:xfrm>
          <a:off x="1751114" y="589399"/>
          <a:ext cx="319651" cy="319446"/>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5E7A4CEE-AEB6-4E6A-B026-D2C9072575DB}">
      <dsp:nvSpPr>
        <dsp:cNvPr id="0" name=""/>
        <dsp:cNvSpPr/>
      </dsp:nvSpPr>
      <dsp:spPr>
        <a:xfrm>
          <a:off x="1105966" y="1423437"/>
          <a:ext cx="994021" cy="993853"/>
        </a:xfrm>
        <a:prstGeom prst="ellipse">
          <a:avLst/>
        </a:prstGeom>
        <a:blipFill rotWithShape="1">
          <a:blip xmlns:r="http://schemas.openxmlformats.org/officeDocument/2006/relationships" r:embed="rId1"/>
          <a:srcRect/>
          <a:stretch>
            <a:fillRect l="-25000" r="-25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B143A681-4810-4554-8B11-077841B7D5D6}">
      <dsp:nvSpPr>
        <dsp:cNvPr id="0" name=""/>
        <dsp:cNvSpPr/>
      </dsp:nvSpPr>
      <dsp:spPr>
        <a:xfrm>
          <a:off x="3528336" y="2285998"/>
          <a:ext cx="563323" cy="563189"/>
        </a:xfrm>
        <a:prstGeom prst="ellipse">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0D02C8C6-D484-4AA5-9C56-362714E9FFE7}">
      <dsp:nvSpPr>
        <dsp:cNvPr id="0" name=""/>
        <dsp:cNvSpPr/>
      </dsp:nvSpPr>
      <dsp:spPr>
        <a:xfrm>
          <a:off x="2362200" y="1789167"/>
          <a:ext cx="496785" cy="496833"/>
        </a:xfrm>
        <a:prstGeom prst="ellipse">
          <a:avLst/>
        </a:prstGeom>
        <a:blipFill rotWithShape="1">
          <a:blip xmlns:r="http://schemas.openxmlformats.org/officeDocument/2006/relationships" r:embed="rId2"/>
          <a:srcRect/>
          <a:stretch>
            <a:fillRect l="-7000" r="-7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D49B1551-923C-4A99-AE7B-51A2C13F904F}">
      <dsp:nvSpPr>
        <dsp:cNvPr id="0" name=""/>
        <dsp:cNvSpPr/>
      </dsp:nvSpPr>
      <dsp:spPr>
        <a:xfrm>
          <a:off x="1998832" y="790525"/>
          <a:ext cx="722025" cy="72225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9C5A6F-EF6E-4622-9B5A-523506F4B791}">
      <dsp:nvSpPr>
        <dsp:cNvPr id="0" name=""/>
        <dsp:cNvSpPr/>
      </dsp:nvSpPr>
      <dsp:spPr>
        <a:xfrm>
          <a:off x="2602618" y="613138"/>
          <a:ext cx="236479" cy="236640"/>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D43C8336-1777-414E-A07A-DAE23E0ED022}">
      <dsp:nvSpPr>
        <dsp:cNvPr id="0" name=""/>
        <dsp:cNvSpPr/>
      </dsp:nvSpPr>
      <dsp:spPr>
        <a:xfrm>
          <a:off x="2839547" y="2151116"/>
          <a:ext cx="177584" cy="177387"/>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6BDE0F3F-D78C-4F37-A119-1ACF9DF7EB0A}">
      <dsp:nvSpPr>
        <dsp:cNvPr id="0" name=""/>
        <dsp:cNvSpPr/>
      </dsp:nvSpPr>
      <dsp:spPr>
        <a:xfrm>
          <a:off x="2037046" y="828657"/>
          <a:ext cx="646046" cy="645995"/>
        </a:xfrm>
        <a:prstGeom prst="ellipse">
          <a:avLst/>
        </a:prstGeom>
        <a:blipFill rotWithShape="1">
          <a:blip xmlns:r="http://schemas.openxmlformats.org/officeDocument/2006/relationships" r:embed="rId3"/>
          <a:srcRect/>
          <a:stretch>
            <a:fillRect l="-14000" r="-14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7625D927-6904-42DB-8B95-8DD98F158AC1}">
      <dsp:nvSpPr>
        <dsp:cNvPr id="0" name=""/>
        <dsp:cNvSpPr/>
      </dsp:nvSpPr>
      <dsp:spPr>
        <a:xfrm>
          <a:off x="0" y="828657"/>
          <a:ext cx="1597357" cy="518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 numCol="1" spcCol="1270" anchor="b" anchorCtr="0">
          <a:noAutofit/>
        </a:bodyPr>
        <a:lstStyle/>
        <a:p>
          <a:pPr marL="0" lvl="0" indent="0" algn="r" defTabSz="1466850">
            <a:lnSpc>
              <a:spcPct val="90000"/>
            </a:lnSpc>
            <a:spcBef>
              <a:spcPct val="0"/>
            </a:spcBef>
            <a:spcAft>
              <a:spcPct val="35000"/>
            </a:spcAft>
            <a:buNone/>
          </a:pPr>
          <a:endParaRPr lang="en-US" sz="3300" kern="1200" dirty="0"/>
        </a:p>
      </dsp:txBody>
      <dsp:txXfrm>
        <a:off x="0" y="828657"/>
        <a:ext cx="1597357" cy="518703"/>
      </dsp:txXfrm>
    </dsp:sp>
    <dsp:sp modelId="{8CD02C69-B16B-46A1-9202-3D68BAB19576}">
      <dsp:nvSpPr>
        <dsp:cNvPr id="0" name=""/>
        <dsp:cNvSpPr/>
      </dsp:nvSpPr>
      <dsp:spPr>
        <a:xfrm>
          <a:off x="2898442" y="1618768"/>
          <a:ext cx="1597357" cy="496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1333500">
            <a:lnSpc>
              <a:spcPct val="90000"/>
            </a:lnSpc>
            <a:spcBef>
              <a:spcPct val="0"/>
            </a:spcBef>
            <a:spcAft>
              <a:spcPct val="35000"/>
            </a:spcAft>
            <a:buNone/>
          </a:pPr>
          <a:endParaRPr lang="en-US" sz="3000" kern="1200"/>
        </a:p>
      </dsp:txBody>
      <dsp:txXfrm>
        <a:off x="2898442" y="1618768"/>
        <a:ext cx="1597357" cy="496833"/>
      </dsp:txXfrm>
    </dsp:sp>
    <dsp:sp modelId="{F88E32DF-2CC9-44AD-945C-745CA65D37F8}">
      <dsp:nvSpPr>
        <dsp:cNvPr id="0" name=""/>
        <dsp:cNvSpPr/>
      </dsp:nvSpPr>
      <dsp:spPr>
        <a:xfrm>
          <a:off x="2839547" y="828657"/>
          <a:ext cx="1597357" cy="645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2839547" y="828657"/>
        <a:ext cx="1597357" cy="64599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C7E5F-E598-4B2B-B5CA-AF9216A6CED7}">
      <dsp:nvSpPr>
        <dsp:cNvPr id="0" name=""/>
        <dsp:cNvSpPr/>
      </dsp:nvSpPr>
      <dsp:spPr>
        <a:xfrm>
          <a:off x="0" y="0"/>
          <a:ext cx="11411008" cy="4870818"/>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rgbClr val="FFFF00"/>
              </a:solidFill>
              <a:latin typeface="Agency FB" panose="020B0503020202020204" pitchFamily="34" charset="0"/>
            </a:rPr>
            <a:t>In conclusion, </a:t>
          </a:r>
          <a:r>
            <a:rPr lang="en-US" sz="3200" b="1" kern="1200" dirty="0">
              <a:latin typeface="Agency FB" panose="020B0503020202020204" pitchFamily="34" charset="0"/>
            </a:rPr>
            <a:t>the organization of innovation means an organization that has improved and changed the thought process to create something new that is different and useful. Alternatively, it is an organization that has applied new changes until it is successful and spread until it becomes a methodology for the general public.           </a:t>
          </a:r>
        </a:p>
        <a:p>
          <a:pPr marL="0" lvl="0" indent="0" algn="l" defTabSz="1422400">
            <a:lnSpc>
              <a:spcPct val="90000"/>
            </a:lnSpc>
            <a:spcBef>
              <a:spcPct val="0"/>
            </a:spcBef>
            <a:spcAft>
              <a:spcPct val="35000"/>
            </a:spcAft>
            <a:buNone/>
          </a:pPr>
          <a:r>
            <a:rPr lang="en-US" sz="3200" b="1" kern="1200" dirty="0">
              <a:latin typeface="Agency FB" panose="020B0503020202020204" pitchFamily="34" charset="0"/>
            </a:rPr>
            <a:t>In addition, when considering the organization that will be successful in the future must be an organization that can make personnel in the organization have a commitment and responsibility for the organization, encourage personnel to create innovation and allow all employees to participate in learning and understanding systematically by setting clear objectives, goals and strategies under the structure of the flexible organization.</a:t>
          </a:r>
        </a:p>
      </dsp:txBody>
      <dsp:txXfrm>
        <a:off x="142661" y="142661"/>
        <a:ext cx="11125686" cy="458549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C7E5F-E598-4B2B-B5CA-AF9216A6CED7}">
      <dsp:nvSpPr>
        <dsp:cNvPr id="0" name=""/>
        <dsp:cNvSpPr/>
      </dsp:nvSpPr>
      <dsp:spPr>
        <a:xfrm>
          <a:off x="0" y="184653"/>
          <a:ext cx="10656565" cy="3742941"/>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rgbClr val="FFFF00"/>
              </a:solidFill>
              <a:latin typeface="Agency FB" panose="020B0503020202020204" pitchFamily="34" charset="0"/>
            </a:rPr>
            <a:t>Educational innovation </a:t>
          </a:r>
          <a:r>
            <a:rPr lang="en-US" sz="3200" b="1" kern="1200" dirty="0">
              <a:latin typeface="Agency FB" panose="020B0503020202020204" pitchFamily="34" charset="0"/>
            </a:rPr>
            <a:t>occurs according to the following new causes: </a:t>
          </a:r>
        </a:p>
        <a:p>
          <a:pPr marL="0" lvl="0" indent="0" algn="l" defTabSz="1422400">
            <a:lnSpc>
              <a:spcPct val="90000"/>
            </a:lnSpc>
            <a:spcBef>
              <a:spcPct val="0"/>
            </a:spcBef>
            <a:spcAft>
              <a:spcPct val="35000"/>
            </a:spcAft>
            <a:buNone/>
          </a:pPr>
          <a:r>
            <a:rPr lang="en-US" sz="3200" b="1" kern="1200" dirty="0">
              <a:latin typeface="Agency FB" panose="020B0503020202020204" pitchFamily="34" charset="0"/>
            </a:rPr>
            <a:t>1) Increasing the number of learners, especially free education, is fast; </a:t>
          </a:r>
        </a:p>
        <a:p>
          <a:pPr marL="0" lvl="0" indent="0" algn="l" defTabSz="1422400">
            <a:lnSpc>
              <a:spcPct val="90000"/>
            </a:lnSpc>
            <a:spcBef>
              <a:spcPct val="0"/>
            </a:spcBef>
            <a:spcAft>
              <a:spcPct val="35000"/>
            </a:spcAft>
            <a:buNone/>
          </a:pPr>
          <a:r>
            <a:rPr lang="en-US" sz="3200" b="1" kern="1200" dirty="0">
              <a:latin typeface="Agency FB" panose="020B0503020202020204" pitchFamily="34" charset="0"/>
            </a:rPr>
            <a:t>2) The change of technology in all aspects is fast; </a:t>
          </a:r>
        </a:p>
        <a:p>
          <a:pPr marL="0" lvl="0" indent="0" algn="l" defTabSz="1422400">
            <a:lnSpc>
              <a:spcPct val="90000"/>
            </a:lnSpc>
            <a:spcBef>
              <a:spcPct val="0"/>
            </a:spcBef>
            <a:spcAft>
              <a:spcPct val="35000"/>
            </a:spcAft>
            <a:buNone/>
          </a:pPr>
          <a:r>
            <a:rPr lang="en-US" sz="3200" b="1" kern="1200" dirty="0">
              <a:latin typeface="Agency FB" panose="020B0503020202020204" pitchFamily="34" charset="0"/>
            </a:rPr>
            <a:t>3) Learner’s learning is more likely to self-learning; and </a:t>
          </a:r>
        </a:p>
        <a:p>
          <a:pPr marL="0" lvl="0" indent="0" algn="l" defTabSz="1422400">
            <a:lnSpc>
              <a:spcPct val="90000"/>
            </a:lnSpc>
            <a:spcBef>
              <a:spcPct val="0"/>
            </a:spcBef>
            <a:spcAft>
              <a:spcPct val="35000"/>
            </a:spcAft>
            <a:buNone/>
          </a:pPr>
          <a:r>
            <a:rPr lang="en-US" sz="3200" b="1" kern="1200" dirty="0">
              <a:latin typeface="Agency FB" panose="020B0503020202020204" pitchFamily="34" charset="0"/>
            </a:rPr>
            <a:t>4) The progress of the ICT system pushes the development and use of educational innovation.</a:t>
          </a:r>
        </a:p>
      </dsp:txBody>
      <dsp:txXfrm>
        <a:off x="109627" y="294280"/>
        <a:ext cx="10437311" cy="352368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8D6735-4E86-41B6-BDAF-9B36852993C9}">
      <dsp:nvSpPr>
        <dsp:cNvPr id="0" name=""/>
        <dsp:cNvSpPr/>
      </dsp:nvSpPr>
      <dsp:spPr>
        <a:xfrm rot="5400000">
          <a:off x="1247122" y="1217478"/>
          <a:ext cx="1590173"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4C7E5F-E598-4B2B-B5CA-AF9216A6CED7}">
      <dsp:nvSpPr>
        <dsp:cNvPr id="0" name=""/>
        <dsp:cNvSpPr/>
      </dsp:nvSpPr>
      <dsp:spPr>
        <a:xfrm>
          <a:off x="3590" y="202769"/>
          <a:ext cx="5348033"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Agency FB" panose="020B0503020202020204" pitchFamily="34" charset="0"/>
            </a:rPr>
            <a:t>(1) Learners learn faster and more.</a:t>
          </a:r>
        </a:p>
      </dsp:txBody>
      <dsp:txXfrm>
        <a:off x="41007" y="240186"/>
        <a:ext cx="5273199" cy="1202669"/>
      </dsp:txXfrm>
    </dsp:sp>
    <dsp:sp modelId="{3838F484-D463-48AF-BC90-E278702AD07A}">
      <dsp:nvSpPr>
        <dsp:cNvPr id="0" name=""/>
        <dsp:cNvSpPr/>
      </dsp:nvSpPr>
      <dsp:spPr>
        <a:xfrm rot="5400000">
          <a:off x="1247122" y="2814358"/>
          <a:ext cx="1590173"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3FE0DC-33E5-4F3C-BDF9-B29179E82D9F}">
      <dsp:nvSpPr>
        <dsp:cNvPr id="0" name=""/>
        <dsp:cNvSpPr/>
      </dsp:nvSpPr>
      <dsp:spPr>
        <a:xfrm>
          <a:off x="21220" y="1799648"/>
          <a:ext cx="5312774"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Agency FB" panose="020B0503020202020204" pitchFamily="34" charset="0"/>
            </a:rPr>
            <a:t>(2) Learners understand the lessons concretely.</a:t>
          </a:r>
        </a:p>
      </dsp:txBody>
      <dsp:txXfrm>
        <a:off x="58637" y="1837065"/>
        <a:ext cx="5237940" cy="1202669"/>
      </dsp:txXfrm>
    </dsp:sp>
    <dsp:sp modelId="{853A8092-51B8-4FFD-A259-616E405CBC03}">
      <dsp:nvSpPr>
        <dsp:cNvPr id="0" name=""/>
        <dsp:cNvSpPr/>
      </dsp:nvSpPr>
      <dsp:spPr>
        <a:xfrm>
          <a:off x="2050575" y="3612797"/>
          <a:ext cx="6045940"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34B620-CF04-4628-9608-B34D752F9F18}">
      <dsp:nvSpPr>
        <dsp:cNvPr id="0" name=""/>
        <dsp:cNvSpPr/>
      </dsp:nvSpPr>
      <dsp:spPr>
        <a:xfrm>
          <a:off x="21220" y="3396527"/>
          <a:ext cx="5312774"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Agency FB" panose="020B0503020202020204" pitchFamily="34" charset="0"/>
            </a:rPr>
            <a:t>(3) Interesting lessons and create a fun learning atmosphere.</a:t>
          </a:r>
        </a:p>
      </dsp:txBody>
      <dsp:txXfrm>
        <a:off x="58637" y="3433944"/>
        <a:ext cx="5237940" cy="1202669"/>
      </dsp:txXfrm>
    </dsp:sp>
    <dsp:sp modelId="{54F34D37-2135-43C8-95B4-A5DD7B0D342E}">
      <dsp:nvSpPr>
        <dsp:cNvPr id="0" name=""/>
        <dsp:cNvSpPr/>
      </dsp:nvSpPr>
      <dsp:spPr>
        <a:xfrm rot="16200000">
          <a:off x="7309845" y="2814358"/>
          <a:ext cx="1590173"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82D130-9FE1-493C-BC96-AF0DFC728CC4}">
      <dsp:nvSpPr>
        <dsp:cNvPr id="0" name=""/>
        <dsp:cNvSpPr/>
      </dsp:nvSpPr>
      <dsp:spPr>
        <a:xfrm>
          <a:off x="6068495" y="3396527"/>
          <a:ext cx="5343669"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Agency FB" panose="020B0503020202020204" pitchFamily="34" charset="0"/>
            </a:rPr>
            <a:t>(4) Reduce teaching time and increase the learning time of learners.</a:t>
          </a:r>
        </a:p>
      </dsp:txBody>
      <dsp:txXfrm>
        <a:off x="6105912" y="3433944"/>
        <a:ext cx="5268835" cy="1202669"/>
      </dsp:txXfrm>
    </dsp:sp>
    <dsp:sp modelId="{CE08230E-233E-4944-BCAA-31FD689469A8}">
      <dsp:nvSpPr>
        <dsp:cNvPr id="0" name=""/>
        <dsp:cNvSpPr/>
      </dsp:nvSpPr>
      <dsp:spPr>
        <a:xfrm rot="16200000">
          <a:off x="7309845" y="1217478"/>
          <a:ext cx="1590173"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4B2F51-3300-4663-99FE-FE9918647C90}">
      <dsp:nvSpPr>
        <dsp:cNvPr id="0" name=""/>
        <dsp:cNvSpPr/>
      </dsp:nvSpPr>
      <dsp:spPr>
        <a:xfrm>
          <a:off x="6068495" y="1799648"/>
          <a:ext cx="5343669"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Agency FB" panose="020B0503020202020204" pitchFamily="34" charset="0"/>
            </a:rPr>
            <a:t>(5) Increase efficiency and quality in teaching management.</a:t>
          </a:r>
        </a:p>
      </dsp:txBody>
      <dsp:txXfrm>
        <a:off x="6105912" y="1837065"/>
        <a:ext cx="5268835" cy="1202669"/>
      </dsp:txXfrm>
    </dsp:sp>
    <dsp:sp modelId="{059754D5-A29F-417A-9AAA-7137CC7E5B63}">
      <dsp:nvSpPr>
        <dsp:cNvPr id="0" name=""/>
        <dsp:cNvSpPr/>
      </dsp:nvSpPr>
      <dsp:spPr>
        <a:xfrm>
          <a:off x="6054251" y="202769"/>
          <a:ext cx="5372157"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Agency FB" panose="020B0503020202020204" pitchFamily="34" charset="0"/>
            </a:rPr>
            <a:t>(6) Save costs.</a:t>
          </a:r>
        </a:p>
      </dsp:txBody>
      <dsp:txXfrm>
        <a:off x="6091668" y="240186"/>
        <a:ext cx="5297323" cy="120266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0CCD01-2ADE-46E3-AE68-32470178291E}">
      <dsp:nvSpPr>
        <dsp:cNvPr id="0" name=""/>
        <dsp:cNvSpPr/>
      </dsp:nvSpPr>
      <dsp:spPr>
        <a:xfrm>
          <a:off x="2463160" y="2102"/>
          <a:ext cx="1219950" cy="792967"/>
        </a:xfrm>
        <a:prstGeom prst="roundRect">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1</a:t>
          </a:r>
        </a:p>
      </dsp:txBody>
      <dsp:txXfrm>
        <a:off x="2501869" y="40811"/>
        <a:ext cx="1142532" cy="715549"/>
      </dsp:txXfrm>
    </dsp:sp>
    <dsp:sp modelId="{6B4DD4AD-05EF-4D05-97D3-3A9EA654F08B}">
      <dsp:nvSpPr>
        <dsp:cNvPr id="0" name=""/>
        <dsp:cNvSpPr/>
      </dsp:nvSpPr>
      <dsp:spPr>
        <a:xfrm>
          <a:off x="1488750" y="398586"/>
          <a:ext cx="3168769" cy="3168769"/>
        </a:xfrm>
        <a:custGeom>
          <a:avLst/>
          <a:gdLst/>
          <a:ahLst/>
          <a:cxnLst/>
          <a:rect l="0" t="0" r="0" b="0"/>
          <a:pathLst>
            <a:path>
              <a:moveTo>
                <a:pt x="2202742" y="125649"/>
              </a:moveTo>
              <a:arcTo wR="1584384" hR="1584384" stAng="17578324" swAng="196166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666C96C-9437-4DFE-ADE7-A017E9455464}">
      <dsp:nvSpPr>
        <dsp:cNvPr id="0" name=""/>
        <dsp:cNvSpPr/>
      </dsp:nvSpPr>
      <dsp:spPr>
        <a:xfrm>
          <a:off x="3969999" y="1096885"/>
          <a:ext cx="1219950" cy="792967"/>
        </a:xfrm>
        <a:prstGeom prst="roundRect">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2</a:t>
          </a:r>
        </a:p>
      </dsp:txBody>
      <dsp:txXfrm>
        <a:off x="4008708" y="1135594"/>
        <a:ext cx="1142532" cy="715549"/>
      </dsp:txXfrm>
    </dsp:sp>
    <dsp:sp modelId="{00C738AA-8439-410F-BC43-2B52DCA84A00}">
      <dsp:nvSpPr>
        <dsp:cNvPr id="0" name=""/>
        <dsp:cNvSpPr/>
      </dsp:nvSpPr>
      <dsp:spPr>
        <a:xfrm>
          <a:off x="1488750" y="398586"/>
          <a:ext cx="3168769" cy="3168769"/>
        </a:xfrm>
        <a:custGeom>
          <a:avLst/>
          <a:gdLst/>
          <a:ahLst/>
          <a:cxnLst/>
          <a:rect l="0" t="0" r="0" b="0"/>
          <a:pathLst>
            <a:path>
              <a:moveTo>
                <a:pt x="3166594" y="1501395"/>
              </a:moveTo>
              <a:arcTo wR="1584384" hR="1584384" stAng="21419849" swAng="219639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7046C47-7C03-465D-BB6D-E8E5F01AE052}">
      <dsp:nvSpPr>
        <dsp:cNvPr id="0" name=""/>
        <dsp:cNvSpPr/>
      </dsp:nvSpPr>
      <dsp:spPr>
        <a:xfrm>
          <a:off x="3394438" y="2868281"/>
          <a:ext cx="1219950" cy="792967"/>
        </a:xfrm>
        <a:prstGeom prst="roundRect">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3</a:t>
          </a:r>
        </a:p>
      </dsp:txBody>
      <dsp:txXfrm>
        <a:off x="3433147" y="2906990"/>
        <a:ext cx="1142532" cy="715549"/>
      </dsp:txXfrm>
    </dsp:sp>
    <dsp:sp modelId="{A88B6AAF-7931-497A-8C71-D84A1DD2A9CA}">
      <dsp:nvSpPr>
        <dsp:cNvPr id="0" name=""/>
        <dsp:cNvSpPr/>
      </dsp:nvSpPr>
      <dsp:spPr>
        <a:xfrm>
          <a:off x="1488750" y="398586"/>
          <a:ext cx="3168769" cy="3168769"/>
        </a:xfrm>
        <a:custGeom>
          <a:avLst/>
          <a:gdLst/>
          <a:ahLst/>
          <a:cxnLst/>
          <a:rect l="0" t="0" r="0" b="0"/>
          <a:pathLst>
            <a:path>
              <a:moveTo>
                <a:pt x="1899392" y="3137139"/>
              </a:moveTo>
              <a:arcTo wR="1584384" hR="1584384" stAng="4711922" swAng="137615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3A97AB9-C571-43F1-921F-FB4BF1B7D038}">
      <dsp:nvSpPr>
        <dsp:cNvPr id="0" name=""/>
        <dsp:cNvSpPr/>
      </dsp:nvSpPr>
      <dsp:spPr>
        <a:xfrm>
          <a:off x="1531882" y="2868281"/>
          <a:ext cx="1219950" cy="792967"/>
        </a:xfrm>
        <a:prstGeom prst="roundRect">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4</a:t>
          </a:r>
        </a:p>
      </dsp:txBody>
      <dsp:txXfrm>
        <a:off x="1570591" y="2906990"/>
        <a:ext cx="1142532" cy="715549"/>
      </dsp:txXfrm>
    </dsp:sp>
    <dsp:sp modelId="{43389363-8313-4DF5-90B9-52ECB73C64B4}">
      <dsp:nvSpPr>
        <dsp:cNvPr id="0" name=""/>
        <dsp:cNvSpPr/>
      </dsp:nvSpPr>
      <dsp:spPr>
        <a:xfrm>
          <a:off x="1488750" y="398586"/>
          <a:ext cx="3168769" cy="3168769"/>
        </a:xfrm>
        <a:custGeom>
          <a:avLst/>
          <a:gdLst/>
          <a:ahLst/>
          <a:cxnLst/>
          <a:rect l="0" t="0" r="0" b="0"/>
          <a:pathLst>
            <a:path>
              <a:moveTo>
                <a:pt x="264779" y="2461264"/>
              </a:moveTo>
              <a:arcTo wR="1584384" hR="1584384" stAng="8783754" swAng="219639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990E6C5-56CB-4FB1-BF9C-FD6119F908CD}">
      <dsp:nvSpPr>
        <dsp:cNvPr id="0" name=""/>
        <dsp:cNvSpPr/>
      </dsp:nvSpPr>
      <dsp:spPr>
        <a:xfrm>
          <a:off x="956320" y="1096885"/>
          <a:ext cx="1219950" cy="792967"/>
        </a:xfrm>
        <a:prstGeom prst="roundRect">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5</a:t>
          </a:r>
        </a:p>
      </dsp:txBody>
      <dsp:txXfrm>
        <a:off x="995029" y="1135594"/>
        <a:ext cx="1142532" cy="715549"/>
      </dsp:txXfrm>
    </dsp:sp>
    <dsp:sp modelId="{90341D33-AB1E-4962-B1FF-A61B06EC7C35}">
      <dsp:nvSpPr>
        <dsp:cNvPr id="0" name=""/>
        <dsp:cNvSpPr/>
      </dsp:nvSpPr>
      <dsp:spPr>
        <a:xfrm>
          <a:off x="1488750" y="398586"/>
          <a:ext cx="3168769" cy="3168769"/>
        </a:xfrm>
        <a:custGeom>
          <a:avLst/>
          <a:gdLst/>
          <a:ahLst/>
          <a:cxnLst/>
          <a:rect l="0" t="0" r="0" b="0"/>
          <a:pathLst>
            <a:path>
              <a:moveTo>
                <a:pt x="276050" y="690775"/>
              </a:moveTo>
              <a:arcTo wR="1584384" hR="1584384" stAng="12860015" swAng="196166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1A39C-8625-4123-9965-40A9A6E923A4}">
      <dsp:nvSpPr>
        <dsp:cNvPr id="0" name=""/>
        <dsp:cNvSpPr/>
      </dsp:nvSpPr>
      <dsp:spPr>
        <a:xfrm>
          <a:off x="0" y="701034"/>
          <a:ext cx="750386" cy="667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101600" rIns="284480" bIns="1016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C00000"/>
              </a:solidFill>
              <a:effectLst>
                <a:outerShdw blurRad="38100" dist="38100" dir="2700000" algn="tl">
                  <a:srgbClr val="000000">
                    <a:alpha val="43137"/>
                  </a:srgbClr>
                </a:outerShdw>
              </a:effectLst>
              <a:latin typeface="Agency FB" panose="020B0503020202020204" pitchFamily="34" charset="0"/>
            </a:rPr>
            <a:t>1</a:t>
          </a:r>
        </a:p>
      </dsp:txBody>
      <dsp:txXfrm>
        <a:off x="0" y="701034"/>
        <a:ext cx="750386" cy="667672"/>
      </dsp:txXfrm>
    </dsp:sp>
    <dsp:sp modelId="{F2CDA94A-1D52-424B-8525-E281EBD72F56}">
      <dsp:nvSpPr>
        <dsp:cNvPr id="0" name=""/>
        <dsp:cNvSpPr/>
      </dsp:nvSpPr>
      <dsp:spPr>
        <a:xfrm>
          <a:off x="754393" y="314416"/>
          <a:ext cx="107371" cy="140977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3E39FD-D3AF-4851-9EA6-5CC1A6D40309}">
      <dsp:nvSpPr>
        <dsp:cNvPr id="0" name=""/>
        <dsp:cNvSpPr/>
      </dsp:nvSpPr>
      <dsp:spPr>
        <a:xfrm>
          <a:off x="1031032" y="2871"/>
          <a:ext cx="10090160" cy="20328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solidFill>
                <a:srgbClr val="FFFF00"/>
              </a:solidFill>
              <a:latin typeface="Agency FB" panose="020B0503020202020204" pitchFamily="34" charset="0"/>
            </a:rPr>
            <a:t>Determining</a:t>
          </a:r>
          <a:r>
            <a:rPr lang="en-US" sz="2800" kern="1200" dirty="0">
              <a:latin typeface="Agency FB" panose="020B0503020202020204" pitchFamily="34" charset="0"/>
            </a:rPr>
            <a:t> is studying problem conditions, needs, detailed analysis and causes of problems that need solving or developing trends. Set goals and important issues to solve problems or develop desirable characteristics of learners. That is, determine the purpose of learning that wants to be born in the learner, which may be specified in the whole room, small group or individual.</a:t>
          </a:r>
        </a:p>
      </dsp:txBody>
      <dsp:txXfrm>
        <a:off x="1031032" y="2871"/>
        <a:ext cx="10090160" cy="2032861"/>
      </dsp:txXfrm>
    </dsp:sp>
    <dsp:sp modelId="{ECA3E11A-D758-4DA8-8D98-357B842BFF33}">
      <dsp:nvSpPr>
        <dsp:cNvPr id="0" name=""/>
        <dsp:cNvSpPr/>
      </dsp:nvSpPr>
      <dsp:spPr>
        <a:xfrm>
          <a:off x="0" y="3248087"/>
          <a:ext cx="750386" cy="244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101600" rIns="284480" bIns="1016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C00000"/>
              </a:solidFill>
              <a:effectLst>
                <a:outerShdw blurRad="38100" dist="38100" dir="2700000" algn="tl">
                  <a:srgbClr val="000000">
                    <a:alpha val="43137"/>
                  </a:srgbClr>
                </a:outerShdw>
              </a:effectLst>
              <a:latin typeface="Agency FB" panose="020B0503020202020204" pitchFamily="34" charset="0"/>
            </a:rPr>
            <a:t>2</a:t>
          </a:r>
        </a:p>
      </dsp:txBody>
      <dsp:txXfrm>
        <a:off x="0" y="3248087"/>
        <a:ext cx="750386" cy="244813"/>
      </dsp:txXfrm>
    </dsp:sp>
    <dsp:sp modelId="{57FD9B87-B8B1-4C5F-A1FA-422D9D36EE9A}">
      <dsp:nvSpPr>
        <dsp:cNvPr id="0" name=""/>
        <dsp:cNvSpPr/>
      </dsp:nvSpPr>
      <dsp:spPr>
        <a:xfrm>
          <a:off x="754393" y="2453169"/>
          <a:ext cx="107371" cy="183270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17AE82-CD7D-46FC-8C7C-F57C2ABAFC90}">
      <dsp:nvSpPr>
        <dsp:cNvPr id="0" name=""/>
        <dsp:cNvSpPr/>
      </dsp:nvSpPr>
      <dsp:spPr>
        <a:xfrm>
          <a:off x="1031032" y="2048160"/>
          <a:ext cx="10090160" cy="26427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100000"/>
            </a:lnSpc>
            <a:spcBef>
              <a:spcPct val="0"/>
            </a:spcBef>
            <a:spcAft>
              <a:spcPct val="15000"/>
            </a:spcAft>
            <a:buChar char="•"/>
          </a:pPr>
          <a:r>
            <a:rPr lang="en-US" sz="2800" b="1" kern="1200" dirty="0">
              <a:solidFill>
                <a:srgbClr val="FFFF00"/>
              </a:solidFill>
              <a:latin typeface="Agency FB" panose="020B0503020202020204" pitchFamily="34" charset="0"/>
            </a:rPr>
            <a:t>Identifying </a:t>
          </a:r>
          <a:r>
            <a:rPr lang="en-US" sz="2800" kern="1200" dirty="0">
              <a:latin typeface="Agency FB" panose="020B0503020202020204" pitchFamily="34" charset="0"/>
            </a:rPr>
            <a:t>is a process of academic research and researching theoretical concepts and research results related to developing learners’ characteristics. Combined with their knowledge, ideas and experiences, and as a conceptual framework of the learning process consists of teaching materials or various equipment materials, techniques, methods and processes, etc., that are thought to be the most suitable to solve problems or develop learners as needed.</a:t>
          </a:r>
        </a:p>
      </dsp:txBody>
      <dsp:txXfrm>
        <a:off x="1031032" y="2048160"/>
        <a:ext cx="10090160" cy="264272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1A39C-8625-4123-9965-40A9A6E923A4}">
      <dsp:nvSpPr>
        <dsp:cNvPr id="0" name=""/>
        <dsp:cNvSpPr/>
      </dsp:nvSpPr>
      <dsp:spPr>
        <a:xfrm>
          <a:off x="0" y="1218588"/>
          <a:ext cx="750386" cy="331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101600" rIns="284480" bIns="1016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C00000"/>
              </a:solidFill>
              <a:effectLst>
                <a:outerShdw blurRad="38100" dist="38100" dir="2700000" algn="tl">
                  <a:srgbClr val="000000">
                    <a:alpha val="43137"/>
                  </a:srgbClr>
                </a:outerShdw>
              </a:effectLst>
              <a:latin typeface="Agency FB" panose="020B0503020202020204" pitchFamily="34" charset="0"/>
            </a:rPr>
            <a:t>3</a:t>
          </a:r>
        </a:p>
      </dsp:txBody>
      <dsp:txXfrm>
        <a:off x="0" y="1218588"/>
        <a:ext cx="750386" cy="331034"/>
      </dsp:txXfrm>
    </dsp:sp>
    <dsp:sp modelId="{F2CDA94A-1D52-424B-8525-E281EBD72F56}">
      <dsp:nvSpPr>
        <dsp:cNvPr id="0" name=""/>
        <dsp:cNvSpPr/>
      </dsp:nvSpPr>
      <dsp:spPr>
        <a:xfrm>
          <a:off x="754393" y="423245"/>
          <a:ext cx="107371" cy="190628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3E39FD-D3AF-4851-9EA6-5CC1A6D40309}">
      <dsp:nvSpPr>
        <dsp:cNvPr id="0" name=""/>
        <dsp:cNvSpPr/>
      </dsp:nvSpPr>
      <dsp:spPr>
        <a:xfrm>
          <a:off x="1031032" y="1976"/>
          <a:ext cx="10090160" cy="27488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solidFill>
                <a:srgbClr val="FFFF00"/>
              </a:solidFill>
              <a:latin typeface="Agency FB" panose="020B0503020202020204" pitchFamily="34" charset="0"/>
            </a:rPr>
            <a:t>Creation and Development </a:t>
          </a:r>
          <a:r>
            <a:rPr lang="en-US" sz="2800" kern="1200" dirty="0">
              <a:latin typeface="Agency FB" panose="020B0503020202020204" pitchFamily="34" charset="0"/>
            </a:rPr>
            <a:t>is a process to study how to create that innovation in detail. What are the characteristics? How to proceed? Who are the stakeholders? Is there a preliminary quality inspection? How to assess the efficiency during the creation and development? And then prepare the innovation to complete according to the requirements using the research and development process (R&amp;D).</a:t>
          </a:r>
        </a:p>
      </dsp:txBody>
      <dsp:txXfrm>
        <a:off x="1031032" y="1976"/>
        <a:ext cx="10090160" cy="2748820"/>
      </dsp:txXfrm>
    </dsp:sp>
    <dsp:sp modelId="{ECA3E11A-D758-4DA8-8D98-357B842BFF33}">
      <dsp:nvSpPr>
        <dsp:cNvPr id="0" name=""/>
        <dsp:cNvSpPr/>
      </dsp:nvSpPr>
      <dsp:spPr>
        <a:xfrm>
          <a:off x="0" y="3565487"/>
          <a:ext cx="750386" cy="331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101600" rIns="284480" bIns="1016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C00000"/>
              </a:solidFill>
              <a:effectLst>
                <a:outerShdw blurRad="38100" dist="38100" dir="2700000" algn="tl">
                  <a:srgbClr val="000000">
                    <a:alpha val="43137"/>
                  </a:srgbClr>
                </a:outerShdw>
              </a:effectLst>
              <a:latin typeface="Agency FB" panose="020B0503020202020204" pitchFamily="34" charset="0"/>
            </a:rPr>
            <a:t>4</a:t>
          </a:r>
        </a:p>
      </dsp:txBody>
      <dsp:txXfrm>
        <a:off x="0" y="3565487"/>
        <a:ext cx="750386" cy="331034"/>
      </dsp:txXfrm>
    </dsp:sp>
    <dsp:sp modelId="{57FD9B87-B8B1-4C5F-A1FA-422D9D36EE9A}">
      <dsp:nvSpPr>
        <dsp:cNvPr id="0" name=""/>
        <dsp:cNvSpPr/>
      </dsp:nvSpPr>
      <dsp:spPr>
        <a:xfrm>
          <a:off x="754393" y="3062489"/>
          <a:ext cx="107371" cy="133439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17AE82-CD7D-46FC-8C7C-F57C2ABAFC90}">
      <dsp:nvSpPr>
        <dsp:cNvPr id="0" name=""/>
        <dsp:cNvSpPr/>
      </dsp:nvSpPr>
      <dsp:spPr>
        <a:xfrm>
          <a:off x="1031032" y="2767601"/>
          <a:ext cx="10090160" cy="19241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100000"/>
            </a:lnSpc>
            <a:spcBef>
              <a:spcPct val="0"/>
            </a:spcBef>
            <a:spcAft>
              <a:spcPct val="15000"/>
            </a:spcAft>
            <a:buChar char="•"/>
          </a:pPr>
          <a:r>
            <a:rPr lang="en-US" sz="2800" b="1" kern="1200" dirty="0">
              <a:solidFill>
                <a:srgbClr val="FFFF00"/>
              </a:solidFill>
              <a:latin typeface="Agency FB" panose="020B0503020202020204" pitchFamily="34" charset="0"/>
            </a:rPr>
            <a:t>Experimentation and Improvement </a:t>
          </a:r>
          <a:r>
            <a:rPr lang="en-US" sz="2800" kern="1200" dirty="0">
              <a:latin typeface="Agency FB" panose="020B0503020202020204" pitchFamily="34" charset="0"/>
            </a:rPr>
            <a:t>is the process of experimenting with those educational innovations with small groups of learners first to improve the complete solution before being used. </a:t>
          </a:r>
        </a:p>
      </dsp:txBody>
      <dsp:txXfrm>
        <a:off x="1031032" y="2767601"/>
        <a:ext cx="10090160" cy="192417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1A39C-8625-4123-9965-40A9A6E923A4}">
      <dsp:nvSpPr>
        <dsp:cNvPr id="0" name=""/>
        <dsp:cNvSpPr/>
      </dsp:nvSpPr>
      <dsp:spPr>
        <a:xfrm>
          <a:off x="0" y="388559"/>
          <a:ext cx="750386" cy="1650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101600" rIns="284480" bIns="1016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C00000"/>
              </a:solidFill>
              <a:effectLst>
                <a:outerShdw blurRad="38100" dist="38100" dir="2700000" algn="tl">
                  <a:srgbClr val="000000">
                    <a:alpha val="43137"/>
                  </a:srgbClr>
                </a:outerShdw>
              </a:effectLst>
              <a:latin typeface="Agency FB" panose="020B0503020202020204" pitchFamily="34" charset="0"/>
            </a:rPr>
            <a:t>5</a:t>
          </a:r>
        </a:p>
      </dsp:txBody>
      <dsp:txXfrm>
        <a:off x="0" y="388559"/>
        <a:ext cx="750386" cy="1650413"/>
      </dsp:txXfrm>
    </dsp:sp>
    <dsp:sp modelId="{F2CDA94A-1D52-424B-8525-E281EBD72F56}">
      <dsp:nvSpPr>
        <dsp:cNvPr id="0" name=""/>
        <dsp:cNvSpPr/>
      </dsp:nvSpPr>
      <dsp:spPr>
        <a:xfrm>
          <a:off x="754393" y="541681"/>
          <a:ext cx="107371" cy="12672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3E39FD-D3AF-4851-9EA6-5CC1A6D40309}">
      <dsp:nvSpPr>
        <dsp:cNvPr id="0" name=""/>
        <dsp:cNvSpPr/>
      </dsp:nvSpPr>
      <dsp:spPr>
        <a:xfrm>
          <a:off x="1031032" y="261642"/>
          <a:ext cx="10090160" cy="18272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solidFill>
                <a:srgbClr val="FFFF00"/>
              </a:solidFill>
              <a:latin typeface="Agency FB" panose="020B0503020202020204" pitchFamily="34" charset="0"/>
            </a:rPr>
            <a:t>Implementation </a:t>
          </a:r>
          <a:r>
            <a:rPr lang="en-US" sz="2800" kern="1200" dirty="0">
              <a:latin typeface="Agency FB" panose="020B0503020202020204" pitchFamily="34" charset="0"/>
            </a:rPr>
            <a:t>is a process to improve until ensuring the quality of educational innovation and then actually used.</a:t>
          </a:r>
        </a:p>
      </dsp:txBody>
      <dsp:txXfrm>
        <a:off x="1031032" y="261642"/>
        <a:ext cx="10090160" cy="1827277"/>
      </dsp:txXfrm>
    </dsp:sp>
    <dsp:sp modelId="{ECA3E11A-D758-4DA8-8D98-357B842BFF33}">
      <dsp:nvSpPr>
        <dsp:cNvPr id="0" name=""/>
        <dsp:cNvSpPr/>
      </dsp:nvSpPr>
      <dsp:spPr>
        <a:xfrm>
          <a:off x="0" y="2557071"/>
          <a:ext cx="750386" cy="1650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101600" rIns="284480" bIns="1016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C00000"/>
              </a:solidFill>
              <a:effectLst>
                <a:outerShdw blurRad="38100" dist="38100" dir="2700000" algn="tl">
                  <a:srgbClr val="000000">
                    <a:alpha val="43137"/>
                  </a:srgbClr>
                </a:outerShdw>
              </a:effectLst>
              <a:latin typeface="Agency FB" panose="020B0503020202020204" pitchFamily="34" charset="0"/>
            </a:rPr>
            <a:t>6</a:t>
          </a:r>
        </a:p>
      </dsp:txBody>
      <dsp:txXfrm>
        <a:off x="0" y="2557071"/>
        <a:ext cx="750386" cy="1650413"/>
      </dsp:txXfrm>
    </dsp:sp>
    <dsp:sp modelId="{57FD9B87-B8B1-4C5F-A1FA-422D9D36EE9A}">
      <dsp:nvSpPr>
        <dsp:cNvPr id="0" name=""/>
        <dsp:cNvSpPr/>
      </dsp:nvSpPr>
      <dsp:spPr>
        <a:xfrm>
          <a:off x="754393" y="2643114"/>
          <a:ext cx="107371" cy="14652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17AE82-CD7D-46FC-8C7C-F57C2ABAFC90}">
      <dsp:nvSpPr>
        <dsp:cNvPr id="0" name=""/>
        <dsp:cNvSpPr/>
      </dsp:nvSpPr>
      <dsp:spPr>
        <a:xfrm>
          <a:off x="1031032" y="2319319"/>
          <a:ext cx="10090160" cy="21127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100000"/>
            </a:lnSpc>
            <a:spcBef>
              <a:spcPct val="0"/>
            </a:spcBef>
            <a:spcAft>
              <a:spcPct val="15000"/>
            </a:spcAft>
            <a:buChar char="•"/>
          </a:pPr>
          <a:r>
            <a:rPr lang="en-US" sz="2800" b="1" kern="1200" dirty="0">
              <a:solidFill>
                <a:srgbClr val="FFFF00"/>
              </a:solidFill>
              <a:latin typeface="Agency FB" panose="020B0503020202020204" pitchFamily="34" charset="0"/>
            </a:rPr>
            <a:t>Evaluation</a:t>
          </a:r>
          <a:r>
            <a:rPr lang="en-US" sz="2800" kern="1200" dirty="0">
              <a:latin typeface="Agency FB" panose="020B0503020202020204" pitchFamily="34" charset="0"/>
            </a:rPr>
            <a:t> is a data collection process that shows the results of using educational innovations with various techniques, representing the quality of educational innovation.</a:t>
          </a:r>
        </a:p>
      </dsp:txBody>
      <dsp:txXfrm>
        <a:off x="1031032" y="2319319"/>
        <a:ext cx="10090160" cy="211278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E0B52-75E7-4604-8AA6-5D2ADBA26211}">
      <dsp:nvSpPr>
        <dsp:cNvPr id="0" name=""/>
        <dsp:cNvSpPr/>
      </dsp:nvSpPr>
      <dsp:spPr>
        <a:xfrm>
          <a:off x="38814" y="789"/>
          <a:ext cx="2861267" cy="1125051"/>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(1) The innovation itself.</a:t>
          </a:r>
        </a:p>
      </dsp:txBody>
      <dsp:txXfrm>
        <a:off x="71766" y="33741"/>
        <a:ext cx="2795363" cy="1059147"/>
      </dsp:txXfrm>
    </dsp:sp>
    <dsp:sp modelId="{AEE7BF8C-FC58-4C85-8737-7F2E7A7134E9}">
      <dsp:nvSpPr>
        <dsp:cNvPr id="0" name=""/>
        <dsp:cNvSpPr/>
      </dsp:nvSpPr>
      <dsp:spPr>
        <a:xfrm>
          <a:off x="3065089" y="330804"/>
          <a:ext cx="397518" cy="465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065089" y="423808"/>
        <a:ext cx="278263" cy="279013"/>
      </dsp:txXfrm>
    </dsp:sp>
    <dsp:sp modelId="{559D266F-9E71-4A1C-88A2-A98E7AC5EC1B}">
      <dsp:nvSpPr>
        <dsp:cNvPr id="0" name=""/>
        <dsp:cNvSpPr/>
      </dsp:nvSpPr>
      <dsp:spPr>
        <a:xfrm>
          <a:off x="3650116" y="789"/>
          <a:ext cx="2789489" cy="1125051"/>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gency FB" panose="020B0503020202020204" pitchFamily="34" charset="0"/>
            </a:rPr>
            <a:t>(2) Information or information used to communicate in the matter of that innovation.</a:t>
          </a:r>
        </a:p>
      </dsp:txBody>
      <dsp:txXfrm>
        <a:off x="3683068" y="33741"/>
        <a:ext cx="2723585" cy="1059147"/>
      </dsp:txXfrm>
    </dsp:sp>
    <dsp:sp modelId="{C7D7CD80-C1E4-45A8-9B87-C5105A862D92}">
      <dsp:nvSpPr>
        <dsp:cNvPr id="0" name=""/>
        <dsp:cNvSpPr/>
      </dsp:nvSpPr>
      <dsp:spPr>
        <a:xfrm rot="5372922">
          <a:off x="4853186" y="1257478"/>
          <a:ext cx="397947" cy="465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4912183" y="1291017"/>
        <a:ext cx="279013" cy="278563"/>
      </dsp:txXfrm>
    </dsp:sp>
    <dsp:sp modelId="{BA3310B9-9AF0-46C8-9475-7B407BC1703F}">
      <dsp:nvSpPr>
        <dsp:cNvPr id="0" name=""/>
        <dsp:cNvSpPr/>
      </dsp:nvSpPr>
      <dsp:spPr>
        <a:xfrm>
          <a:off x="3649760" y="1876661"/>
          <a:ext cx="2819753" cy="1125051"/>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(3) Time conditions.</a:t>
          </a:r>
        </a:p>
      </dsp:txBody>
      <dsp:txXfrm>
        <a:off x="3682712" y="1909613"/>
        <a:ext cx="2753849" cy="1059147"/>
      </dsp:txXfrm>
    </dsp:sp>
    <dsp:sp modelId="{EFD025F3-6833-4054-A7EE-E8443005493D}">
      <dsp:nvSpPr>
        <dsp:cNvPr id="0" name=""/>
        <dsp:cNvSpPr/>
      </dsp:nvSpPr>
      <dsp:spPr>
        <a:xfrm rot="10800000">
          <a:off x="3112252" y="2206676"/>
          <a:ext cx="379838" cy="465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226203" y="2299680"/>
        <a:ext cx="265887" cy="279013"/>
      </dsp:txXfrm>
    </dsp:sp>
    <dsp:sp modelId="{2295EF17-DD2E-44BE-83EC-44BF5E54875D}">
      <dsp:nvSpPr>
        <dsp:cNvPr id="0" name=""/>
        <dsp:cNvSpPr/>
      </dsp:nvSpPr>
      <dsp:spPr>
        <a:xfrm>
          <a:off x="0" y="1876661"/>
          <a:ext cx="2933083" cy="1125051"/>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(4) The nature of the social system or community that innovation will be published.</a:t>
          </a:r>
        </a:p>
      </dsp:txBody>
      <dsp:txXfrm>
        <a:off x="32952" y="1909613"/>
        <a:ext cx="2867179" cy="1059147"/>
      </dsp:txXfrm>
    </dsp:sp>
    <dsp:sp modelId="{1B5CAA82-FA0F-4818-BEC0-FEA0F09F7B56}">
      <dsp:nvSpPr>
        <dsp:cNvPr id="0" name=""/>
        <dsp:cNvSpPr/>
      </dsp:nvSpPr>
      <dsp:spPr>
        <a:xfrm rot="5368218">
          <a:off x="1276337" y="3132969"/>
          <a:ext cx="397535" cy="465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1335047" y="3166715"/>
        <a:ext cx="279013" cy="278275"/>
      </dsp:txXfrm>
    </dsp:sp>
    <dsp:sp modelId="{6922A95E-5D2E-4726-BE34-4831D38C10D1}">
      <dsp:nvSpPr>
        <dsp:cNvPr id="0" name=""/>
        <dsp:cNvSpPr/>
      </dsp:nvSpPr>
      <dsp:spPr>
        <a:xfrm>
          <a:off x="12938" y="3751747"/>
          <a:ext cx="2941877" cy="1125051"/>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(5) Acceptance.</a:t>
          </a:r>
        </a:p>
      </dsp:txBody>
      <dsp:txXfrm>
        <a:off x="45890" y="3784699"/>
        <a:ext cx="2875973" cy="105914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1FAF6-9497-45B3-ACA4-0EE268B9403B}">
      <dsp:nvSpPr>
        <dsp:cNvPr id="0" name=""/>
        <dsp:cNvSpPr/>
      </dsp:nvSpPr>
      <dsp:spPr>
        <a:xfrm>
          <a:off x="1160243" y="1073886"/>
          <a:ext cx="2485357" cy="1533073"/>
        </a:xfrm>
        <a:prstGeom prst="rect">
          <a:avLst/>
        </a:prstGeom>
        <a:blipFill rotWithShape="1">
          <a:blip xmlns:r="http://schemas.openxmlformats.org/officeDocument/2006/relationships" r:embed="rId1"/>
          <a:srcRect/>
          <a:stretch>
            <a:fillRect l="-7000" r="-7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26F1DC57-1EB9-4E03-98CF-2A2F34F4D040}">
      <dsp:nvSpPr>
        <dsp:cNvPr id="0" name=""/>
        <dsp:cNvSpPr/>
      </dsp:nvSpPr>
      <dsp:spPr>
        <a:xfrm>
          <a:off x="1281997" y="1189694"/>
          <a:ext cx="2245821" cy="1292267"/>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990989-5D60-4063-950C-6232ACAB373C}">
      <dsp:nvSpPr>
        <dsp:cNvPr id="0" name=""/>
        <dsp:cNvSpPr/>
      </dsp:nvSpPr>
      <dsp:spPr>
        <a:xfrm>
          <a:off x="1281997" y="2093730"/>
          <a:ext cx="2245821" cy="390805"/>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5720" tIns="15240" rIns="45720" bIns="0" numCol="1" spcCol="1270" anchor="b" anchorCtr="0">
          <a:noAutofit/>
        </a:bodyPr>
        <a:lstStyle/>
        <a:p>
          <a:pPr marL="0" lvl="0" indent="0" algn="r" defTabSz="1066800">
            <a:lnSpc>
              <a:spcPct val="100000"/>
            </a:lnSpc>
            <a:spcBef>
              <a:spcPct val="0"/>
            </a:spcBef>
            <a:spcAft>
              <a:spcPct val="35000"/>
            </a:spcAft>
            <a:buNone/>
          </a:pPr>
          <a:endParaRPr lang="en-US" sz="2400" kern="1200"/>
        </a:p>
      </dsp:txBody>
      <dsp:txXfrm>
        <a:off x="1281997" y="2093730"/>
        <a:ext cx="2245821" cy="390805"/>
      </dsp:txXfrm>
    </dsp:sp>
    <dsp:sp modelId="{0A95A788-63D3-4BD0-BE53-D29C1E2F19DA}">
      <dsp:nvSpPr>
        <dsp:cNvPr id="0" name=""/>
        <dsp:cNvSpPr/>
      </dsp:nvSpPr>
      <dsp:spPr>
        <a:xfrm>
          <a:off x="2680396" y="0"/>
          <a:ext cx="972703" cy="992270"/>
        </a:xfrm>
        <a:prstGeom prst="rect">
          <a:avLst/>
        </a:prstGeom>
        <a:blipFill rotWithShape="1">
          <a:blip xmlns:r="http://schemas.openxmlformats.org/officeDocument/2006/relationships" r:embed="rId2"/>
          <a:srcRect/>
          <a:stretch>
            <a:fillRect l="-57000" r="-57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3B7472DC-37AA-4237-A6D8-5B7F65C37108}">
      <dsp:nvSpPr>
        <dsp:cNvPr id="0" name=""/>
        <dsp:cNvSpPr/>
      </dsp:nvSpPr>
      <dsp:spPr>
        <a:xfrm>
          <a:off x="2740391" y="60293"/>
          <a:ext cx="852273" cy="871682"/>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2E157F-5A84-4776-B85D-CEED01662F95}">
      <dsp:nvSpPr>
        <dsp:cNvPr id="0" name=""/>
        <dsp:cNvSpPr/>
      </dsp:nvSpPr>
      <dsp:spPr>
        <a:xfrm>
          <a:off x="2739509" y="671317"/>
          <a:ext cx="852273" cy="26065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2385" tIns="10795" rIns="32385" bIns="0" numCol="1" spcCol="1270" anchor="b" anchorCtr="0">
          <a:noAutofit/>
        </a:bodyPr>
        <a:lstStyle/>
        <a:p>
          <a:pPr marL="0" lvl="0" indent="0" algn="r" defTabSz="755650">
            <a:lnSpc>
              <a:spcPct val="90000"/>
            </a:lnSpc>
            <a:spcBef>
              <a:spcPct val="0"/>
            </a:spcBef>
            <a:spcAft>
              <a:spcPct val="35000"/>
            </a:spcAft>
            <a:buNone/>
          </a:pPr>
          <a:endParaRPr lang="en-US" sz="1700" kern="1200" dirty="0"/>
        </a:p>
      </dsp:txBody>
      <dsp:txXfrm>
        <a:off x="2739509" y="671317"/>
        <a:ext cx="852273" cy="260659"/>
      </dsp:txXfrm>
    </dsp:sp>
    <dsp:sp modelId="{5070A936-C6B3-4A3E-8ABB-A97F2D78A002}">
      <dsp:nvSpPr>
        <dsp:cNvPr id="0" name=""/>
        <dsp:cNvSpPr/>
      </dsp:nvSpPr>
      <dsp:spPr>
        <a:xfrm>
          <a:off x="3727652" y="1667631"/>
          <a:ext cx="1183125" cy="731243"/>
        </a:xfrm>
        <a:prstGeom prst="rect">
          <a:avLst/>
        </a:prstGeom>
        <a:blipFill rotWithShape="1">
          <a:blip xmlns:r="http://schemas.openxmlformats.org/officeDocument/2006/relationships" r:embed="rId3"/>
          <a:srcRect/>
          <a:stretch>
            <a:fillRect/>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BD7126CF-7450-4603-B218-35073B0495B9}">
      <dsp:nvSpPr>
        <dsp:cNvPr id="0" name=""/>
        <dsp:cNvSpPr/>
      </dsp:nvSpPr>
      <dsp:spPr>
        <a:xfrm>
          <a:off x="3788088" y="1728292"/>
          <a:ext cx="1062695" cy="611023"/>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4755D5-0218-4CAB-A04F-25190097FDF3}">
      <dsp:nvSpPr>
        <dsp:cNvPr id="0" name=""/>
        <dsp:cNvSpPr/>
      </dsp:nvSpPr>
      <dsp:spPr>
        <a:xfrm>
          <a:off x="3788088" y="2079024"/>
          <a:ext cx="1062695" cy="26065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2385" tIns="10795" rIns="32385" bIns="0" numCol="1" spcCol="1270" anchor="b" anchorCtr="0">
          <a:noAutofit/>
        </a:bodyPr>
        <a:lstStyle/>
        <a:p>
          <a:pPr marL="0" lvl="0" indent="0" algn="r" defTabSz="755650">
            <a:lnSpc>
              <a:spcPct val="90000"/>
            </a:lnSpc>
            <a:spcBef>
              <a:spcPct val="0"/>
            </a:spcBef>
            <a:spcAft>
              <a:spcPct val="35000"/>
            </a:spcAft>
            <a:buNone/>
          </a:pPr>
          <a:endParaRPr lang="en-US" sz="1700" kern="1200" dirty="0"/>
        </a:p>
      </dsp:txBody>
      <dsp:txXfrm>
        <a:off x="3788088" y="2079024"/>
        <a:ext cx="1062695" cy="260659"/>
      </dsp:txXfrm>
    </dsp:sp>
    <dsp:sp modelId="{C3C0EB11-9CF5-4B9D-846D-367D5CCE23B4}">
      <dsp:nvSpPr>
        <dsp:cNvPr id="0" name=""/>
        <dsp:cNvSpPr/>
      </dsp:nvSpPr>
      <dsp:spPr>
        <a:xfrm>
          <a:off x="499422" y="1981599"/>
          <a:ext cx="580534" cy="589700"/>
        </a:xfrm>
        <a:prstGeom prst="rect">
          <a:avLst/>
        </a:prstGeom>
        <a:blipFill rotWithShape="1">
          <a:blip xmlns:r="http://schemas.openxmlformats.org/officeDocument/2006/relationships" r:embed="rId4"/>
          <a:srcRect/>
          <a:stretch>
            <a:fillRect l="-30000" r="-30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7F1B7341-6C0F-437B-A931-FBE1E87C9825}">
      <dsp:nvSpPr>
        <dsp:cNvPr id="0" name=""/>
        <dsp:cNvSpPr/>
      </dsp:nvSpPr>
      <dsp:spPr>
        <a:xfrm>
          <a:off x="559417" y="2043730"/>
          <a:ext cx="460986" cy="470951"/>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8C3329-B7AC-4FDF-806F-9E7510C04398}">
      <dsp:nvSpPr>
        <dsp:cNvPr id="0" name=""/>
        <dsp:cNvSpPr/>
      </dsp:nvSpPr>
      <dsp:spPr>
        <a:xfrm>
          <a:off x="559417" y="2254390"/>
          <a:ext cx="460986" cy="26065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6670" tIns="8890" rIns="26670" bIns="0" numCol="1" spcCol="1270" anchor="b" anchorCtr="0">
          <a:noAutofit/>
        </a:bodyPr>
        <a:lstStyle/>
        <a:p>
          <a:pPr marL="0" lvl="0" indent="0" algn="r" defTabSz="622300">
            <a:lnSpc>
              <a:spcPct val="90000"/>
            </a:lnSpc>
            <a:spcBef>
              <a:spcPct val="0"/>
            </a:spcBef>
            <a:spcAft>
              <a:spcPct val="35000"/>
            </a:spcAft>
            <a:buNone/>
          </a:pPr>
          <a:endParaRPr lang="en-US" sz="1400" kern="1200"/>
        </a:p>
      </dsp:txBody>
      <dsp:txXfrm>
        <a:off x="559417" y="2254390"/>
        <a:ext cx="460986" cy="260659"/>
      </dsp:txXfrm>
    </dsp:sp>
    <dsp:sp modelId="{C05174C9-9EBA-40B5-9F7D-FFEA9FAE9920}">
      <dsp:nvSpPr>
        <dsp:cNvPr id="0" name=""/>
        <dsp:cNvSpPr/>
      </dsp:nvSpPr>
      <dsp:spPr>
        <a:xfrm>
          <a:off x="3272841" y="2684165"/>
          <a:ext cx="1022552" cy="992270"/>
        </a:xfrm>
        <a:prstGeom prst="rect">
          <a:avLst/>
        </a:prstGeom>
        <a:blipFill rotWithShape="1">
          <a:blip xmlns:r="http://schemas.openxmlformats.org/officeDocument/2006/relationships" r:embed="rId5"/>
          <a:srcRect/>
          <a:stretch>
            <a:fillRect l="-21000" r="-21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0A61ACFC-F485-4B8E-A615-BB9580495869}">
      <dsp:nvSpPr>
        <dsp:cNvPr id="0" name=""/>
        <dsp:cNvSpPr/>
      </dsp:nvSpPr>
      <dsp:spPr>
        <a:xfrm>
          <a:off x="3331512" y="2745194"/>
          <a:ext cx="902122" cy="871682"/>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EF9E2B-91BE-41EF-8C5F-A7C34098127C}">
      <dsp:nvSpPr>
        <dsp:cNvPr id="0" name=""/>
        <dsp:cNvSpPr/>
      </dsp:nvSpPr>
      <dsp:spPr>
        <a:xfrm>
          <a:off x="3331512" y="3356218"/>
          <a:ext cx="902122" cy="26065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2385" tIns="10795" rIns="32385" bIns="0" numCol="1" spcCol="1270" anchor="b" anchorCtr="0">
          <a:noAutofit/>
        </a:bodyPr>
        <a:lstStyle/>
        <a:p>
          <a:pPr marL="0" lvl="0" indent="0" algn="r" defTabSz="755650">
            <a:lnSpc>
              <a:spcPct val="90000"/>
            </a:lnSpc>
            <a:spcBef>
              <a:spcPct val="0"/>
            </a:spcBef>
            <a:spcAft>
              <a:spcPct val="35000"/>
            </a:spcAft>
            <a:buNone/>
          </a:pPr>
          <a:endParaRPr lang="en-US" sz="1700" kern="1200"/>
        </a:p>
      </dsp:txBody>
      <dsp:txXfrm>
        <a:off x="3331512" y="3356218"/>
        <a:ext cx="902122" cy="260659"/>
      </dsp:txXfrm>
    </dsp:sp>
    <dsp:sp modelId="{77A49D4A-97DE-4C4B-B895-E278B607E06A}">
      <dsp:nvSpPr>
        <dsp:cNvPr id="0" name=""/>
        <dsp:cNvSpPr/>
      </dsp:nvSpPr>
      <dsp:spPr>
        <a:xfrm>
          <a:off x="1165537" y="2684165"/>
          <a:ext cx="1041521" cy="589700"/>
        </a:xfrm>
        <a:prstGeom prst="rect">
          <a:avLst/>
        </a:prstGeom>
        <a:blipFill rotWithShape="1">
          <a:blip xmlns:r="http://schemas.openxmlformats.org/officeDocument/2006/relationships" r:embed="rId6"/>
          <a:srcRect/>
          <a:stretch>
            <a:fillRect t="-9000" b="-9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573F59BA-BE50-484D-93A6-C9DF6885D23F}">
      <dsp:nvSpPr>
        <dsp:cNvPr id="0" name=""/>
        <dsp:cNvSpPr/>
      </dsp:nvSpPr>
      <dsp:spPr>
        <a:xfrm>
          <a:off x="1226414" y="2745194"/>
          <a:ext cx="922414" cy="470951"/>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577807-C0F3-4A9F-B828-3715F69C6616}">
      <dsp:nvSpPr>
        <dsp:cNvPr id="0" name=""/>
        <dsp:cNvSpPr/>
      </dsp:nvSpPr>
      <dsp:spPr>
        <a:xfrm>
          <a:off x="1226414" y="2955486"/>
          <a:ext cx="922414" cy="26065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2385" tIns="10795" rIns="32385" bIns="0" numCol="1" spcCol="1270" anchor="b" anchorCtr="0">
          <a:noAutofit/>
        </a:bodyPr>
        <a:lstStyle/>
        <a:p>
          <a:pPr marL="0" lvl="0" indent="0" algn="r" defTabSz="755650">
            <a:lnSpc>
              <a:spcPct val="90000"/>
            </a:lnSpc>
            <a:spcBef>
              <a:spcPct val="0"/>
            </a:spcBef>
            <a:spcAft>
              <a:spcPct val="35000"/>
            </a:spcAft>
            <a:buNone/>
          </a:pPr>
          <a:endParaRPr lang="en-US" sz="1700" kern="1200"/>
        </a:p>
      </dsp:txBody>
      <dsp:txXfrm>
        <a:off x="1226414" y="2955486"/>
        <a:ext cx="922414" cy="2606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61DAA-44E2-4BCB-BB0D-6E2BB19A3848}">
      <dsp:nvSpPr>
        <dsp:cNvPr id="0" name=""/>
        <dsp:cNvSpPr/>
      </dsp:nvSpPr>
      <dsp:spPr>
        <a:xfrm>
          <a:off x="-5638451" y="-863141"/>
          <a:ext cx="6713150" cy="6713150"/>
        </a:xfrm>
        <a:prstGeom prst="blockArc">
          <a:avLst>
            <a:gd name="adj1" fmla="val 18900000"/>
            <a:gd name="adj2" fmla="val 2700000"/>
            <a:gd name="adj3" fmla="val 322"/>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DBDDD9-49BE-48BF-B06D-1134C86EEB64}">
      <dsp:nvSpPr>
        <dsp:cNvPr id="0" name=""/>
        <dsp:cNvSpPr/>
      </dsp:nvSpPr>
      <dsp:spPr>
        <a:xfrm>
          <a:off x="562572" y="383390"/>
          <a:ext cx="10374178"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Agency FB" panose="020B0503020202020204" pitchFamily="34" charset="0"/>
            </a:rPr>
            <a:t>Understand the meaning of “Educational Innovative Organization”.</a:t>
          </a:r>
        </a:p>
      </dsp:txBody>
      <dsp:txXfrm>
        <a:off x="562572" y="383390"/>
        <a:ext cx="10374178" cy="767179"/>
      </dsp:txXfrm>
    </dsp:sp>
    <dsp:sp modelId="{B0EA2FB0-D242-461A-82C2-641E37C6A4CB}">
      <dsp:nvSpPr>
        <dsp:cNvPr id="0" name=""/>
        <dsp:cNvSpPr/>
      </dsp:nvSpPr>
      <dsp:spPr>
        <a:xfrm>
          <a:off x="83085" y="287492"/>
          <a:ext cx="958974" cy="958974"/>
        </a:xfrm>
        <a:prstGeom prst="ellipse">
          <a:avLst/>
        </a:prstGeom>
        <a:solidFill>
          <a:schemeClr val="lt1"/>
        </a:solidFill>
        <a:ln w="127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sp>
    <dsp:sp modelId="{49807E0E-480E-4D59-87FA-6D45A911E932}">
      <dsp:nvSpPr>
        <dsp:cNvPr id="0" name=""/>
        <dsp:cNvSpPr/>
      </dsp:nvSpPr>
      <dsp:spPr>
        <a:xfrm>
          <a:off x="1002414" y="1534359"/>
          <a:ext cx="9934336"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Agency FB" panose="020B0503020202020204" pitchFamily="34" charset="0"/>
            </a:rPr>
            <a:t>Know the concepts and procedures of educational innovative organization.</a:t>
          </a:r>
        </a:p>
      </dsp:txBody>
      <dsp:txXfrm>
        <a:off x="1002414" y="1534359"/>
        <a:ext cx="9934336" cy="767179"/>
      </dsp:txXfrm>
    </dsp:sp>
    <dsp:sp modelId="{B1CB54EE-CAD5-4400-9DFE-3AA88F0B6BD7}">
      <dsp:nvSpPr>
        <dsp:cNvPr id="0" name=""/>
        <dsp:cNvSpPr/>
      </dsp:nvSpPr>
      <dsp:spPr>
        <a:xfrm>
          <a:off x="522926" y="1438462"/>
          <a:ext cx="958974" cy="9589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E8E951-9A97-485C-B6A4-25DDC7CED59F}">
      <dsp:nvSpPr>
        <dsp:cNvPr id="0" name=""/>
        <dsp:cNvSpPr/>
      </dsp:nvSpPr>
      <dsp:spPr>
        <a:xfrm>
          <a:off x="1002414" y="2685328"/>
          <a:ext cx="9934336"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Agency FB" panose="020B0503020202020204" pitchFamily="34" charset="0"/>
            </a:rPr>
            <a:t>Know how to use it as a strategy for effective educational innovative organization.</a:t>
          </a:r>
        </a:p>
      </dsp:txBody>
      <dsp:txXfrm>
        <a:off x="1002414" y="2685328"/>
        <a:ext cx="9934336" cy="767179"/>
      </dsp:txXfrm>
    </dsp:sp>
    <dsp:sp modelId="{5CA769DE-5DDC-4AA6-BA66-63884C6ED7CA}">
      <dsp:nvSpPr>
        <dsp:cNvPr id="0" name=""/>
        <dsp:cNvSpPr/>
      </dsp:nvSpPr>
      <dsp:spPr>
        <a:xfrm>
          <a:off x="522926" y="2589431"/>
          <a:ext cx="958974" cy="9589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BBFDA1-5687-4BAA-B4D5-382A0D2F6F3A}">
      <dsp:nvSpPr>
        <dsp:cNvPr id="0" name=""/>
        <dsp:cNvSpPr/>
      </dsp:nvSpPr>
      <dsp:spPr>
        <a:xfrm>
          <a:off x="562572" y="3836297"/>
          <a:ext cx="10374178"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Agency FB" panose="020B0503020202020204" pitchFamily="34" charset="0"/>
            </a:rPr>
            <a:t>Able to apply knowledge to create an educational innovative organization in the future.</a:t>
          </a:r>
        </a:p>
      </dsp:txBody>
      <dsp:txXfrm>
        <a:off x="562572" y="3836297"/>
        <a:ext cx="10374178" cy="767179"/>
      </dsp:txXfrm>
    </dsp:sp>
    <dsp:sp modelId="{0192A3D4-9BBF-4B28-BBB5-7396F9C81FD4}">
      <dsp:nvSpPr>
        <dsp:cNvPr id="0" name=""/>
        <dsp:cNvSpPr/>
      </dsp:nvSpPr>
      <dsp:spPr>
        <a:xfrm>
          <a:off x="83085" y="3740400"/>
          <a:ext cx="958974" cy="9589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8D6735-4E86-41B6-BDAF-9B36852993C9}">
      <dsp:nvSpPr>
        <dsp:cNvPr id="0" name=""/>
        <dsp:cNvSpPr/>
      </dsp:nvSpPr>
      <dsp:spPr>
        <a:xfrm rot="5400000">
          <a:off x="1243821" y="1220814"/>
          <a:ext cx="1596775"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4C7E5F-E598-4B2B-B5CA-AF9216A6CED7}">
      <dsp:nvSpPr>
        <dsp:cNvPr id="0" name=""/>
        <dsp:cNvSpPr/>
      </dsp:nvSpPr>
      <dsp:spPr>
        <a:xfrm>
          <a:off x="3590" y="196132"/>
          <a:ext cx="5348033" cy="1290776"/>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latin typeface="Agency FB" panose="020B0503020202020204" pitchFamily="34" charset="0"/>
            </a:rPr>
            <a:t>1) Injection: </a:t>
          </a:r>
          <a:r>
            <a:rPr lang="en-US" sz="2400" kern="1200" dirty="0">
              <a:latin typeface="Agency FB" panose="020B0503020202020204" pitchFamily="34" charset="0"/>
            </a:rPr>
            <a:t>Is the process of bringing new ideas or methods to recommend members of an organization or educational institution.</a:t>
          </a:r>
        </a:p>
      </dsp:txBody>
      <dsp:txXfrm>
        <a:off x="41396" y="233938"/>
        <a:ext cx="5272421" cy="1215164"/>
      </dsp:txXfrm>
    </dsp:sp>
    <dsp:sp modelId="{3838F484-D463-48AF-BC90-E278702AD07A}">
      <dsp:nvSpPr>
        <dsp:cNvPr id="0" name=""/>
        <dsp:cNvSpPr/>
      </dsp:nvSpPr>
      <dsp:spPr>
        <a:xfrm rot="5400000">
          <a:off x="1247122" y="2820994"/>
          <a:ext cx="1590173"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3FE0DC-33E5-4F3C-BDF9-B29179E82D9F}">
      <dsp:nvSpPr>
        <dsp:cNvPr id="0" name=""/>
        <dsp:cNvSpPr/>
      </dsp:nvSpPr>
      <dsp:spPr>
        <a:xfrm>
          <a:off x="21220" y="1806284"/>
          <a:ext cx="5312774"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latin typeface="Agency FB" panose="020B0503020202020204" pitchFamily="34" charset="0"/>
            </a:rPr>
            <a:t>2) Examination: </a:t>
          </a:r>
          <a:r>
            <a:rPr lang="en-US" sz="2400" kern="1200" dirty="0">
              <a:latin typeface="Agency FB" panose="020B0503020202020204" pitchFamily="34" charset="0"/>
            </a:rPr>
            <a:t>The presented concept or new method has received members’ attention in that educational institution. There is a research plan. As well as the formation of a committee to consider.</a:t>
          </a:r>
        </a:p>
      </dsp:txBody>
      <dsp:txXfrm>
        <a:off x="58637" y="1843701"/>
        <a:ext cx="5237940" cy="1202669"/>
      </dsp:txXfrm>
    </dsp:sp>
    <dsp:sp modelId="{853A8092-51B8-4FFD-A259-616E405CBC03}">
      <dsp:nvSpPr>
        <dsp:cNvPr id="0" name=""/>
        <dsp:cNvSpPr/>
      </dsp:nvSpPr>
      <dsp:spPr>
        <a:xfrm>
          <a:off x="2050575" y="3619434"/>
          <a:ext cx="6045940"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34B620-CF04-4628-9608-B34D752F9F18}">
      <dsp:nvSpPr>
        <dsp:cNvPr id="0" name=""/>
        <dsp:cNvSpPr/>
      </dsp:nvSpPr>
      <dsp:spPr>
        <a:xfrm>
          <a:off x="21220" y="3403164"/>
          <a:ext cx="5312774"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FFFF00"/>
              </a:solidFill>
              <a:latin typeface="Agency FB" panose="020B0503020202020204" pitchFamily="34" charset="0"/>
            </a:rPr>
            <a:t>3) Preparation: </a:t>
          </a:r>
          <a:r>
            <a:rPr lang="en-US" sz="2000" kern="1200" dirty="0">
              <a:latin typeface="Agency FB" panose="020B0503020202020204" pitchFamily="34" charset="0"/>
            </a:rPr>
            <a:t>Those involved in educational institutions decided to experiment with that educational innovation, and this led to the preparation of gathering personnel and resources until the training before using the educational innovation that has developed.</a:t>
          </a:r>
        </a:p>
      </dsp:txBody>
      <dsp:txXfrm>
        <a:off x="58637" y="3440581"/>
        <a:ext cx="5237940" cy="1202669"/>
      </dsp:txXfrm>
    </dsp:sp>
    <dsp:sp modelId="{54F34D37-2135-43C8-95B4-A5DD7B0D342E}">
      <dsp:nvSpPr>
        <dsp:cNvPr id="0" name=""/>
        <dsp:cNvSpPr/>
      </dsp:nvSpPr>
      <dsp:spPr>
        <a:xfrm rot="16200000">
          <a:off x="7309845" y="2820994"/>
          <a:ext cx="1590173"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82D130-9FE1-493C-BC96-AF0DFC728CC4}">
      <dsp:nvSpPr>
        <dsp:cNvPr id="0" name=""/>
        <dsp:cNvSpPr/>
      </dsp:nvSpPr>
      <dsp:spPr>
        <a:xfrm>
          <a:off x="6068495" y="3403164"/>
          <a:ext cx="5343669"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latin typeface="Agency FB" panose="020B0503020202020204" pitchFamily="34" charset="0"/>
            </a:rPr>
            <a:t>4) Sampling: </a:t>
          </a:r>
          <a:r>
            <a:rPr lang="en-US" sz="2400" kern="1200" dirty="0">
              <a:latin typeface="Agency FB" panose="020B0503020202020204" pitchFamily="34" charset="0"/>
            </a:rPr>
            <a:t>There is an experiment to use the innovation for the first time. Then, sample some users to provide information for education by considering the results of past use.</a:t>
          </a:r>
        </a:p>
      </dsp:txBody>
      <dsp:txXfrm>
        <a:off x="6105912" y="3440581"/>
        <a:ext cx="5268835" cy="1202669"/>
      </dsp:txXfrm>
    </dsp:sp>
    <dsp:sp modelId="{CE08230E-233E-4944-BCAA-31FD689469A8}">
      <dsp:nvSpPr>
        <dsp:cNvPr id="0" name=""/>
        <dsp:cNvSpPr/>
      </dsp:nvSpPr>
      <dsp:spPr>
        <a:xfrm rot="16200000">
          <a:off x="7309845" y="1224115"/>
          <a:ext cx="1590173"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4B2F51-3300-4663-99FE-FE9918647C90}">
      <dsp:nvSpPr>
        <dsp:cNvPr id="0" name=""/>
        <dsp:cNvSpPr/>
      </dsp:nvSpPr>
      <dsp:spPr>
        <a:xfrm>
          <a:off x="6068495" y="1806284"/>
          <a:ext cx="5343669"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FFFF00"/>
              </a:solidFill>
              <a:latin typeface="Agency FB" panose="020B0503020202020204" pitchFamily="34" charset="0"/>
            </a:rPr>
            <a:t>5) Spread: </a:t>
          </a:r>
          <a:r>
            <a:rPr lang="en-US" sz="2000" kern="1200" dirty="0">
              <a:latin typeface="Agency FB" panose="020B0503020202020204" pitchFamily="34" charset="0"/>
            </a:rPr>
            <a:t>Is a distribution or expansion of educational innovations that have been tried and good results to the target population Especially the reliable group that has sufficient potential to use that educational innovation.</a:t>
          </a:r>
        </a:p>
      </dsp:txBody>
      <dsp:txXfrm>
        <a:off x="6105912" y="1843701"/>
        <a:ext cx="5268835" cy="1202669"/>
      </dsp:txXfrm>
    </dsp:sp>
    <dsp:sp modelId="{059754D5-A29F-417A-9AAA-7137CC7E5B63}">
      <dsp:nvSpPr>
        <dsp:cNvPr id="0" name=""/>
        <dsp:cNvSpPr/>
      </dsp:nvSpPr>
      <dsp:spPr>
        <a:xfrm>
          <a:off x="6054251" y="209405"/>
          <a:ext cx="5372157"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latin typeface="Agency FB" panose="020B0503020202020204" pitchFamily="34" charset="0"/>
            </a:rPr>
            <a:t>6) Institutionalization: </a:t>
          </a:r>
          <a:r>
            <a:rPr lang="en-US" sz="2400" kern="1200" dirty="0">
              <a:latin typeface="Agency FB" panose="020B0503020202020204" pitchFamily="34" charset="0"/>
            </a:rPr>
            <a:t>Educational innovation has been accepted and used in operation until it becomes a widespread practice, which is the normal practice by all members.</a:t>
          </a:r>
        </a:p>
      </dsp:txBody>
      <dsp:txXfrm>
        <a:off x="6091668" y="246822"/>
        <a:ext cx="5297323" cy="120266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EEA7F-076D-401D-B282-76A4A941E2A8}">
      <dsp:nvSpPr>
        <dsp:cNvPr id="0" name=""/>
        <dsp:cNvSpPr/>
      </dsp:nvSpPr>
      <dsp:spPr>
        <a:xfrm>
          <a:off x="2517127" y="23288"/>
          <a:ext cx="6474454" cy="478459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8DEB298C-F85A-43BB-BB67-EA7F5DDCC2B6}">
      <dsp:nvSpPr>
        <dsp:cNvPr id="0" name=""/>
        <dsp:cNvSpPr/>
      </dsp:nvSpPr>
      <dsp:spPr>
        <a:xfrm>
          <a:off x="3770307" y="4462322"/>
          <a:ext cx="5579051" cy="6137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1" kern="1200" dirty="0">
              <a:solidFill>
                <a:schemeClr val="bg1"/>
              </a:solidFill>
              <a:latin typeface="Agency FB" panose="020B0503020202020204" pitchFamily="34" charset="0"/>
            </a:rPr>
            <a:t>1) Innovative Leadership</a:t>
          </a:r>
        </a:p>
      </dsp:txBody>
      <dsp:txXfrm>
        <a:off x="3770307" y="4462322"/>
        <a:ext cx="5579051" cy="61372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EEA7F-076D-401D-B282-76A4A941E2A8}">
      <dsp:nvSpPr>
        <dsp:cNvPr id="0" name=""/>
        <dsp:cNvSpPr/>
      </dsp:nvSpPr>
      <dsp:spPr>
        <a:xfrm>
          <a:off x="2517127" y="23288"/>
          <a:ext cx="6474454" cy="478459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a:noFill/>
        </a:ln>
        <a:effectLst/>
      </dsp:spPr>
      <dsp:style>
        <a:lnRef idx="0">
          <a:scrgbClr r="0" g="0" b="0"/>
        </a:lnRef>
        <a:fillRef idx="1">
          <a:scrgbClr r="0" g="0" b="0"/>
        </a:fillRef>
        <a:effectRef idx="0">
          <a:scrgbClr r="0" g="0" b="0"/>
        </a:effectRef>
        <a:fontRef idx="minor"/>
      </dsp:style>
    </dsp:sp>
    <dsp:sp modelId="{8DEB298C-F85A-43BB-BB67-EA7F5DDCC2B6}">
      <dsp:nvSpPr>
        <dsp:cNvPr id="0" name=""/>
        <dsp:cNvSpPr/>
      </dsp:nvSpPr>
      <dsp:spPr>
        <a:xfrm>
          <a:off x="3770307" y="4462322"/>
          <a:ext cx="5579051" cy="6137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1" kern="1200" dirty="0">
              <a:solidFill>
                <a:schemeClr val="bg1"/>
              </a:solidFill>
              <a:latin typeface="Agency FB" panose="020B0503020202020204" pitchFamily="34" charset="0"/>
            </a:rPr>
            <a:t>2) Innovative Climate</a:t>
          </a:r>
        </a:p>
      </dsp:txBody>
      <dsp:txXfrm>
        <a:off x="3770307" y="4462322"/>
        <a:ext cx="5579051" cy="61372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EEA7F-076D-401D-B282-76A4A941E2A8}">
      <dsp:nvSpPr>
        <dsp:cNvPr id="0" name=""/>
        <dsp:cNvSpPr/>
      </dsp:nvSpPr>
      <dsp:spPr>
        <a:xfrm>
          <a:off x="2517127" y="23288"/>
          <a:ext cx="6474454" cy="478459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a:ln>
          <a:noFill/>
        </a:ln>
        <a:effectLst/>
      </dsp:spPr>
      <dsp:style>
        <a:lnRef idx="0">
          <a:scrgbClr r="0" g="0" b="0"/>
        </a:lnRef>
        <a:fillRef idx="1">
          <a:scrgbClr r="0" g="0" b="0"/>
        </a:fillRef>
        <a:effectRef idx="0">
          <a:scrgbClr r="0" g="0" b="0"/>
        </a:effectRef>
        <a:fontRef idx="minor"/>
      </dsp:style>
    </dsp:sp>
    <dsp:sp modelId="{8DEB298C-F85A-43BB-BB67-EA7F5DDCC2B6}">
      <dsp:nvSpPr>
        <dsp:cNvPr id="0" name=""/>
        <dsp:cNvSpPr/>
      </dsp:nvSpPr>
      <dsp:spPr>
        <a:xfrm>
          <a:off x="3770307" y="4462322"/>
          <a:ext cx="5579051" cy="6137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1" kern="1200" dirty="0">
              <a:solidFill>
                <a:schemeClr val="bg1"/>
              </a:solidFill>
              <a:latin typeface="Agency FB" panose="020B0503020202020204" pitchFamily="34" charset="0"/>
            </a:rPr>
            <a:t>3) Innovative Behavior</a:t>
          </a:r>
        </a:p>
      </dsp:txBody>
      <dsp:txXfrm>
        <a:off x="3770307" y="4462322"/>
        <a:ext cx="5579051" cy="61372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1A39C-8625-4123-9965-40A9A6E923A4}">
      <dsp:nvSpPr>
        <dsp:cNvPr id="0" name=""/>
        <dsp:cNvSpPr/>
      </dsp:nvSpPr>
      <dsp:spPr>
        <a:xfrm>
          <a:off x="0" y="426535"/>
          <a:ext cx="750386" cy="72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1</a:t>
          </a:r>
        </a:p>
      </dsp:txBody>
      <dsp:txXfrm>
        <a:off x="0" y="426535"/>
        <a:ext cx="750386" cy="723013"/>
      </dsp:txXfrm>
    </dsp:sp>
    <dsp:sp modelId="{F2CDA94A-1D52-424B-8525-E281EBD72F56}">
      <dsp:nvSpPr>
        <dsp:cNvPr id="0" name=""/>
        <dsp:cNvSpPr/>
      </dsp:nvSpPr>
      <dsp:spPr>
        <a:xfrm>
          <a:off x="754393" y="103111"/>
          <a:ext cx="107371" cy="135314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3E39FD-D3AF-4851-9EA6-5CC1A6D40309}">
      <dsp:nvSpPr>
        <dsp:cNvPr id="0" name=""/>
        <dsp:cNvSpPr/>
      </dsp:nvSpPr>
      <dsp:spPr>
        <a:xfrm>
          <a:off x="1031032" y="2288"/>
          <a:ext cx="10090160" cy="15547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Agency FB" panose="020B0503020202020204" pitchFamily="34" charset="0"/>
            </a:rPr>
            <a:t>Executives in the organization have a vision to change the organization’s management to the goal. Ready to support the management to an innovative organization. Pay attention to the correct thinking process in management and continuously develop to compete in the future. Moreover, it supports research for development.</a:t>
          </a:r>
        </a:p>
      </dsp:txBody>
      <dsp:txXfrm>
        <a:off x="1031032" y="2288"/>
        <a:ext cx="10090160" cy="1554786"/>
      </dsp:txXfrm>
    </dsp:sp>
    <dsp:sp modelId="{ECA3E11A-D758-4DA8-8D98-357B842BFF33}">
      <dsp:nvSpPr>
        <dsp:cNvPr id="0" name=""/>
        <dsp:cNvSpPr/>
      </dsp:nvSpPr>
      <dsp:spPr>
        <a:xfrm>
          <a:off x="0" y="2215197"/>
          <a:ext cx="750386" cy="72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2</a:t>
          </a:r>
        </a:p>
      </dsp:txBody>
      <dsp:txXfrm>
        <a:off x="0" y="2215197"/>
        <a:ext cx="750386" cy="723013"/>
      </dsp:txXfrm>
    </dsp:sp>
    <dsp:sp modelId="{57FD9B87-B8B1-4C5F-A1FA-422D9D36EE9A}">
      <dsp:nvSpPr>
        <dsp:cNvPr id="0" name=""/>
        <dsp:cNvSpPr/>
      </dsp:nvSpPr>
      <dsp:spPr>
        <a:xfrm>
          <a:off x="754393" y="1669374"/>
          <a:ext cx="107371" cy="180418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17AE82-CD7D-46FC-8C7C-F57C2ABAFC90}">
      <dsp:nvSpPr>
        <dsp:cNvPr id="0" name=""/>
        <dsp:cNvSpPr/>
      </dsp:nvSpPr>
      <dsp:spPr>
        <a:xfrm>
          <a:off x="1031032" y="1573897"/>
          <a:ext cx="10090160" cy="19951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100000"/>
            </a:lnSpc>
            <a:spcBef>
              <a:spcPct val="0"/>
            </a:spcBef>
            <a:spcAft>
              <a:spcPct val="15000"/>
            </a:spcAft>
            <a:buChar char="•"/>
          </a:pPr>
          <a:r>
            <a:rPr lang="en-US" sz="2400" kern="1200" dirty="0">
              <a:latin typeface="Agency FB" panose="020B0503020202020204" pitchFamily="34" charset="0"/>
            </a:rPr>
            <a:t>Executives in the organization are ready to listen to opinions. Be a good example for personnel. Support the development of knowledge and skills of personnel that are consistent with the goals.  Pay attention to mobilizing talented people within the organization. Understand the art of managing a team with knowledge and talented people to be the most effective. Understand the role of related technologies and support the use of technology appropriately.</a:t>
          </a:r>
        </a:p>
      </dsp:txBody>
      <dsp:txXfrm>
        <a:off x="1031032" y="1573897"/>
        <a:ext cx="10090160" cy="1995143"/>
      </dsp:txXfrm>
    </dsp:sp>
    <dsp:sp modelId="{7A1FCF5F-A9C8-4288-AD9A-39DD326BC10F}">
      <dsp:nvSpPr>
        <dsp:cNvPr id="0" name=""/>
        <dsp:cNvSpPr/>
      </dsp:nvSpPr>
      <dsp:spPr>
        <a:xfrm>
          <a:off x="0" y="3845175"/>
          <a:ext cx="750386" cy="72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3</a:t>
          </a:r>
        </a:p>
      </dsp:txBody>
      <dsp:txXfrm>
        <a:off x="0" y="3845175"/>
        <a:ext cx="750386" cy="723013"/>
      </dsp:txXfrm>
    </dsp:sp>
    <dsp:sp modelId="{14E12CB6-7F1C-4783-BE04-E89DFEBC9F56}">
      <dsp:nvSpPr>
        <dsp:cNvPr id="0" name=""/>
        <dsp:cNvSpPr/>
      </dsp:nvSpPr>
      <dsp:spPr>
        <a:xfrm>
          <a:off x="754393" y="3683689"/>
          <a:ext cx="107371" cy="104087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046EE4-3D4F-4375-B323-90BEDEF843B3}">
      <dsp:nvSpPr>
        <dsp:cNvPr id="0" name=""/>
        <dsp:cNvSpPr/>
      </dsp:nvSpPr>
      <dsp:spPr>
        <a:xfrm>
          <a:off x="1031032" y="3588151"/>
          <a:ext cx="10090160" cy="12365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Agency FB" panose="020B0503020202020204" pitchFamily="34" charset="0"/>
            </a:rPr>
            <a:t>Executives in the organization pay attention to the development of procedures. Create a transparent work process. Participate and decentralize management, create a listening and accessible atmosphere, communicate clear information can manage amid cultural diversity.</a:t>
          </a:r>
        </a:p>
      </dsp:txBody>
      <dsp:txXfrm>
        <a:off x="1031032" y="3588151"/>
        <a:ext cx="10090160" cy="123653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1A39C-8625-4123-9965-40A9A6E923A4}">
      <dsp:nvSpPr>
        <dsp:cNvPr id="0" name=""/>
        <dsp:cNvSpPr/>
      </dsp:nvSpPr>
      <dsp:spPr>
        <a:xfrm>
          <a:off x="0" y="609350"/>
          <a:ext cx="750386" cy="1676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1</a:t>
          </a:r>
        </a:p>
      </dsp:txBody>
      <dsp:txXfrm>
        <a:off x="0" y="609350"/>
        <a:ext cx="750386" cy="1676201"/>
      </dsp:txXfrm>
    </dsp:sp>
    <dsp:sp modelId="{F2CDA94A-1D52-424B-8525-E281EBD72F56}">
      <dsp:nvSpPr>
        <dsp:cNvPr id="0" name=""/>
        <dsp:cNvSpPr/>
      </dsp:nvSpPr>
      <dsp:spPr>
        <a:xfrm>
          <a:off x="754393" y="410032"/>
          <a:ext cx="107371" cy="203607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3E39FD-D3AF-4851-9EA6-5CC1A6D40309}">
      <dsp:nvSpPr>
        <dsp:cNvPr id="0" name=""/>
        <dsp:cNvSpPr/>
      </dsp:nvSpPr>
      <dsp:spPr>
        <a:xfrm>
          <a:off x="1031032" y="258324"/>
          <a:ext cx="10090160" cy="23394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Agency FB" panose="020B0503020202020204" pitchFamily="34" charset="0"/>
            </a:rPr>
            <a:t>Creative development in the teaching and learning process to develop innovation. The goal of the Thailand 4.0 era is to have creative skills, which can be developed at school age to be a skill for future careers. The goal is to produce graduates to have the ability to create works that can be used in the development of new knowledge and technologies to increase higher competitiveness and will be the starting point of leading to the application of knowledge and technology and building relationships with other related parts.</a:t>
          </a:r>
        </a:p>
      </dsp:txBody>
      <dsp:txXfrm>
        <a:off x="1031032" y="258324"/>
        <a:ext cx="10090160" cy="2339489"/>
      </dsp:txXfrm>
    </dsp:sp>
    <dsp:sp modelId="{ECA3E11A-D758-4DA8-8D98-357B842BFF33}">
      <dsp:nvSpPr>
        <dsp:cNvPr id="0" name=""/>
        <dsp:cNvSpPr/>
      </dsp:nvSpPr>
      <dsp:spPr>
        <a:xfrm>
          <a:off x="0" y="2873122"/>
          <a:ext cx="750386" cy="1676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2</a:t>
          </a:r>
        </a:p>
      </dsp:txBody>
      <dsp:txXfrm>
        <a:off x="0" y="2873122"/>
        <a:ext cx="750386" cy="1676201"/>
      </dsp:txXfrm>
    </dsp:sp>
    <dsp:sp modelId="{57FD9B87-B8B1-4C5F-A1FA-422D9D36EE9A}">
      <dsp:nvSpPr>
        <dsp:cNvPr id="0" name=""/>
        <dsp:cNvSpPr/>
      </dsp:nvSpPr>
      <dsp:spPr>
        <a:xfrm>
          <a:off x="754393" y="2914820"/>
          <a:ext cx="107371" cy="156853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17AE82-CD7D-46FC-8C7C-F57C2ABAFC90}">
      <dsp:nvSpPr>
        <dsp:cNvPr id="0" name=""/>
        <dsp:cNvSpPr/>
      </dsp:nvSpPr>
      <dsp:spPr>
        <a:xfrm>
          <a:off x="1031032" y="2831814"/>
          <a:ext cx="10090160" cy="17345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100000"/>
            </a:lnSpc>
            <a:spcBef>
              <a:spcPct val="0"/>
            </a:spcBef>
            <a:spcAft>
              <a:spcPct val="15000"/>
            </a:spcAft>
            <a:buChar char="•"/>
          </a:pPr>
          <a:r>
            <a:rPr lang="en-US" sz="2400" kern="1200" dirty="0">
              <a:latin typeface="Agency FB" panose="020B0503020202020204" pitchFamily="34" charset="0"/>
            </a:rPr>
            <a:t>Professional development of educational personnel because teachers are important in supporting education. The instructor must be good, expert and ready to develop education. In order to develop teachers to be ready to manage education, The instructor must have professional knowledge and teaching ability. There are professional standards to create truly quality graduates.</a:t>
          </a:r>
        </a:p>
      </dsp:txBody>
      <dsp:txXfrm>
        <a:off x="1031032" y="2831814"/>
        <a:ext cx="10090160" cy="173454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1A39C-8625-4123-9965-40A9A6E923A4}">
      <dsp:nvSpPr>
        <dsp:cNvPr id="0" name=""/>
        <dsp:cNvSpPr/>
      </dsp:nvSpPr>
      <dsp:spPr>
        <a:xfrm>
          <a:off x="0" y="142005"/>
          <a:ext cx="750386" cy="954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3</a:t>
          </a:r>
        </a:p>
      </dsp:txBody>
      <dsp:txXfrm>
        <a:off x="0" y="142005"/>
        <a:ext cx="750386" cy="954145"/>
      </dsp:txXfrm>
    </dsp:sp>
    <dsp:sp modelId="{F2CDA94A-1D52-424B-8525-E281EBD72F56}">
      <dsp:nvSpPr>
        <dsp:cNvPr id="0" name=""/>
        <dsp:cNvSpPr/>
      </dsp:nvSpPr>
      <dsp:spPr>
        <a:xfrm>
          <a:off x="754393" y="47148"/>
          <a:ext cx="107371" cy="112179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3E39FD-D3AF-4851-9EA6-5CC1A6D40309}">
      <dsp:nvSpPr>
        <dsp:cNvPr id="0" name=""/>
        <dsp:cNvSpPr/>
      </dsp:nvSpPr>
      <dsp:spPr>
        <a:xfrm>
          <a:off x="1031032" y="1559"/>
          <a:ext cx="10090160" cy="12129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Agency FB" panose="020B0503020202020204" pitchFamily="34" charset="0"/>
            </a:rPr>
            <a:t>Promotion and development of digital technology systems for education to increase the ability to manage teaching and learning effectively by having to be consistent with the era and meet the needs of the </a:t>
          </a:r>
          <a:r>
            <a:rPr lang="en-US" sz="2400" kern="1200" dirty="0" err="1">
              <a:latin typeface="Agency FB" panose="020B0503020202020204" pitchFamily="34" charset="0"/>
            </a:rPr>
            <a:t>labour</a:t>
          </a:r>
          <a:r>
            <a:rPr lang="en-US" sz="2400" kern="1200" dirty="0">
              <a:latin typeface="Agency FB" panose="020B0503020202020204" pitchFamily="34" charset="0"/>
            </a:rPr>
            <a:t> market.</a:t>
          </a:r>
        </a:p>
      </dsp:txBody>
      <dsp:txXfrm>
        <a:off x="1031032" y="1559"/>
        <a:ext cx="10090160" cy="1212973"/>
      </dsp:txXfrm>
    </dsp:sp>
    <dsp:sp modelId="{ECA3E11A-D758-4DA8-8D98-357B842BFF33}">
      <dsp:nvSpPr>
        <dsp:cNvPr id="0" name=""/>
        <dsp:cNvSpPr/>
      </dsp:nvSpPr>
      <dsp:spPr>
        <a:xfrm>
          <a:off x="0" y="1548463"/>
          <a:ext cx="750386" cy="954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4</a:t>
          </a:r>
        </a:p>
      </dsp:txBody>
      <dsp:txXfrm>
        <a:off x="0" y="1548463"/>
        <a:ext cx="750386" cy="954145"/>
      </dsp:txXfrm>
    </dsp:sp>
    <dsp:sp modelId="{57FD9B87-B8B1-4C5F-A1FA-422D9D36EE9A}">
      <dsp:nvSpPr>
        <dsp:cNvPr id="0" name=""/>
        <dsp:cNvSpPr/>
      </dsp:nvSpPr>
      <dsp:spPr>
        <a:xfrm>
          <a:off x="754393" y="1411943"/>
          <a:ext cx="107371" cy="1213368"/>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17AE82-CD7D-46FC-8C7C-F57C2ABAFC90}">
      <dsp:nvSpPr>
        <dsp:cNvPr id="0" name=""/>
        <dsp:cNvSpPr/>
      </dsp:nvSpPr>
      <dsp:spPr>
        <a:xfrm>
          <a:off x="1031032" y="1347732"/>
          <a:ext cx="10090160" cy="13417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100000"/>
            </a:lnSpc>
            <a:spcBef>
              <a:spcPct val="0"/>
            </a:spcBef>
            <a:spcAft>
              <a:spcPct val="15000"/>
            </a:spcAft>
            <a:buChar char="•"/>
          </a:pPr>
          <a:r>
            <a:rPr lang="en-US" sz="2400" kern="1200" dirty="0">
              <a:latin typeface="Agency FB" panose="020B0503020202020204" pitchFamily="34" charset="0"/>
            </a:rPr>
            <a:t>Creating cooperation in innovative research and development to develop new knowledge and focus on entering a career. The development of knowledge by participation will be consistent with the needs of the </a:t>
          </a:r>
          <a:r>
            <a:rPr lang="en-US" sz="2400" kern="1200" dirty="0" err="1">
              <a:latin typeface="Agency FB" panose="020B0503020202020204" pitchFamily="34" charset="0"/>
            </a:rPr>
            <a:t>labour</a:t>
          </a:r>
          <a:r>
            <a:rPr lang="en-US" sz="2400" kern="1200" dirty="0">
              <a:latin typeface="Agency FB" panose="020B0503020202020204" pitchFamily="34" charset="0"/>
            </a:rPr>
            <a:t> market and truly reach the needs of the social sector and can be used.</a:t>
          </a:r>
        </a:p>
      </dsp:txBody>
      <dsp:txXfrm>
        <a:off x="1031032" y="1347732"/>
        <a:ext cx="10090160" cy="1341791"/>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1A39C-8625-4123-9965-40A9A6E923A4}">
      <dsp:nvSpPr>
        <dsp:cNvPr id="0" name=""/>
        <dsp:cNvSpPr/>
      </dsp:nvSpPr>
      <dsp:spPr>
        <a:xfrm>
          <a:off x="0" y="33120"/>
          <a:ext cx="750386" cy="1289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1</a:t>
          </a:r>
        </a:p>
      </dsp:txBody>
      <dsp:txXfrm>
        <a:off x="0" y="33120"/>
        <a:ext cx="750386" cy="1289385"/>
      </dsp:txXfrm>
    </dsp:sp>
    <dsp:sp modelId="{F2CDA94A-1D52-424B-8525-E281EBD72F56}">
      <dsp:nvSpPr>
        <dsp:cNvPr id="0" name=""/>
        <dsp:cNvSpPr/>
      </dsp:nvSpPr>
      <dsp:spPr>
        <a:xfrm>
          <a:off x="754393" y="167904"/>
          <a:ext cx="107371" cy="990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3E39FD-D3AF-4851-9EA6-5CC1A6D40309}">
      <dsp:nvSpPr>
        <dsp:cNvPr id="0" name=""/>
        <dsp:cNvSpPr/>
      </dsp:nvSpPr>
      <dsp:spPr>
        <a:xfrm>
          <a:off x="1031032" y="94139"/>
          <a:ext cx="10090160" cy="11375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latin typeface="Agency FB" panose="020B0503020202020204" pitchFamily="34" charset="0"/>
            </a:rPr>
            <a:t>(1) Have professional leadership, focus on planning, and have a conscience and ethics in achieving goals.</a:t>
          </a:r>
        </a:p>
      </dsp:txBody>
      <dsp:txXfrm>
        <a:off x="1031032" y="94139"/>
        <a:ext cx="10090160" cy="1137529"/>
      </dsp:txXfrm>
    </dsp:sp>
    <dsp:sp modelId="{ECA3E11A-D758-4DA8-8D98-357B842BFF33}">
      <dsp:nvSpPr>
        <dsp:cNvPr id="0" name=""/>
        <dsp:cNvSpPr/>
      </dsp:nvSpPr>
      <dsp:spPr>
        <a:xfrm>
          <a:off x="0" y="1741749"/>
          <a:ext cx="750386" cy="1289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2</a:t>
          </a:r>
        </a:p>
      </dsp:txBody>
      <dsp:txXfrm>
        <a:off x="0" y="1741749"/>
        <a:ext cx="750386" cy="1289385"/>
      </dsp:txXfrm>
    </dsp:sp>
    <dsp:sp modelId="{57FD9B87-B8B1-4C5F-A1FA-422D9D36EE9A}">
      <dsp:nvSpPr>
        <dsp:cNvPr id="0" name=""/>
        <dsp:cNvSpPr/>
      </dsp:nvSpPr>
      <dsp:spPr>
        <a:xfrm>
          <a:off x="754393" y="1572732"/>
          <a:ext cx="107371" cy="16087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17AE82-CD7D-46FC-8C7C-F57C2ABAFC90}">
      <dsp:nvSpPr>
        <dsp:cNvPr id="0" name=""/>
        <dsp:cNvSpPr/>
      </dsp:nvSpPr>
      <dsp:spPr>
        <a:xfrm>
          <a:off x="1031032" y="1487597"/>
          <a:ext cx="10090160" cy="17790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100000"/>
            </a:lnSpc>
            <a:spcBef>
              <a:spcPct val="0"/>
            </a:spcBef>
            <a:spcAft>
              <a:spcPct val="15000"/>
            </a:spcAft>
            <a:buChar char="•"/>
          </a:pPr>
          <a:r>
            <a:rPr lang="en-US" sz="2400" b="1" kern="1200" dirty="0">
              <a:latin typeface="Agency FB" panose="020B0503020202020204" pitchFamily="34" charset="0"/>
            </a:rPr>
            <a:t>Have creative initiatives, think positively, think, know well, write well and speak well, intend to perform the best duties and responsibilities, constantly practice additional knowledge, can use at least 3 languages, have excellent computer performance, and specialize in technology and innovation.</a:t>
          </a:r>
        </a:p>
      </dsp:txBody>
      <dsp:txXfrm>
        <a:off x="1031032" y="1487597"/>
        <a:ext cx="10090160" cy="1779020"/>
      </dsp:txXfrm>
    </dsp:sp>
    <dsp:sp modelId="{7A1FCF5F-A9C8-4288-AD9A-39DD326BC10F}">
      <dsp:nvSpPr>
        <dsp:cNvPr id="0" name=""/>
        <dsp:cNvSpPr/>
      </dsp:nvSpPr>
      <dsp:spPr>
        <a:xfrm>
          <a:off x="0" y="3486405"/>
          <a:ext cx="750386" cy="1289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3</a:t>
          </a:r>
        </a:p>
      </dsp:txBody>
      <dsp:txXfrm>
        <a:off x="0" y="3486405"/>
        <a:ext cx="750386" cy="1289385"/>
      </dsp:txXfrm>
    </dsp:sp>
    <dsp:sp modelId="{14E12CB6-7F1C-4783-BE04-E89DFEBC9F56}">
      <dsp:nvSpPr>
        <dsp:cNvPr id="0" name=""/>
        <dsp:cNvSpPr/>
      </dsp:nvSpPr>
      <dsp:spPr>
        <a:xfrm>
          <a:off x="754393" y="3554200"/>
          <a:ext cx="107371" cy="114468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046EE4-3D4F-4375-B323-90BEDEF843B3}">
      <dsp:nvSpPr>
        <dsp:cNvPr id="0" name=""/>
        <dsp:cNvSpPr/>
      </dsp:nvSpPr>
      <dsp:spPr>
        <a:xfrm>
          <a:off x="1031032" y="3464828"/>
          <a:ext cx="10090160" cy="13598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latin typeface="Agency FB" panose="020B0503020202020204" pitchFamily="34" charset="0"/>
            </a:rPr>
            <a:t>Can work with others effectively. Work as a team by acting as a leader and follower in the team according to the expertise and suitability of work and create results according to standards.</a:t>
          </a:r>
        </a:p>
      </dsp:txBody>
      <dsp:txXfrm>
        <a:off x="1031032" y="3464828"/>
        <a:ext cx="10090160" cy="135985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1A39C-8625-4123-9965-40A9A6E923A4}">
      <dsp:nvSpPr>
        <dsp:cNvPr id="0" name=""/>
        <dsp:cNvSpPr/>
      </dsp:nvSpPr>
      <dsp:spPr>
        <a:xfrm>
          <a:off x="0" y="286534"/>
          <a:ext cx="750386" cy="768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4</a:t>
          </a:r>
        </a:p>
      </dsp:txBody>
      <dsp:txXfrm>
        <a:off x="0" y="286534"/>
        <a:ext cx="750386" cy="768796"/>
      </dsp:txXfrm>
    </dsp:sp>
    <dsp:sp modelId="{F2CDA94A-1D52-424B-8525-E281EBD72F56}">
      <dsp:nvSpPr>
        <dsp:cNvPr id="0" name=""/>
        <dsp:cNvSpPr/>
      </dsp:nvSpPr>
      <dsp:spPr>
        <a:xfrm>
          <a:off x="754393" y="90202"/>
          <a:ext cx="107371" cy="114368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3E39FD-D3AF-4851-9EA6-5CC1A6D40309}">
      <dsp:nvSpPr>
        <dsp:cNvPr id="0" name=""/>
        <dsp:cNvSpPr/>
      </dsp:nvSpPr>
      <dsp:spPr>
        <a:xfrm>
          <a:off x="1031032" y="4986"/>
          <a:ext cx="10090160" cy="13141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latin typeface="Agency FB" panose="020B0503020202020204" pitchFamily="34" charset="0"/>
            </a:rPr>
            <a:t>Be equipped with both primary and secondary skills. Works multi-function. Ready to accept changes at any time. Understand and know their business well and understand the impact of globalization on business Have all-around knowledge and adapt to the change.</a:t>
          </a:r>
        </a:p>
      </dsp:txBody>
      <dsp:txXfrm>
        <a:off x="1031032" y="4986"/>
        <a:ext cx="10090160" cy="1314113"/>
      </dsp:txXfrm>
    </dsp:sp>
    <dsp:sp modelId="{ECA3E11A-D758-4DA8-8D98-357B842BFF33}">
      <dsp:nvSpPr>
        <dsp:cNvPr id="0" name=""/>
        <dsp:cNvSpPr/>
      </dsp:nvSpPr>
      <dsp:spPr>
        <a:xfrm>
          <a:off x="0" y="1388886"/>
          <a:ext cx="750386" cy="768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5</a:t>
          </a:r>
        </a:p>
      </dsp:txBody>
      <dsp:txXfrm>
        <a:off x="0" y="1388886"/>
        <a:ext cx="750386" cy="768796"/>
      </dsp:txXfrm>
    </dsp:sp>
    <dsp:sp modelId="{57FD9B87-B8B1-4C5F-A1FA-422D9D36EE9A}">
      <dsp:nvSpPr>
        <dsp:cNvPr id="0" name=""/>
        <dsp:cNvSpPr/>
      </dsp:nvSpPr>
      <dsp:spPr>
        <a:xfrm>
          <a:off x="754393" y="1473154"/>
          <a:ext cx="107371" cy="59028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17AE82-CD7D-46FC-8C7C-F57C2ABAFC90}">
      <dsp:nvSpPr>
        <dsp:cNvPr id="0" name=""/>
        <dsp:cNvSpPr/>
      </dsp:nvSpPr>
      <dsp:spPr>
        <a:xfrm>
          <a:off x="1031032" y="1414763"/>
          <a:ext cx="10090160" cy="6527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100000"/>
            </a:lnSpc>
            <a:spcBef>
              <a:spcPct val="0"/>
            </a:spcBef>
            <a:spcAft>
              <a:spcPct val="15000"/>
            </a:spcAft>
            <a:buChar char="•"/>
          </a:pPr>
          <a:r>
            <a:rPr lang="en-US" sz="2400" b="1" kern="1200" dirty="0">
              <a:latin typeface="Agency FB" panose="020B0503020202020204" pitchFamily="34" charset="0"/>
            </a:rPr>
            <a:t>Can use technology widely suitable for the job..</a:t>
          </a:r>
        </a:p>
      </dsp:txBody>
      <dsp:txXfrm>
        <a:off x="1031032" y="1414763"/>
        <a:ext cx="10090160" cy="65276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1A39C-8625-4123-9965-40A9A6E923A4}">
      <dsp:nvSpPr>
        <dsp:cNvPr id="0" name=""/>
        <dsp:cNvSpPr/>
      </dsp:nvSpPr>
      <dsp:spPr>
        <a:xfrm>
          <a:off x="0" y="0"/>
          <a:ext cx="750386" cy="954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1</a:t>
          </a:r>
        </a:p>
      </dsp:txBody>
      <dsp:txXfrm>
        <a:off x="0" y="0"/>
        <a:ext cx="750386" cy="954145"/>
      </dsp:txXfrm>
    </dsp:sp>
    <dsp:sp modelId="{F2CDA94A-1D52-424B-8525-E281EBD72F56}">
      <dsp:nvSpPr>
        <dsp:cNvPr id="0" name=""/>
        <dsp:cNvSpPr/>
      </dsp:nvSpPr>
      <dsp:spPr>
        <a:xfrm>
          <a:off x="754393" y="196184"/>
          <a:ext cx="107371" cy="7326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3E39FD-D3AF-4851-9EA6-5CC1A6D40309}">
      <dsp:nvSpPr>
        <dsp:cNvPr id="0" name=""/>
        <dsp:cNvSpPr/>
      </dsp:nvSpPr>
      <dsp:spPr>
        <a:xfrm>
          <a:off x="1031032" y="34286"/>
          <a:ext cx="10090160" cy="1056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latin typeface="Agency FB" panose="020B0503020202020204" pitchFamily="34" charset="0"/>
            </a:rPr>
            <a:t>Development of Human Personality:</a:t>
          </a:r>
        </a:p>
      </dsp:txBody>
      <dsp:txXfrm>
        <a:off x="1031032" y="34286"/>
        <a:ext cx="10090160" cy="1056394"/>
      </dsp:txXfrm>
    </dsp:sp>
    <dsp:sp modelId="{ECA3E11A-D758-4DA8-8D98-357B842BFF33}">
      <dsp:nvSpPr>
        <dsp:cNvPr id="0" name=""/>
        <dsp:cNvSpPr/>
      </dsp:nvSpPr>
      <dsp:spPr>
        <a:xfrm>
          <a:off x="0" y="1166918"/>
          <a:ext cx="750386" cy="954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2</a:t>
          </a:r>
        </a:p>
      </dsp:txBody>
      <dsp:txXfrm>
        <a:off x="0" y="1166918"/>
        <a:ext cx="750386" cy="954145"/>
      </dsp:txXfrm>
    </dsp:sp>
    <dsp:sp modelId="{57FD9B87-B8B1-4C5F-A1FA-422D9D36EE9A}">
      <dsp:nvSpPr>
        <dsp:cNvPr id="0" name=""/>
        <dsp:cNvSpPr/>
      </dsp:nvSpPr>
      <dsp:spPr>
        <a:xfrm>
          <a:off x="754393" y="1385778"/>
          <a:ext cx="107371" cy="7326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17AE82-CD7D-46FC-8C7C-F57C2ABAFC90}">
      <dsp:nvSpPr>
        <dsp:cNvPr id="0" name=""/>
        <dsp:cNvSpPr/>
      </dsp:nvSpPr>
      <dsp:spPr>
        <a:xfrm>
          <a:off x="1031032" y="1223881"/>
          <a:ext cx="10090160" cy="1056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100000"/>
            </a:lnSpc>
            <a:spcBef>
              <a:spcPct val="0"/>
            </a:spcBef>
            <a:spcAft>
              <a:spcPct val="15000"/>
            </a:spcAft>
            <a:buChar char="•"/>
          </a:pPr>
          <a:r>
            <a:rPr lang="en-US" sz="2800" b="1" kern="1200" dirty="0">
              <a:latin typeface="Agency FB" panose="020B0503020202020204" pitchFamily="34" charset="0"/>
            </a:rPr>
            <a:t>Provide and Ensure Proper </a:t>
          </a:r>
          <a:r>
            <a:rPr lang="en-US" sz="2800" b="1" kern="1200" dirty="0" err="1">
              <a:latin typeface="Agency FB" panose="020B0503020202020204" pitchFamily="34" charset="0"/>
            </a:rPr>
            <a:t>Utilisation</a:t>
          </a:r>
          <a:r>
            <a:rPr lang="en-US" sz="2800" b="1" kern="1200" dirty="0">
              <a:latin typeface="Agency FB" panose="020B0503020202020204" pitchFamily="34" charset="0"/>
            </a:rPr>
            <a:t> of Human and Material Resources:</a:t>
          </a:r>
        </a:p>
      </dsp:txBody>
      <dsp:txXfrm>
        <a:off x="1031032" y="1223881"/>
        <a:ext cx="10090160" cy="1056394"/>
      </dsp:txXfrm>
    </dsp:sp>
    <dsp:sp modelId="{7A1FCF5F-A9C8-4288-AD9A-39DD326BC10F}">
      <dsp:nvSpPr>
        <dsp:cNvPr id="0" name=""/>
        <dsp:cNvSpPr/>
      </dsp:nvSpPr>
      <dsp:spPr>
        <a:xfrm>
          <a:off x="0" y="2356512"/>
          <a:ext cx="750386" cy="954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3</a:t>
          </a:r>
        </a:p>
      </dsp:txBody>
      <dsp:txXfrm>
        <a:off x="0" y="2356512"/>
        <a:ext cx="750386" cy="954145"/>
      </dsp:txXfrm>
    </dsp:sp>
    <dsp:sp modelId="{14E12CB6-7F1C-4783-BE04-E89DFEBC9F56}">
      <dsp:nvSpPr>
        <dsp:cNvPr id="0" name=""/>
        <dsp:cNvSpPr/>
      </dsp:nvSpPr>
      <dsp:spPr>
        <a:xfrm>
          <a:off x="754393" y="2575373"/>
          <a:ext cx="107371" cy="7326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046EE4-3D4F-4375-B323-90BEDEF843B3}">
      <dsp:nvSpPr>
        <dsp:cNvPr id="0" name=""/>
        <dsp:cNvSpPr/>
      </dsp:nvSpPr>
      <dsp:spPr>
        <a:xfrm>
          <a:off x="1031032" y="2413476"/>
          <a:ext cx="10090160" cy="1056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latin typeface="Agency FB" panose="020B0503020202020204" pitchFamily="34" charset="0"/>
            </a:rPr>
            <a:t>To Make the Learner Active in the Educational </a:t>
          </a:r>
          <a:r>
            <a:rPr lang="en-US" sz="2800" b="1" kern="1200" dirty="0" err="1">
              <a:latin typeface="Agency FB" panose="020B0503020202020204" pitchFamily="34" charset="0"/>
            </a:rPr>
            <a:t>Programme</a:t>
          </a:r>
          <a:r>
            <a:rPr lang="en-US" sz="2800" b="1" kern="1200" dirty="0">
              <a:latin typeface="Agency FB" panose="020B0503020202020204" pitchFamily="34" charset="0"/>
            </a:rPr>
            <a:t>:</a:t>
          </a:r>
        </a:p>
      </dsp:txBody>
      <dsp:txXfrm>
        <a:off x="1031032" y="2413476"/>
        <a:ext cx="10090160" cy="1056394"/>
      </dsp:txXfrm>
    </dsp:sp>
    <dsp:sp modelId="{DB4AF3DB-E31A-4947-9B79-F70513F3EB13}">
      <dsp:nvSpPr>
        <dsp:cNvPr id="0" name=""/>
        <dsp:cNvSpPr/>
      </dsp:nvSpPr>
      <dsp:spPr>
        <a:xfrm>
          <a:off x="0" y="3546107"/>
          <a:ext cx="750386" cy="954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4</a:t>
          </a:r>
        </a:p>
      </dsp:txBody>
      <dsp:txXfrm>
        <a:off x="0" y="3546107"/>
        <a:ext cx="750386" cy="954145"/>
      </dsp:txXfrm>
    </dsp:sp>
    <dsp:sp modelId="{B61D6037-D4CA-4C3F-AACA-097B6949E139}">
      <dsp:nvSpPr>
        <dsp:cNvPr id="0" name=""/>
        <dsp:cNvSpPr/>
      </dsp:nvSpPr>
      <dsp:spPr>
        <a:xfrm>
          <a:off x="754393" y="3764967"/>
          <a:ext cx="107371" cy="7326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FC40A7-F2A4-4954-9432-388EEC4469BE}">
      <dsp:nvSpPr>
        <dsp:cNvPr id="0" name=""/>
        <dsp:cNvSpPr/>
      </dsp:nvSpPr>
      <dsp:spPr>
        <a:xfrm>
          <a:off x="1031032" y="3603070"/>
          <a:ext cx="10090160" cy="1056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latin typeface="Agency FB" panose="020B0503020202020204" pitchFamily="34" charset="0"/>
            </a:rPr>
            <a:t>Provide Adequate Physical Facilities</a:t>
          </a:r>
        </a:p>
      </dsp:txBody>
      <dsp:txXfrm>
        <a:off x="1031032" y="3603070"/>
        <a:ext cx="10090160" cy="10563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A5179-4360-4E86-936B-9933BCFB6450}">
      <dsp:nvSpPr>
        <dsp:cNvPr id="0" name=""/>
        <dsp:cNvSpPr/>
      </dsp:nvSpPr>
      <dsp:spPr>
        <a:xfrm rot="5400000">
          <a:off x="-155559" y="160279"/>
          <a:ext cx="1037062" cy="725943"/>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rPr>
            <a:t>1</a:t>
          </a:r>
        </a:p>
      </dsp:txBody>
      <dsp:txXfrm rot="-5400000">
        <a:off x="1" y="367692"/>
        <a:ext cx="725943" cy="311119"/>
      </dsp:txXfrm>
    </dsp:sp>
    <dsp:sp modelId="{C38E73DC-B69D-4132-A84D-F8E33A64A43E}">
      <dsp:nvSpPr>
        <dsp:cNvPr id="0" name=""/>
        <dsp:cNvSpPr/>
      </dsp:nvSpPr>
      <dsp:spPr>
        <a:xfrm rot="5400000">
          <a:off x="3980993" y="-3250329"/>
          <a:ext cx="674445" cy="7184545"/>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u="none" kern="1200" dirty="0">
              <a:solidFill>
                <a:srgbClr val="C00000"/>
              </a:solidFill>
              <a:latin typeface="Agency FB" panose="020B0503020202020204" pitchFamily="34" charset="0"/>
            </a:rPr>
            <a:t>Introduction</a:t>
          </a:r>
        </a:p>
      </dsp:txBody>
      <dsp:txXfrm rot="-5400000">
        <a:off x="725943" y="37645"/>
        <a:ext cx="7151621" cy="608597"/>
      </dsp:txXfrm>
    </dsp:sp>
    <dsp:sp modelId="{89760EA4-713B-4E9A-AF57-4DC6F153A608}">
      <dsp:nvSpPr>
        <dsp:cNvPr id="0" name=""/>
        <dsp:cNvSpPr/>
      </dsp:nvSpPr>
      <dsp:spPr>
        <a:xfrm rot="5400000">
          <a:off x="-155559" y="1079753"/>
          <a:ext cx="1037062" cy="725943"/>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rPr>
            <a:t>2</a:t>
          </a:r>
        </a:p>
      </dsp:txBody>
      <dsp:txXfrm rot="-5400000">
        <a:off x="1" y="1287166"/>
        <a:ext cx="725943" cy="311119"/>
      </dsp:txXfrm>
    </dsp:sp>
    <dsp:sp modelId="{DD1932DF-8038-4741-B8C5-9C94CEC34E9F}">
      <dsp:nvSpPr>
        <dsp:cNvPr id="0" name=""/>
        <dsp:cNvSpPr/>
      </dsp:nvSpPr>
      <dsp:spPr>
        <a:xfrm rot="5400000">
          <a:off x="3981171" y="-2307446"/>
          <a:ext cx="674090" cy="7184545"/>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u="none" kern="1200" dirty="0">
              <a:solidFill>
                <a:srgbClr val="C00000"/>
              </a:solidFill>
              <a:effectLst>
                <a:outerShdw blurRad="38100" dist="38100" dir="2700000" algn="tl">
                  <a:srgbClr val="FFFFFF"/>
                </a:outerShdw>
              </a:effectLst>
              <a:latin typeface="Agency FB" panose="020B0503020202020204" pitchFamily="34" charset="0"/>
              <a:cs typeface="KodchiangUPC" pitchFamily="18" charset="-34"/>
            </a:rPr>
            <a:t>Concept and Theory of Innovation</a:t>
          </a:r>
          <a:endParaRPr lang="en-US" sz="3600" b="1" u="none" kern="1200" dirty="0">
            <a:solidFill>
              <a:srgbClr val="C00000"/>
            </a:solidFill>
            <a:latin typeface="Agency FB" panose="020B0503020202020204" pitchFamily="34" charset="0"/>
          </a:endParaRPr>
        </a:p>
      </dsp:txBody>
      <dsp:txXfrm rot="-5400000">
        <a:off x="725944" y="980687"/>
        <a:ext cx="7151639" cy="608278"/>
      </dsp:txXfrm>
    </dsp:sp>
    <dsp:sp modelId="{A70DB9DC-C870-441E-91BC-209D8A90D023}">
      <dsp:nvSpPr>
        <dsp:cNvPr id="0" name=""/>
        <dsp:cNvSpPr/>
      </dsp:nvSpPr>
      <dsp:spPr>
        <a:xfrm rot="5400000">
          <a:off x="-153229" y="2020477"/>
          <a:ext cx="1037062" cy="725943"/>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rPr>
            <a:t>3</a:t>
          </a:r>
        </a:p>
      </dsp:txBody>
      <dsp:txXfrm rot="-5400000">
        <a:off x="2331" y="2227890"/>
        <a:ext cx="725943" cy="311119"/>
      </dsp:txXfrm>
    </dsp:sp>
    <dsp:sp modelId="{BFF27B76-D41A-4FC3-B9EB-A00BEA97BA59}">
      <dsp:nvSpPr>
        <dsp:cNvPr id="0" name=""/>
        <dsp:cNvSpPr/>
      </dsp:nvSpPr>
      <dsp:spPr>
        <a:xfrm rot="5400000">
          <a:off x="3981171" y="-1411558"/>
          <a:ext cx="674090" cy="7184545"/>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u="none" kern="1200" dirty="0">
              <a:solidFill>
                <a:srgbClr val="C00000"/>
              </a:solidFill>
              <a:latin typeface="Agency FB" panose="020B0503020202020204" pitchFamily="34" charset="0"/>
            </a:rPr>
            <a:t>Educational Innovation</a:t>
          </a:r>
        </a:p>
      </dsp:txBody>
      <dsp:txXfrm rot="-5400000">
        <a:off x="725944" y="1876575"/>
        <a:ext cx="7151639" cy="608278"/>
      </dsp:txXfrm>
    </dsp:sp>
    <dsp:sp modelId="{293F4321-E1B6-43A8-A638-687467C3E5FF}">
      <dsp:nvSpPr>
        <dsp:cNvPr id="0" name=""/>
        <dsp:cNvSpPr/>
      </dsp:nvSpPr>
      <dsp:spPr>
        <a:xfrm rot="5400000">
          <a:off x="-155559" y="2918702"/>
          <a:ext cx="1037062" cy="725943"/>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cs typeface="KodchiangUPC" pitchFamily="18" charset="-34"/>
            </a:rPr>
            <a:t>4</a:t>
          </a:r>
          <a:endParaRPr lang="th-TH" sz="4000" b="1" kern="1200" dirty="0">
            <a:effectLst/>
            <a:latin typeface="Agency FB" panose="020B0503020202020204" pitchFamily="34" charset="0"/>
            <a:cs typeface="KodchiangUPC" pitchFamily="18" charset="-34"/>
          </a:endParaRPr>
        </a:p>
      </dsp:txBody>
      <dsp:txXfrm rot="-5400000">
        <a:off x="1" y="3126115"/>
        <a:ext cx="725943" cy="311119"/>
      </dsp:txXfrm>
    </dsp:sp>
    <dsp:sp modelId="{F8C2800F-9ED9-461C-A1D8-01E8AD5ACBBF}">
      <dsp:nvSpPr>
        <dsp:cNvPr id="0" name=""/>
        <dsp:cNvSpPr/>
      </dsp:nvSpPr>
      <dsp:spPr>
        <a:xfrm rot="5400000">
          <a:off x="3981171" y="-492084"/>
          <a:ext cx="674090" cy="7184545"/>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u="none" kern="1200" dirty="0">
              <a:solidFill>
                <a:srgbClr val="C00000"/>
              </a:solidFill>
              <a:latin typeface="Agency FB" panose="020B0503020202020204" pitchFamily="34" charset="0"/>
            </a:rPr>
            <a:t>The Importance of Educational Innovation</a:t>
          </a:r>
        </a:p>
      </dsp:txBody>
      <dsp:txXfrm rot="-5400000">
        <a:off x="725944" y="2796049"/>
        <a:ext cx="7151639" cy="608278"/>
      </dsp:txXfrm>
    </dsp:sp>
    <dsp:sp modelId="{7ACDBBF1-EE42-44C3-BFBB-8A392E3971E7}">
      <dsp:nvSpPr>
        <dsp:cNvPr id="0" name=""/>
        <dsp:cNvSpPr/>
      </dsp:nvSpPr>
      <dsp:spPr>
        <a:xfrm rot="5400000">
          <a:off x="-155559" y="3838176"/>
          <a:ext cx="1037062" cy="725943"/>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cs typeface="KodchiangUPC" pitchFamily="18" charset="-34"/>
            </a:rPr>
            <a:t>5</a:t>
          </a:r>
          <a:endParaRPr lang="th-TH" sz="4000" b="1" kern="1200" dirty="0">
            <a:effectLst/>
            <a:latin typeface="Agency FB" panose="020B0503020202020204" pitchFamily="34" charset="0"/>
            <a:cs typeface="KodchiangUPC" pitchFamily="18" charset="-34"/>
          </a:endParaRPr>
        </a:p>
      </dsp:txBody>
      <dsp:txXfrm rot="-5400000">
        <a:off x="1" y="4045589"/>
        <a:ext cx="725943" cy="311119"/>
      </dsp:txXfrm>
    </dsp:sp>
    <dsp:sp modelId="{210DFC00-D651-4264-A701-07526B3F8667}">
      <dsp:nvSpPr>
        <dsp:cNvPr id="0" name=""/>
        <dsp:cNvSpPr/>
      </dsp:nvSpPr>
      <dsp:spPr>
        <a:xfrm rot="5400000">
          <a:off x="3981171" y="427389"/>
          <a:ext cx="674090" cy="7184545"/>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u="none" kern="1200" dirty="0">
              <a:solidFill>
                <a:srgbClr val="C00000"/>
              </a:solidFill>
              <a:latin typeface="Agency FB" panose="020B0503020202020204" pitchFamily="34" charset="0"/>
            </a:rPr>
            <a:t>Types of Educational Innovation</a:t>
          </a:r>
        </a:p>
      </dsp:txBody>
      <dsp:txXfrm rot="-5400000">
        <a:off x="725944" y="3715522"/>
        <a:ext cx="7151639" cy="60827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1A39C-8625-4123-9965-40A9A6E923A4}">
      <dsp:nvSpPr>
        <dsp:cNvPr id="0" name=""/>
        <dsp:cNvSpPr/>
      </dsp:nvSpPr>
      <dsp:spPr>
        <a:xfrm>
          <a:off x="0" y="172409"/>
          <a:ext cx="647594" cy="43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030A0"/>
              </a:solidFill>
              <a:effectLst>
                <a:outerShdw blurRad="38100" dist="38100" dir="2700000" algn="tl">
                  <a:srgbClr val="000000">
                    <a:alpha val="43137"/>
                  </a:srgbClr>
                </a:outerShdw>
              </a:effectLst>
              <a:latin typeface="Agency FB" panose="020B0503020202020204" pitchFamily="34" charset="0"/>
            </a:rPr>
            <a:t>1</a:t>
          </a:r>
        </a:p>
      </dsp:txBody>
      <dsp:txXfrm>
        <a:off x="0" y="172409"/>
        <a:ext cx="647594" cy="432995"/>
      </dsp:txXfrm>
    </dsp:sp>
    <dsp:sp modelId="{F2CDA94A-1D52-424B-8525-E281EBD72F56}">
      <dsp:nvSpPr>
        <dsp:cNvPr id="0" name=""/>
        <dsp:cNvSpPr/>
      </dsp:nvSpPr>
      <dsp:spPr>
        <a:xfrm>
          <a:off x="651051" y="136668"/>
          <a:ext cx="92662" cy="602578"/>
        </a:xfrm>
        <a:prstGeom prst="leftBrace">
          <a:avLst>
            <a:gd name="adj1" fmla="val 35000"/>
            <a:gd name="adj2" fmla="val 50000"/>
          </a:avLst>
        </a:prstGeom>
        <a:noFill/>
        <a:ln w="1905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0B3E39FD-D3AF-4851-9EA6-5CC1A6D40309}">
      <dsp:nvSpPr>
        <dsp:cNvPr id="0" name=""/>
        <dsp:cNvSpPr/>
      </dsp:nvSpPr>
      <dsp:spPr>
        <a:xfrm>
          <a:off x="889795" y="3504"/>
          <a:ext cx="8707947" cy="86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Have a vision and strategy that will lead to Educational Innovative Organization.</a:t>
          </a:r>
        </a:p>
      </dsp:txBody>
      <dsp:txXfrm>
        <a:off x="889795" y="3504"/>
        <a:ext cx="8707947" cy="868906"/>
      </dsp:txXfrm>
    </dsp:sp>
    <dsp:sp modelId="{ECA3E11A-D758-4DA8-8D98-357B842BFF33}">
      <dsp:nvSpPr>
        <dsp:cNvPr id="0" name=""/>
        <dsp:cNvSpPr/>
      </dsp:nvSpPr>
      <dsp:spPr>
        <a:xfrm>
          <a:off x="0" y="1090282"/>
          <a:ext cx="647594" cy="43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030A0"/>
              </a:solidFill>
              <a:effectLst>
                <a:outerShdw blurRad="38100" dist="38100" dir="2700000" algn="tl">
                  <a:srgbClr val="000000">
                    <a:alpha val="43137"/>
                  </a:srgbClr>
                </a:outerShdw>
              </a:effectLst>
              <a:latin typeface="Agency FB" panose="020B0503020202020204" pitchFamily="34" charset="0"/>
            </a:rPr>
            <a:t>2</a:t>
          </a:r>
        </a:p>
      </dsp:txBody>
      <dsp:txXfrm>
        <a:off x="0" y="1090282"/>
        <a:ext cx="647594" cy="432995"/>
      </dsp:txXfrm>
    </dsp:sp>
    <dsp:sp modelId="{57FD9B87-B8B1-4C5F-A1FA-422D9D36EE9A}">
      <dsp:nvSpPr>
        <dsp:cNvPr id="0" name=""/>
        <dsp:cNvSpPr/>
      </dsp:nvSpPr>
      <dsp:spPr>
        <a:xfrm>
          <a:off x="651051" y="1028568"/>
          <a:ext cx="92662" cy="654525"/>
        </a:xfrm>
        <a:prstGeom prst="leftBrace">
          <a:avLst>
            <a:gd name="adj1" fmla="val 35000"/>
            <a:gd name="adj2" fmla="val 50000"/>
          </a:avLst>
        </a:prstGeom>
        <a:noFill/>
        <a:ln w="1905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3C17AE82-CD7D-46FC-8C7C-F57C2ABAFC90}">
      <dsp:nvSpPr>
        <dsp:cNvPr id="0" name=""/>
        <dsp:cNvSpPr/>
      </dsp:nvSpPr>
      <dsp:spPr>
        <a:xfrm>
          <a:off x="889795" y="883924"/>
          <a:ext cx="8707947" cy="9438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100000"/>
            </a:lnSpc>
            <a:spcBef>
              <a:spcPct val="0"/>
            </a:spcBef>
            <a:spcAft>
              <a:spcPct val="15000"/>
            </a:spcAft>
            <a:buChar char="•"/>
          </a:pPr>
          <a:r>
            <a:rPr lang="en-US" sz="2800" kern="1200" dirty="0">
              <a:latin typeface="Agency FB" panose="020B0503020202020204" pitchFamily="34" charset="0"/>
            </a:rPr>
            <a:t>Create a culture that supports educational innovation in every dimension organization.</a:t>
          </a:r>
        </a:p>
      </dsp:txBody>
      <dsp:txXfrm>
        <a:off x="889795" y="883924"/>
        <a:ext cx="8707947" cy="943812"/>
      </dsp:txXfrm>
    </dsp:sp>
    <dsp:sp modelId="{7A1FCF5F-A9C8-4288-AD9A-39DD326BC10F}">
      <dsp:nvSpPr>
        <dsp:cNvPr id="0" name=""/>
        <dsp:cNvSpPr/>
      </dsp:nvSpPr>
      <dsp:spPr>
        <a:xfrm>
          <a:off x="0" y="1901984"/>
          <a:ext cx="647594" cy="43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030A0"/>
              </a:solidFill>
              <a:effectLst>
                <a:outerShdw blurRad="38100" dist="38100" dir="2700000" algn="tl">
                  <a:srgbClr val="000000">
                    <a:alpha val="43137"/>
                  </a:srgbClr>
                </a:outerShdw>
              </a:effectLst>
              <a:latin typeface="Agency FB" panose="020B0503020202020204" pitchFamily="34" charset="0"/>
            </a:rPr>
            <a:t>3</a:t>
          </a:r>
        </a:p>
      </dsp:txBody>
      <dsp:txXfrm>
        <a:off x="0" y="1901984"/>
        <a:ext cx="647594" cy="432995"/>
      </dsp:txXfrm>
    </dsp:sp>
    <dsp:sp modelId="{14E12CB6-7F1C-4783-BE04-E89DFEBC9F56}">
      <dsp:nvSpPr>
        <dsp:cNvPr id="0" name=""/>
        <dsp:cNvSpPr/>
      </dsp:nvSpPr>
      <dsp:spPr>
        <a:xfrm>
          <a:off x="651051" y="1921904"/>
          <a:ext cx="92662" cy="374014"/>
        </a:xfrm>
        <a:prstGeom prst="leftBrace">
          <a:avLst>
            <a:gd name="adj1" fmla="val 35000"/>
            <a:gd name="adj2" fmla="val 50000"/>
          </a:avLst>
        </a:prstGeom>
        <a:noFill/>
        <a:ln w="1905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55046EE4-3D4F-4375-B323-90BEDEF843B3}">
      <dsp:nvSpPr>
        <dsp:cNvPr id="0" name=""/>
        <dsp:cNvSpPr/>
      </dsp:nvSpPr>
      <dsp:spPr>
        <a:xfrm>
          <a:off x="889795" y="1839250"/>
          <a:ext cx="8707947" cy="5393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There are processes and practices conducive to educational innovation.</a:t>
          </a:r>
        </a:p>
      </dsp:txBody>
      <dsp:txXfrm>
        <a:off x="889795" y="1839250"/>
        <a:ext cx="8707947" cy="539321"/>
      </dsp:txXfrm>
    </dsp:sp>
    <dsp:sp modelId="{DB4AF3DB-E31A-4947-9B79-F70513F3EB13}">
      <dsp:nvSpPr>
        <dsp:cNvPr id="0" name=""/>
        <dsp:cNvSpPr/>
      </dsp:nvSpPr>
      <dsp:spPr>
        <a:xfrm>
          <a:off x="0" y="2558990"/>
          <a:ext cx="647594" cy="43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030A0"/>
              </a:solidFill>
              <a:effectLst>
                <a:outerShdw blurRad="38100" dist="38100" dir="2700000" algn="tl">
                  <a:srgbClr val="000000">
                    <a:alpha val="43137"/>
                  </a:srgbClr>
                </a:outerShdw>
              </a:effectLst>
              <a:latin typeface="Agency FB" panose="020B0503020202020204" pitchFamily="34" charset="0"/>
            </a:rPr>
            <a:t>4</a:t>
          </a:r>
        </a:p>
      </dsp:txBody>
      <dsp:txXfrm>
        <a:off x="0" y="2558990"/>
        <a:ext cx="647594" cy="432995"/>
      </dsp:txXfrm>
    </dsp:sp>
    <dsp:sp modelId="{B61D6037-D4CA-4C3F-AACA-097B6949E139}">
      <dsp:nvSpPr>
        <dsp:cNvPr id="0" name=""/>
        <dsp:cNvSpPr/>
      </dsp:nvSpPr>
      <dsp:spPr>
        <a:xfrm>
          <a:off x="651051" y="2523249"/>
          <a:ext cx="92662" cy="602578"/>
        </a:xfrm>
        <a:prstGeom prst="leftBrace">
          <a:avLst>
            <a:gd name="adj1" fmla="val 35000"/>
            <a:gd name="adj2" fmla="val 50000"/>
          </a:avLst>
        </a:prstGeom>
        <a:noFill/>
        <a:ln w="1905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D2FC40A7-F2A4-4954-9432-388EEC4469BE}">
      <dsp:nvSpPr>
        <dsp:cNvPr id="0" name=""/>
        <dsp:cNvSpPr/>
      </dsp:nvSpPr>
      <dsp:spPr>
        <a:xfrm>
          <a:off x="889795" y="2390085"/>
          <a:ext cx="8707947" cy="86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There is a leadership team that is committed to being an organization of effective educational innovation.</a:t>
          </a:r>
        </a:p>
      </dsp:txBody>
      <dsp:txXfrm>
        <a:off x="889795" y="2390085"/>
        <a:ext cx="8707947" cy="868906"/>
      </dsp:txXfrm>
    </dsp:sp>
    <dsp:sp modelId="{797EB354-DB28-43F9-B900-A0566684C81C}">
      <dsp:nvSpPr>
        <dsp:cNvPr id="0" name=""/>
        <dsp:cNvSpPr/>
      </dsp:nvSpPr>
      <dsp:spPr>
        <a:xfrm>
          <a:off x="0" y="3274618"/>
          <a:ext cx="647594" cy="43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030A0"/>
              </a:solidFill>
              <a:effectLst>
                <a:outerShdw blurRad="38100" dist="38100" dir="2700000" algn="tl">
                  <a:srgbClr val="000000">
                    <a:alpha val="43137"/>
                  </a:srgbClr>
                </a:outerShdw>
              </a:effectLst>
              <a:latin typeface="Agency FB" panose="020B0503020202020204" pitchFamily="34" charset="0"/>
            </a:rPr>
            <a:t>5</a:t>
          </a:r>
        </a:p>
      </dsp:txBody>
      <dsp:txXfrm>
        <a:off x="0" y="3274618"/>
        <a:ext cx="647594" cy="432995"/>
      </dsp:txXfrm>
    </dsp:sp>
    <dsp:sp modelId="{C2C06967-5F90-427A-BF07-EE97AE6A1229}">
      <dsp:nvSpPr>
        <dsp:cNvPr id="0" name=""/>
        <dsp:cNvSpPr/>
      </dsp:nvSpPr>
      <dsp:spPr>
        <a:xfrm>
          <a:off x="651051" y="3353159"/>
          <a:ext cx="92662" cy="374014"/>
        </a:xfrm>
        <a:prstGeom prst="leftBrace">
          <a:avLst>
            <a:gd name="adj1" fmla="val 35000"/>
            <a:gd name="adj2" fmla="val 50000"/>
          </a:avLst>
        </a:prstGeom>
        <a:noFill/>
        <a:ln w="1905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6ED89590-4F40-44C9-9788-A73986E94DAF}">
      <dsp:nvSpPr>
        <dsp:cNvPr id="0" name=""/>
        <dsp:cNvSpPr/>
      </dsp:nvSpPr>
      <dsp:spPr>
        <a:xfrm>
          <a:off x="889795" y="3270505"/>
          <a:ext cx="8707947" cy="5393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There is a team to create educational innovation.</a:t>
          </a:r>
        </a:p>
      </dsp:txBody>
      <dsp:txXfrm>
        <a:off x="889795" y="3270505"/>
        <a:ext cx="8707947" cy="539321"/>
      </dsp:txXfrm>
    </dsp:sp>
    <dsp:sp modelId="{D1928275-CA8D-4604-981F-9CF0F0B46DAE}">
      <dsp:nvSpPr>
        <dsp:cNvPr id="0" name=""/>
        <dsp:cNvSpPr/>
      </dsp:nvSpPr>
      <dsp:spPr>
        <a:xfrm>
          <a:off x="0" y="3990245"/>
          <a:ext cx="647594" cy="43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030A0"/>
              </a:solidFill>
              <a:effectLst>
                <a:outerShdw blurRad="38100" dist="38100" dir="2700000" algn="tl">
                  <a:srgbClr val="000000">
                    <a:alpha val="43137"/>
                  </a:srgbClr>
                </a:outerShdw>
              </a:effectLst>
              <a:latin typeface="Agency FB" panose="020B0503020202020204" pitchFamily="34" charset="0"/>
            </a:rPr>
            <a:t>6</a:t>
          </a:r>
        </a:p>
      </dsp:txBody>
      <dsp:txXfrm>
        <a:off x="0" y="3990245"/>
        <a:ext cx="647594" cy="432995"/>
      </dsp:txXfrm>
    </dsp:sp>
    <dsp:sp modelId="{30B86509-ACA8-4824-B0FF-48473C16F1B3}">
      <dsp:nvSpPr>
        <dsp:cNvPr id="0" name=""/>
        <dsp:cNvSpPr/>
      </dsp:nvSpPr>
      <dsp:spPr>
        <a:xfrm>
          <a:off x="651051" y="3954504"/>
          <a:ext cx="92662" cy="602578"/>
        </a:xfrm>
        <a:prstGeom prst="leftBrace">
          <a:avLst>
            <a:gd name="adj1" fmla="val 35000"/>
            <a:gd name="adj2" fmla="val 50000"/>
          </a:avLst>
        </a:prstGeom>
        <a:noFill/>
        <a:ln w="1905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A7E3F3E7-65A5-4B2A-A085-E6FB23DE5C84}">
      <dsp:nvSpPr>
        <dsp:cNvPr id="0" name=""/>
        <dsp:cNvSpPr/>
      </dsp:nvSpPr>
      <dsp:spPr>
        <a:xfrm>
          <a:off x="889795" y="3821340"/>
          <a:ext cx="8707947" cy="86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Promote educational personnel in the initiative and create educational innovation.</a:t>
          </a:r>
        </a:p>
      </dsp:txBody>
      <dsp:txXfrm>
        <a:off x="889795" y="3821340"/>
        <a:ext cx="8707947" cy="868906"/>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61DAA-44E2-4BCB-BB0D-6E2BB19A3848}">
      <dsp:nvSpPr>
        <dsp:cNvPr id="0" name=""/>
        <dsp:cNvSpPr/>
      </dsp:nvSpPr>
      <dsp:spPr>
        <a:xfrm>
          <a:off x="-5638451" y="-863141"/>
          <a:ext cx="6713150" cy="6713150"/>
        </a:xfrm>
        <a:prstGeom prst="blockArc">
          <a:avLst>
            <a:gd name="adj1" fmla="val 18900000"/>
            <a:gd name="adj2" fmla="val 2700000"/>
            <a:gd name="adj3" fmla="val 322"/>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DBDDD9-49BE-48BF-B06D-1134C86EEB64}">
      <dsp:nvSpPr>
        <dsp:cNvPr id="0" name=""/>
        <dsp:cNvSpPr/>
      </dsp:nvSpPr>
      <dsp:spPr>
        <a:xfrm>
          <a:off x="562572" y="383390"/>
          <a:ext cx="10374178"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Agency FB" panose="020B0503020202020204" pitchFamily="34" charset="0"/>
            </a:rPr>
            <a:t>Finding people to suit the job.</a:t>
          </a:r>
        </a:p>
      </dsp:txBody>
      <dsp:txXfrm>
        <a:off x="562572" y="383390"/>
        <a:ext cx="10374178" cy="767179"/>
      </dsp:txXfrm>
    </dsp:sp>
    <dsp:sp modelId="{B0EA2FB0-D242-461A-82C2-641E37C6A4CB}">
      <dsp:nvSpPr>
        <dsp:cNvPr id="0" name=""/>
        <dsp:cNvSpPr/>
      </dsp:nvSpPr>
      <dsp:spPr>
        <a:xfrm>
          <a:off x="83085" y="287492"/>
          <a:ext cx="958974" cy="958974"/>
        </a:xfrm>
        <a:prstGeom prst="ellipse">
          <a:avLst/>
        </a:prstGeom>
        <a:solidFill>
          <a:schemeClr val="lt1"/>
        </a:solidFill>
        <a:ln w="127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sp>
    <dsp:sp modelId="{49807E0E-480E-4D59-87FA-6D45A911E932}">
      <dsp:nvSpPr>
        <dsp:cNvPr id="0" name=""/>
        <dsp:cNvSpPr/>
      </dsp:nvSpPr>
      <dsp:spPr>
        <a:xfrm>
          <a:off x="1002414" y="1534359"/>
          <a:ext cx="9934336"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Agency FB" panose="020B0503020202020204" pitchFamily="34" charset="0"/>
            </a:rPr>
            <a:t>Keeping talented people within the organization.</a:t>
          </a:r>
        </a:p>
      </dsp:txBody>
      <dsp:txXfrm>
        <a:off x="1002414" y="1534359"/>
        <a:ext cx="9934336" cy="767179"/>
      </dsp:txXfrm>
    </dsp:sp>
    <dsp:sp modelId="{B1CB54EE-CAD5-4400-9DFE-3AA88F0B6BD7}">
      <dsp:nvSpPr>
        <dsp:cNvPr id="0" name=""/>
        <dsp:cNvSpPr/>
      </dsp:nvSpPr>
      <dsp:spPr>
        <a:xfrm>
          <a:off x="522926" y="1438462"/>
          <a:ext cx="958974" cy="9589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E8E951-9A97-485C-B6A4-25DDC7CED59F}">
      <dsp:nvSpPr>
        <dsp:cNvPr id="0" name=""/>
        <dsp:cNvSpPr/>
      </dsp:nvSpPr>
      <dsp:spPr>
        <a:xfrm>
          <a:off x="1002414" y="2685328"/>
          <a:ext cx="9934336"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73660" rIns="73660" bIns="73660" numCol="1" spcCol="1270" anchor="ctr" anchorCtr="0">
          <a:noAutofit/>
        </a:bodyPr>
        <a:lstStyle/>
        <a:p>
          <a:pPr marL="0" lvl="0" indent="0" algn="l" defTabSz="1289050">
            <a:lnSpc>
              <a:spcPct val="90000"/>
            </a:lnSpc>
            <a:spcBef>
              <a:spcPct val="0"/>
            </a:spcBef>
            <a:spcAft>
              <a:spcPct val="35000"/>
            </a:spcAft>
            <a:buNone/>
          </a:pPr>
          <a:r>
            <a:rPr lang="en-US" sz="2900" b="1" kern="1200" dirty="0">
              <a:latin typeface="Agency FB" panose="020B0503020202020204" pitchFamily="34" charset="0"/>
            </a:rPr>
            <a:t>Restructuring the organization to comply with all digital changes.</a:t>
          </a:r>
        </a:p>
      </dsp:txBody>
      <dsp:txXfrm>
        <a:off x="1002414" y="2685328"/>
        <a:ext cx="9934336" cy="767179"/>
      </dsp:txXfrm>
    </dsp:sp>
    <dsp:sp modelId="{5CA769DE-5DDC-4AA6-BA66-63884C6ED7CA}">
      <dsp:nvSpPr>
        <dsp:cNvPr id="0" name=""/>
        <dsp:cNvSpPr/>
      </dsp:nvSpPr>
      <dsp:spPr>
        <a:xfrm>
          <a:off x="522926" y="2589431"/>
          <a:ext cx="958974" cy="9589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BBFDA1-5687-4BAA-B4D5-382A0D2F6F3A}">
      <dsp:nvSpPr>
        <dsp:cNvPr id="0" name=""/>
        <dsp:cNvSpPr/>
      </dsp:nvSpPr>
      <dsp:spPr>
        <a:xfrm>
          <a:off x="562572" y="3836297"/>
          <a:ext cx="10374178"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73660" rIns="73660" bIns="73660" numCol="1" spcCol="1270" anchor="ctr" anchorCtr="0">
          <a:noAutofit/>
        </a:bodyPr>
        <a:lstStyle/>
        <a:p>
          <a:pPr marL="0" lvl="0" indent="0" algn="l" defTabSz="1289050">
            <a:lnSpc>
              <a:spcPct val="90000"/>
            </a:lnSpc>
            <a:spcBef>
              <a:spcPct val="0"/>
            </a:spcBef>
            <a:spcAft>
              <a:spcPct val="35000"/>
            </a:spcAft>
            <a:buNone/>
          </a:pPr>
          <a:r>
            <a:rPr lang="en-US" sz="2900" b="1" kern="1200" dirty="0">
              <a:latin typeface="Agency FB" panose="020B0503020202020204" pitchFamily="34" charset="0"/>
            </a:rPr>
            <a:t>Applying digital strategies to help increase the efficiency of the organization.</a:t>
          </a:r>
        </a:p>
      </dsp:txBody>
      <dsp:txXfrm>
        <a:off x="562572" y="3836297"/>
        <a:ext cx="10374178" cy="767179"/>
      </dsp:txXfrm>
    </dsp:sp>
    <dsp:sp modelId="{0192A3D4-9BBF-4B28-BBB5-7396F9C81FD4}">
      <dsp:nvSpPr>
        <dsp:cNvPr id="0" name=""/>
        <dsp:cNvSpPr/>
      </dsp:nvSpPr>
      <dsp:spPr>
        <a:xfrm>
          <a:off x="83085" y="3740400"/>
          <a:ext cx="958974" cy="9589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091F3-1E72-464F-89AC-AD94DB41FAC5}">
      <dsp:nvSpPr>
        <dsp:cNvPr id="0" name=""/>
        <dsp:cNvSpPr/>
      </dsp:nvSpPr>
      <dsp:spPr>
        <a:xfrm>
          <a:off x="933465" y="1946625"/>
          <a:ext cx="1092022" cy="941513"/>
        </a:xfrm>
        <a:prstGeom prst="hexagon">
          <a:avLst>
            <a:gd name="adj" fmla="val 25000"/>
            <a:gd name="vf" fmla="val 115470"/>
          </a:avLst>
        </a:prstGeom>
        <a:blipFill rotWithShape="0">
          <a:blip xmlns:r="http://schemas.openxmlformats.org/officeDocument/2006/relationships" r:embed="rId1"/>
          <a:srcRect/>
          <a:stretch>
            <a:fillRect l="-25000" r="-2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3020" rIns="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1102926" y="2092730"/>
        <a:ext cx="753100" cy="649303"/>
      </dsp:txXfrm>
    </dsp:sp>
    <dsp:sp modelId="{70433639-EA49-4377-9BC9-E1E3398CED83}">
      <dsp:nvSpPr>
        <dsp:cNvPr id="0" name=""/>
        <dsp:cNvSpPr/>
      </dsp:nvSpPr>
      <dsp:spPr>
        <a:xfrm>
          <a:off x="961834" y="2362284"/>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FFEE2E-8F87-4167-98DF-D26324604B9B}">
      <dsp:nvSpPr>
        <dsp:cNvPr id="0" name=""/>
        <dsp:cNvSpPr/>
      </dsp:nvSpPr>
      <dsp:spPr>
        <a:xfrm>
          <a:off x="0" y="1440919"/>
          <a:ext cx="1092022" cy="941513"/>
        </a:xfrm>
        <a:prstGeom prst="hexagon">
          <a:avLst>
            <a:gd name="adj" fmla="val 25000"/>
            <a:gd name="vf" fmla="val 115470"/>
          </a:avLst>
        </a:prstGeom>
        <a:blipFill rotWithShape="1">
          <a:blip xmlns:r="http://schemas.openxmlformats.org/officeDocument/2006/relationships" r:embed="rId2"/>
          <a:srcRect/>
          <a:stretch>
            <a:fillRect l="-15000" r="-1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7EF028D2-BCD2-44B7-994C-A7940CE9FF0F}">
      <dsp:nvSpPr>
        <dsp:cNvPr id="0" name=""/>
        <dsp:cNvSpPr/>
      </dsp:nvSpPr>
      <dsp:spPr>
        <a:xfrm>
          <a:off x="743430" y="2258058"/>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7FAEF6-8CCB-48DD-BD6B-867F1E8D1984}">
      <dsp:nvSpPr>
        <dsp:cNvPr id="0" name=""/>
        <dsp:cNvSpPr/>
      </dsp:nvSpPr>
      <dsp:spPr>
        <a:xfrm>
          <a:off x="1863821" y="1429725"/>
          <a:ext cx="1092022" cy="941513"/>
        </a:xfrm>
        <a:prstGeom prst="hexagon">
          <a:avLst>
            <a:gd name="adj" fmla="val 25000"/>
            <a:gd name="vf" fmla="val 115470"/>
          </a:avLst>
        </a:prstGeom>
        <a:blipFill rotWithShape="0">
          <a:blip xmlns:r="http://schemas.openxmlformats.org/officeDocument/2006/relationships" r:embed="rId3"/>
          <a:srcRect/>
          <a:stretch>
            <a:fillRect l="-25000" r="-2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3020" rIns="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2033282" y="1575830"/>
        <a:ext cx="753100" cy="649303"/>
      </dsp:txXfrm>
    </dsp:sp>
    <dsp:sp modelId="{30CA827F-6BA0-4EAA-8421-A36C70E9EFC6}">
      <dsp:nvSpPr>
        <dsp:cNvPr id="0" name=""/>
        <dsp:cNvSpPr/>
      </dsp:nvSpPr>
      <dsp:spPr>
        <a:xfrm>
          <a:off x="2610360" y="2245870"/>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AF8B4A-3D40-401D-9884-1EC27BC9044B}">
      <dsp:nvSpPr>
        <dsp:cNvPr id="0" name=""/>
        <dsp:cNvSpPr/>
      </dsp:nvSpPr>
      <dsp:spPr>
        <a:xfrm>
          <a:off x="2794177" y="1946625"/>
          <a:ext cx="1092022" cy="941513"/>
        </a:xfrm>
        <a:prstGeom prst="hexagon">
          <a:avLst>
            <a:gd name="adj" fmla="val 25000"/>
            <a:gd name="vf" fmla="val 115470"/>
          </a:avLst>
        </a:prstGeom>
        <a:blipFill rotWithShape="1">
          <a:blip xmlns:r="http://schemas.openxmlformats.org/officeDocument/2006/relationships" r:embed="rId4"/>
          <a:srcRect/>
          <a:stretch>
            <a:fillRect l="-38000" r="-38000"/>
          </a:stretch>
        </a:blipFill>
        <a:ln w="127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DA3845C5-FF7F-4917-B4AE-536E7C3CD5AE}">
      <dsp:nvSpPr>
        <dsp:cNvPr id="0" name=""/>
        <dsp:cNvSpPr/>
      </dsp:nvSpPr>
      <dsp:spPr>
        <a:xfrm>
          <a:off x="2822547" y="2362284"/>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358097-FA88-47E8-B287-4414B0D5DE5A}">
      <dsp:nvSpPr>
        <dsp:cNvPr id="0" name=""/>
        <dsp:cNvSpPr/>
      </dsp:nvSpPr>
      <dsp:spPr>
        <a:xfrm>
          <a:off x="933465" y="915064"/>
          <a:ext cx="1092022" cy="941513"/>
        </a:xfrm>
        <a:prstGeom prst="hexagon">
          <a:avLst>
            <a:gd name="adj" fmla="val 25000"/>
            <a:gd name="vf" fmla="val 115470"/>
          </a:avLst>
        </a:prstGeom>
        <a:blipFill rotWithShape="0">
          <a:blip xmlns:r="http://schemas.openxmlformats.org/officeDocument/2006/relationships" r:embed="rId5"/>
          <a:srcRect/>
          <a:stretch>
            <a:fillRect l="-15000" r="-1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3020" rIns="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1102926" y="1061169"/>
        <a:ext cx="753100" cy="649303"/>
      </dsp:txXfrm>
    </dsp:sp>
    <dsp:sp modelId="{90A9500B-AC5A-4A18-B5C4-9E27F9F6500B}">
      <dsp:nvSpPr>
        <dsp:cNvPr id="0" name=""/>
        <dsp:cNvSpPr/>
      </dsp:nvSpPr>
      <dsp:spPr>
        <a:xfrm>
          <a:off x="1673786" y="935462"/>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1E170C-74E5-4620-A982-B8DFEF626132}">
      <dsp:nvSpPr>
        <dsp:cNvPr id="0" name=""/>
        <dsp:cNvSpPr/>
      </dsp:nvSpPr>
      <dsp:spPr>
        <a:xfrm>
          <a:off x="1863821" y="400652"/>
          <a:ext cx="1092022" cy="941513"/>
        </a:xfrm>
        <a:prstGeom prst="hexagon">
          <a:avLst>
            <a:gd name="adj" fmla="val 25000"/>
            <a:gd name="vf" fmla="val 115470"/>
          </a:avLst>
        </a:prstGeom>
        <a:blipFill rotWithShape="1">
          <a:blip xmlns:r="http://schemas.openxmlformats.org/officeDocument/2006/relationships" r:embed="rId6"/>
          <a:srcRect/>
          <a:stretch>
            <a:fillRect l="-27000" r="-27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B24F1DFE-8DA7-412A-A6F2-90FF318ADD6D}">
      <dsp:nvSpPr>
        <dsp:cNvPr id="0" name=""/>
        <dsp:cNvSpPr/>
      </dsp:nvSpPr>
      <dsp:spPr>
        <a:xfrm>
          <a:off x="1896076" y="814073"/>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A5179-4360-4E86-936B-9933BCFB6450}">
      <dsp:nvSpPr>
        <dsp:cNvPr id="0" name=""/>
        <dsp:cNvSpPr/>
      </dsp:nvSpPr>
      <dsp:spPr>
        <a:xfrm rot="5400000">
          <a:off x="-149336" y="199074"/>
          <a:ext cx="995579" cy="696905"/>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rPr>
            <a:t>6</a:t>
          </a:r>
        </a:p>
      </dsp:txBody>
      <dsp:txXfrm rot="-5400000">
        <a:off x="2" y="398190"/>
        <a:ext cx="696905" cy="298674"/>
      </dsp:txXfrm>
    </dsp:sp>
    <dsp:sp modelId="{C38E73DC-B69D-4132-A84D-F8E33A64A43E}">
      <dsp:nvSpPr>
        <dsp:cNvPr id="0" name=""/>
        <dsp:cNvSpPr/>
      </dsp:nvSpPr>
      <dsp:spPr>
        <a:xfrm rot="5400000">
          <a:off x="3792298" y="-3090205"/>
          <a:ext cx="1022797" cy="7213583"/>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u="none" kern="1200" dirty="0">
              <a:solidFill>
                <a:srgbClr val="C00000"/>
              </a:solidFill>
              <a:latin typeface="Agency FB" panose="020B0503020202020204" pitchFamily="34" charset="0"/>
            </a:rPr>
            <a:t>The Process of Creating and Developing Educational Innovation</a:t>
          </a:r>
        </a:p>
      </dsp:txBody>
      <dsp:txXfrm rot="-5400000">
        <a:off x="696906" y="55116"/>
        <a:ext cx="7163654" cy="922939"/>
      </dsp:txXfrm>
    </dsp:sp>
    <dsp:sp modelId="{89760EA4-713B-4E9A-AF57-4DC6F153A608}">
      <dsp:nvSpPr>
        <dsp:cNvPr id="0" name=""/>
        <dsp:cNvSpPr/>
      </dsp:nvSpPr>
      <dsp:spPr>
        <a:xfrm rot="5400000">
          <a:off x="-149336" y="1224884"/>
          <a:ext cx="995579" cy="696905"/>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rPr>
            <a:t>7</a:t>
          </a:r>
        </a:p>
      </dsp:txBody>
      <dsp:txXfrm rot="-5400000">
        <a:off x="2" y="1424000"/>
        <a:ext cx="696905" cy="298674"/>
      </dsp:txXfrm>
    </dsp:sp>
    <dsp:sp modelId="{DD1932DF-8038-4741-B8C5-9C94CEC34E9F}">
      <dsp:nvSpPr>
        <dsp:cNvPr id="0" name=""/>
        <dsp:cNvSpPr/>
      </dsp:nvSpPr>
      <dsp:spPr>
        <a:xfrm rot="5400000">
          <a:off x="3980133" y="-2185037"/>
          <a:ext cx="647126" cy="7213583"/>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u="none" kern="1200" dirty="0">
              <a:solidFill>
                <a:srgbClr val="C00000"/>
              </a:solidFill>
              <a:effectLst>
                <a:outerShdw blurRad="38100" dist="38100" dir="2700000" algn="tl">
                  <a:srgbClr val="FFFFFF"/>
                </a:outerShdw>
              </a:effectLst>
              <a:latin typeface="Agency FB" panose="020B0503020202020204" pitchFamily="34" charset="0"/>
              <a:cs typeface="KodchiangUPC" pitchFamily="18" charset="-34"/>
            </a:rPr>
            <a:t>Educational Innovation Diffusion</a:t>
          </a:r>
          <a:endParaRPr lang="en-US" sz="3600" b="1" u="none" kern="1200" dirty="0">
            <a:solidFill>
              <a:srgbClr val="C00000"/>
            </a:solidFill>
            <a:latin typeface="Agency FB" panose="020B0503020202020204" pitchFamily="34" charset="0"/>
          </a:endParaRPr>
        </a:p>
      </dsp:txBody>
      <dsp:txXfrm rot="-5400000">
        <a:off x="696905" y="1129781"/>
        <a:ext cx="7181993" cy="583946"/>
      </dsp:txXfrm>
    </dsp:sp>
    <dsp:sp modelId="{A70DB9DC-C870-441E-91BC-209D8A90D023}">
      <dsp:nvSpPr>
        <dsp:cNvPr id="0" name=""/>
        <dsp:cNvSpPr/>
      </dsp:nvSpPr>
      <dsp:spPr>
        <a:xfrm rot="5400000">
          <a:off x="-147099" y="2127979"/>
          <a:ext cx="995579" cy="696905"/>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rPr>
            <a:t>8</a:t>
          </a:r>
        </a:p>
      </dsp:txBody>
      <dsp:txXfrm rot="-5400000">
        <a:off x="2239" y="2327095"/>
        <a:ext cx="696905" cy="298674"/>
      </dsp:txXfrm>
    </dsp:sp>
    <dsp:sp modelId="{BFF27B76-D41A-4FC3-B9EB-A00BEA97BA59}">
      <dsp:nvSpPr>
        <dsp:cNvPr id="0" name=""/>
        <dsp:cNvSpPr/>
      </dsp:nvSpPr>
      <dsp:spPr>
        <a:xfrm rot="5400000">
          <a:off x="3980133" y="-1324985"/>
          <a:ext cx="647126" cy="7213583"/>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u="none" kern="1200" dirty="0">
              <a:solidFill>
                <a:srgbClr val="C00000"/>
              </a:solidFill>
              <a:latin typeface="Agency FB" panose="020B0503020202020204" pitchFamily="34" charset="0"/>
            </a:rPr>
            <a:t>Model of Educational Innovation</a:t>
          </a:r>
        </a:p>
      </dsp:txBody>
      <dsp:txXfrm rot="-5400000">
        <a:off x="696905" y="1989833"/>
        <a:ext cx="7181993" cy="583946"/>
      </dsp:txXfrm>
    </dsp:sp>
    <dsp:sp modelId="{293F4321-E1B6-43A8-A638-687467C3E5FF}">
      <dsp:nvSpPr>
        <dsp:cNvPr id="0" name=""/>
        <dsp:cNvSpPr/>
      </dsp:nvSpPr>
      <dsp:spPr>
        <a:xfrm rot="5400000">
          <a:off x="-149336" y="2990274"/>
          <a:ext cx="995579" cy="696905"/>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cs typeface="KodchiangUPC" pitchFamily="18" charset="-34"/>
            </a:rPr>
            <a:t>9</a:t>
          </a:r>
          <a:endParaRPr lang="th-TH" sz="4000" b="1" kern="1200" dirty="0">
            <a:effectLst/>
            <a:latin typeface="Agency FB" panose="020B0503020202020204" pitchFamily="34" charset="0"/>
            <a:cs typeface="KodchiangUPC" pitchFamily="18" charset="-34"/>
          </a:endParaRPr>
        </a:p>
      </dsp:txBody>
      <dsp:txXfrm rot="-5400000">
        <a:off x="2" y="3189390"/>
        <a:ext cx="696905" cy="298674"/>
      </dsp:txXfrm>
    </dsp:sp>
    <dsp:sp modelId="{F8C2800F-9ED9-461C-A1D8-01E8AD5ACBBF}">
      <dsp:nvSpPr>
        <dsp:cNvPr id="0" name=""/>
        <dsp:cNvSpPr/>
      </dsp:nvSpPr>
      <dsp:spPr>
        <a:xfrm rot="5400000">
          <a:off x="3980133" y="-442290"/>
          <a:ext cx="647126" cy="7213583"/>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u="none" kern="1200" dirty="0">
              <a:solidFill>
                <a:srgbClr val="C00000"/>
              </a:solidFill>
              <a:latin typeface="Agency FB" panose="020B0503020202020204" pitchFamily="34" charset="0"/>
            </a:rPr>
            <a:t>Educational Innovation Organization</a:t>
          </a:r>
        </a:p>
      </dsp:txBody>
      <dsp:txXfrm rot="-5400000">
        <a:off x="696905" y="2872528"/>
        <a:ext cx="7181993" cy="583946"/>
      </dsp:txXfrm>
    </dsp:sp>
    <dsp:sp modelId="{7ACDBBF1-EE42-44C3-BFBB-8A392E3971E7}">
      <dsp:nvSpPr>
        <dsp:cNvPr id="0" name=""/>
        <dsp:cNvSpPr/>
      </dsp:nvSpPr>
      <dsp:spPr>
        <a:xfrm rot="5400000">
          <a:off x="-149336" y="3872970"/>
          <a:ext cx="995579" cy="696905"/>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cs typeface="KodchiangUPC" pitchFamily="18" charset="-34"/>
            </a:rPr>
            <a:t>10</a:t>
          </a:r>
          <a:endParaRPr lang="th-TH" sz="4000" b="1" kern="1200" dirty="0">
            <a:effectLst/>
            <a:latin typeface="Agency FB" panose="020B0503020202020204" pitchFamily="34" charset="0"/>
            <a:cs typeface="KodchiangUPC" pitchFamily="18" charset="-34"/>
          </a:endParaRPr>
        </a:p>
      </dsp:txBody>
      <dsp:txXfrm rot="-5400000">
        <a:off x="2" y="4072086"/>
        <a:ext cx="696905" cy="298674"/>
      </dsp:txXfrm>
    </dsp:sp>
    <dsp:sp modelId="{210DFC00-D651-4264-A701-07526B3F8667}">
      <dsp:nvSpPr>
        <dsp:cNvPr id="0" name=""/>
        <dsp:cNvSpPr/>
      </dsp:nvSpPr>
      <dsp:spPr>
        <a:xfrm rot="5400000">
          <a:off x="3980133" y="450571"/>
          <a:ext cx="647126" cy="7213583"/>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u="none" kern="1200" dirty="0">
              <a:solidFill>
                <a:srgbClr val="C00000"/>
              </a:solidFill>
              <a:latin typeface="Agency FB" panose="020B0503020202020204" pitchFamily="34" charset="0"/>
            </a:rPr>
            <a:t>Conclusion and Recommendation</a:t>
          </a:r>
        </a:p>
      </dsp:txBody>
      <dsp:txXfrm rot="-5400000">
        <a:off x="696905" y="3765389"/>
        <a:ext cx="7181993" cy="5839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091F3-1E72-464F-89AC-AD94DB41FAC5}">
      <dsp:nvSpPr>
        <dsp:cNvPr id="0" name=""/>
        <dsp:cNvSpPr/>
      </dsp:nvSpPr>
      <dsp:spPr>
        <a:xfrm>
          <a:off x="933465" y="1946625"/>
          <a:ext cx="1092022" cy="941513"/>
        </a:xfrm>
        <a:prstGeom prst="hexagon">
          <a:avLst>
            <a:gd name="adj" fmla="val 25000"/>
            <a:gd name="vf" fmla="val 115470"/>
          </a:avLst>
        </a:prstGeom>
        <a:blipFill rotWithShape="0">
          <a:blip xmlns:r="http://schemas.openxmlformats.org/officeDocument/2006/relationships" r:embed="rId1"/>
          <a:srcRect/>
          <a:stretch>
            <a:fillRect l="-25000" r="-2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3020" rIns="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1102926" y="2092730"/>
        <a:ext cx="753100" cy="649303"/>
      </dsp:txXfrm>
    </dsp:sp>
    <dsp:sp modelId="{70433639-EA49-4377-9BC9-E1E3398CED83}">
      <dsp:nvSpPr>
        <dsp:cNvPr id="0" name=""/>
        <dsp:cNvSpPr/>
      </dsp:nvSpPr>
      <dsp:spPr>
        <a:xfrm>
          <a:off x="961834" y="2362284"/>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FFEE2E-8F87-4167-98DF-D26324604B9B}">
      <dsp:nvSpPr>
        <dsp:cNvPr id="0" name=""/>
        <dsp:cNvSpPr/>
      </dsp:nvSpPr>
      <dsp:spPr>
        <a:xfrm>
          <a:off x="0" y="1440919"/>
          <a:ext cx="1092022" cy="941513"/>
        </a:xfrm>
        <a:prstGeom prst="hexagon">
          <a:avLst>
            <a:gd name="adj" fmla="val 25000"/>
            <a:gd name="vf" fmla="val 115470"/>
          </a:avLst>
        </a:prstGeom>
        <a:blipFill rotWithShape="1">
          <a:blip xmlns:r="http://schemas.openxmlformats.org/officeDocument/2006/relationships" r:embed="rId2"/>
          <a:srcRect/>
          <a:stretch>
            <a:fillRect l="-15000" r="-1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7EF028D2-BCD2-44B7-994C-A7940CE9FF0F}">
      <dsp:nvSpPr>
        <dsp:cNvPr id="0" name=""/>
        <dsp:cNvSpPr/>
      </dsp:nvSpPr>
      <dsp:spPr>
        <a:xfrm>
          <a:off x="743430" y="2258058"/>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7FAEF6-8CCB-48DD-BD6B-867F1E8D1984}">
      <dsp:nvSpPr>
        <dsp:cNvPr id="0" name=""/>
        <dsp:cNvSpPr/>
      </dsp:nvSpPr>
      <dsp:spPr>
        <a:xfrm>
          <a:off x="1863821" y="1429725"/>
          <a:ext cx="1092022" cy="941513"/>
        </a:xfrm>
        <a:prstGeom prst="hexagon">
          <a:avLst>
            <a:gd name="adj" fmla="val 25000"/>
            <a:gd name="vf" fmla="val 115470"/>
          </a:avLst>
        </a:prstGeom>
        <a:blipFill rotWithShape="0">
          <a:blip xmlns:r="http://schemas.openxmlformats.org/officeDocument/2006/relationships" r:embed="rId3"/>
          <a:srcRect/>
          <a:stretch>
            <a:fillRect l="-25000" r="-2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3020" rIns="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2033282" y="1575830"/>
        <a:ext cx="753100" cy="649303"/>
      </dsp:txXfrm>
    </dsp:sp>
    <dsp:sp modelId="{30CA827F-6BA0-4EAA-8421-A36C70E9EFC6}">
      <dsp:nvSpPr>
        <dsp:cNvPr id="0" name=""/>
        <dsp:cNvSpPr/>
      </dsp:nvSpPr>
      <dsp:spPr>
        <a:xfrm>
          <a:off x="2610360" y="2245870"/>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AF8B4A-3D40-401D-9884-1EC27BC9044B}">
      <dsp:nvSpPr>
        <dsp:cNvPr id="0" name=""/>
        <dsp:cNvSpPr/>
      </dsp:nvSpPr>
      <dsp:spPr>
        <a:xfrm>
          <a:off x="2794177" y="1946625"/>
          <a:ext cx="1092022" cy="941513"/>
        </a:xfrm>
        <a:prstGeom prst="hexagon">
          <a:avLst>
            <a:gd name="adj" fmla="val 25000"/>
            <a:gd name="vf" fmla="val 115470"/>
          </a:avLst>
        </a:prstGeom>
        <a:blipFill rotWithShape="1">
          <a:blip xmlns:r="http://schemas.openxmlformats.org/officeDocument/2006/relationships" r:embed="rId4"/>
          <a:srcRect/>
          <a:stretch>
            <a:fillRect l="-38000" r="-38000"/>
          </a:stretch>
        </a:blipFill>
        <a:ln w="127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DA3845C5-FF7F-4917-B4AE-536E7C3CD5AE}">
      <dsp:nvSpPr>
        <dsp:cNvPr id="0" name=""/>
        <dsp:cNvSpPr/>
      </dsp:nvSpPr>
      <dsp:spPr>
        <a:xfrm>
          <a:off x="2822547" y="2362284"/>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358097-FA88-47E8-B287-4414B0D5DE5A}">
      <dsp:nvSpPr>
        <dsp:cNvPr id="0" name=""/>
        <dsp:cNvSpPr/>
      </dsp:nvSpPr>
      <dsp:spPr>
        <a:xfrm>
          <a:off x="933465" y="915064"/>
          <a:ext cx="1092022" cy="941513"/>
        </a:xfrm>
        <a:prstGeom prst="hexagon">
          <a:avLst>
            <a:gd name="adj" fmla="val 25000"/>
            <a:gd name="vf" fmla="val 115470"/>
          </a:avLst>
        </a:prstGeom>
        <a:blipFill rotWithShape="0">
          <a:blip xmlns:r="http://schemas.openxmlformats.org/officeDocument/2006/relationships" r:embed="rId5"/>
          <a:srcRect/>
          <a:stretch>
            <a:fillRect l="-15000" r="-1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3020" rIns="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1102926" y="1061169"/>
        <a:ext cx="753100" cy="649303"/>
      </dsp:txXfrm>
    </dsp:sp>
    <dsp:sp modelId="{90A9500B-AC5A-4A18-B5C4-9E27F9F6500B}">
      <dsp:nvSpPr>
        <dsp:cNvPr id="0" name=""/>
        <dsp:cNvSpPr/>
      </dsp:nvSpPr>
      <dsp:spPr>
        <a:xfrm>
          <a:off x="1673786" y="935462"/>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1E170C-74E5-4620-A982-B8DFEF626132}">
      <dsp:nvSpPr>
        <dsp:cNvPr id="0" name=""/>
        <dsp:cNvSpPr/>
      </dsp:nvSpPr>
      <dsp:spPr>
        <a:xfrm>
          <a:off x="1863821" y="400652"/>
          <a:ext cx="1092022" cy="941513"/>
        </a:xfrm>
        <a:prstGeom prst="hexagon">
          <a:avLst>
            <a:gd name="adj" fmla="val 25000"/>
            <a:gd name="vf" fmla="val 115470"/>
          </a:avLst>
        </a:prstGeom>
        <a:blipFill rotWithShape="1">
          <a:blip xmlns:r="http://schemas.openxmlformats.org/officeDocument/2006/relationships" r:embed="rId6"/>
          <a:srcRect/>
          <a:stretch>
            <a:fillRect l="-27000" r="-27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B24F1DFE-8DA7-412A-A6F2-90FF318ADD6D}">
      <dsp:nvSpPr>
        <dsp:cNvPr id="0" name=""/>
        <dsp:cNvSpPr/>
      </dsp:nvSpPr>
      <dsp:spPr>
        <a:xfrm>
          <a:off x="1896076" y="814073"/>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134D5-AB31-48ED-8CEF-D4F96E0ED55D}">
      <dsp:nvSpPr>
        <dsp:cNvPr id="0" name=""/>
        <dsp:cNvSpPr/>
      </dsp:nvSpPr>
      <dsp:spPr>
        <a:xfrm>
          <a:off x="1064605" y="1382127"/>
          <a:ext cx="1076294" cy="107647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32CFB8-1497-4390-90ED-82B3C980927B}">
      <dsp:nvSpPr>
        <dsp:cNvPr id="0" name=""/>
        <dsp:cNvSpPr/>
      </dsp:nvSpPr>
      <dsp:spPr>
        <a:xfrm>
          <a:off x="1751114" y="589399"/>
          <a:ext cx="319651" cy="319446"/>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5E7A4CEE-AEB6-4E6A-B026-D2C9072575DB}">
      <dsp:nvSpPr>
        <dsp:cNvPr id="0" name=""/>
        <dsp:cNvSpPr/>
      </dsp:nvSpPr>
      <dsp:spPr>
        <a:xfrm>
          <a:off x="1105966" y="1423437"/>
          <a:ext cx="994021" cy="993853"/>
        </a:xfrm>
        <a:prstGeom prst="ellipse">
          <a:avLst/>
        </a:prstGeom>
        <a:blipFill rotWithShape="1">
          <a:blip xmlns:r="http://schemas.openxmlformats.org/officeDocument/2006/relationships" r:embed="rId1"/>
          <a:srcRect/>
          <a:stretch>
            <a:fillRect l="-25000" r="-25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B143A681-4810-4554-8B11-077841B7D5D6}">
      <dsp:nvSpPr>
        <dsp:cNvPr id="0" name=""/>
        <dsp:cNvSpPr/>
      </dsp:nvSpPr>
      <dsp:spPr>
        <a:xfrm>
          <a:off x="3528336" y="2285998"/>
          <a:ext cx="563323" cy="563189"/>
        </a:xfrm>
        <a:prstGeom prst="ellipse">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0D02C8C6-D484-4AA5-9C56-362714E9FFE7}">
      <dsp:nvSpPr>
        <dsp:cNvPr id="0" name=""/>
        <dsp:cNvSpPr/>
      </dsp:nvSpPr>
      <dsp:spPr>
        <a:xfrm>
          <a:off x="2362200" y="1789167"/>
          <a:ext cx="496785" cy="496833"/>
        </a:xfrm>
        <a:prstGeom prst="ellipse">
          <a:avLst/>
        </a:prstGeom>
        <a:blipFill rotWithShape="1">
          <a:blip xmlns:r="http://schemas.openxmlformats.org/officeDocument/2006/relationships" r:embed="rId2"/>
          <a:srcRect/>
          <a:stretch>
            <a:fillRect l="-7000" r="-7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D49B1551-923C-4A99-AE7B-51A2C13F904F}">
      <dsp:nvSpPr>
        <dsp:cNvPr id="0" name=""/>
        <dsp:cNvSpPr/>
      </dsp:nvSpPr>
      <dsp:spPr>
        <a:xfrm>
          <a:off x="1998832" y="790525"/>
          <a:ext cx="722025" cy="72225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9C5A6F-EF6E-4622-9B5A-523506F4B791}">
      <dsp:nvSpPr>
        <dsp:cNvPr id="0" name=""/>
        <dsp:cNvSpPr/>
      </dsp:nvSpPr>
      <dsp:spPr>
        <a:xfrm>
          <a:off x="2602618" y="613138"/>
          <a:ext cx="236479" cy="236640"/>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D43C8336-1777-414E-A07A-DAE23E0ED022}">
      <dsp:nvSpPr>
        <dsp:cNvPr id="0" name=""/>
        <dsp:cNvSpPr/>
      </dsp:nvSpPr>
      <dsp:spPr>
        <a:xfrm>
          <a:off x="2839547" y="2151116"/>
          <a:ext cx="177584" cy="177387"/>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6BDE0F3F-D78C-4F37-A119-1ACF9DF7EB0A}">
      <dsp:nvSpPr>
        <dsp:cNvPr id="0" name=""/>
        <dsp:cNvSpPr/>
      </dsp:nvSpPr>
      <dsp:spPr>
        <a:xfrm>
          <a:off x="2037046" y="828657"/>
          <a:ext cx="646046" cy="645995"/>
        </a:xfrm>
        <a:prstGeom prst="ellipse">
          <a:avLst/>
        </a:prstGeom>
        <a:blipFill rotWithShape="1">
          <a:blip xmlns:r="http://schemas.openxmlformats.org/officeDocument/2006/relationships" r:embed="rId3"/>
          <a:srcRect/>
          <a:stretch>
            <a:fillRect l="-14000" r="-14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7625D927-6904-42DB-8B95-8DD98F158AC1}">
      <dsp:nvSpPr>
        <dsp:cNvPr id="0" name=""/>
        <dsp:cNvSpPr/>
      </dsp:nvSpPr>
      <dsp:spPr>
        <a:xfrm>
          <a:off x="0" y="828657"/>
          <a:ext cx="1597357" cy="518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 numCol="1" spcCol="1270" anchor="b" anchorCtr="0">
          <a:noAutofit/>
        </a:bodyPr>
        <a:lstStyle/>
        <a:p>
          <a:pPr marL="0" lvl="0" indent="0" algn="r" defTabSz="1466850">
            <a:lnSpc>
              <a:spcPct val="90000"/>
            </a:lnSpc>
            <a:spcBef>
              <a:spcPct val="0"/>
            </a:spcBef>
            <a:spcAft>
              <a:spcPct val="35000"/>
            </a:spcAft>
            <a:buNone/>
          </a:pPr>
          <a:endParaRPr lang="en-US" sz="3300" kern="1200" dirty="0"/>
        </a:p>
      </dsp:txBody>
      <dsp:txXfrm>
        <a:off x="0" y="828657"/>
        <a:ext cx="1597357" cy="518703"/>
      </dsp:txXfrm>
    </dsp:sp>
    <dsp:sp modelId="{8CD02C69-B16B-46A1-9202-3D68BAB19576}">
      <dsp:nvSpPr>
        <dsp:cNvPr id="0" name=""/>
        <dsp:cNvSpPr/>
      </dsp:nvSpPr>
      <dsp:spPr>
        <a:xfrm>
          <a:off x="2898442" y="1618768"/>
          <a:ext cx="1597357" cy="496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1333500">
            <a:lnSpc>
              <a:spcPct val="90000"/>
            </a:lnSpc>
            <a:spcBef>
              <a:spcPct val="0"/>
            </a:spcBef>
            <a:spcAft>
              <a:spcPct val="35000"/>
            </a:spcAft>
            <a:buNone/>
          </a:pPr>
          <a:endParaRPr lang="en-US" sz="3000" kern="1200"/>
        </a:p>
      </dsp:txBody>
      <dsp:txXfrm>
        <a:off x="2898442" y="1618768"/>
        <a:ext cx="1597357" cy="496833"/>
      </dsp:txXfrm>
    </dsp:sp>
    <dsp:sp modelId="{F88E32DF-2CC9-44AD-945C-745CA65D37F8}">
      <dsp:nvSpPr>
        <dsp:cNvPr id="0" name=""/>
        <dsp:cNvSpPr/>
      </dsp:nvSpPr>
      <dsp:spPr>
        <a:xfrm>
          <a:off x="2839547" y="828657"/>
          <a:ext cx="1597357" cy="645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2839547" y="828657"/>
        <a:ext cx="1597357" cy="64599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134D5-AB31-48ED-8CEF-D4F96E0ED55D}">
      <dsp:nvSpPr>
        <dsp:cNvPr id="0" name=""/>
        <dsp:cNvSpPr/>
      </dsp:nvSpPr>
      <dsp:spPr>
        <a:xfrm>
          <a:off x="1064605" y="1382127"/>
          <a:ext cx="1076294" cy="107647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32CFB8-1497-4390-90ED-82B3C980927B}">
      <dsp:nvSpPr>
        <dsp:cNvPr id="0" name=""/>
        <dsp:cNvSpPr/>
      </dsp:nvSpPr>
      <dsp:spPr>
        <a:xfrm>
          <a:off x="1751114" y="589399"/>
          <a:ext cx="319651" cy="319446"/>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5E7A4CEE-AEB6-4E6A-B026-D2C9072575DB}">
      <dsp:nvSpPr>
        <dsp:cNvPr id="0" name=""/>
        <dsp:cNvSpPr/>
      </dsp:nvSpPr>
      <dsp:spPr>
        <a:xfrm>
          <a:off x="1105966" y="1423437"/>
          <a:ext cx="994021" cy="993853"/>
        </a:xfrm>
        <a:prstGeom prst="ellipse">
          <a:avLst/>
        </a:prstGeom>
        <a:blipFill rotWithShape="1">
          <a:blip xmlns:r="http://schemas.openxmlformats.org/officeDocument/2006/relationships" r:embed="rId1"/>
          <a:srcRect/>
          <a:stretch>
            <a:fillRect l="-25000" r="-25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B143A681-4810-4554-8B11-077841B7D5D6}">
      <dsp:nvSpPr>
        <dsp:cNvPr id="0" name=""/>
        <dsp:cNvSpPr/>
      </dsp:nvSpPr>
      <dsp:spPr>
        <a:xfrm>
          <a:off x="3528336" y="2285998"/>
          <a:ext cx="563323" cy="563189"/>
        </a:xfrm>
        <a:prstGeom prst="ellipse">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0D02C8C6-D484-4AA5-9C56-362714E9FFE7}">
      <dsp:nvSpPr>
        <dsp:cNvPr id="0" name=""/>
        <dsp:cNvSpPr/>
      </dsp:nvSpPr>
      <dsp:spPr>
        <a:xfrm>
          <a:off x="2362200" y="1789167"/>
          <a:ext cx="496785" cy="496833"/>
        </a:xfrm>
        <a:prstGeom prst="ellipse">
          <a:avLst/>
        </a:prstGeom>
        <a:blipFill rotWithShape="1">
          <a:blip xmlns:r="http://schemas.openxmlformats.org/officeDocument/2006/relationships" r:embed="rId2"/>
          <a:srcRect/>
          <a:stretch>
            <a:fillRect l="-7000" r="-7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D49B1551-923C-4A99-AE7B-51A2C13F904F}">
      <dsp:nvSpPr>
        <dsp:cNvPr id="0" name=""/>
        <dsp:cNvSpPr/>
      </dsp:nvSpPr>
      <dsp:spPr>
        <a:xfrm>
          <a:off x="1998832" y="790525"/>
          <a:ext cx="722025" cy="72225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9C5A6F-EF6E-4622-9B5A-523506F4B791}">
      <dsp:nvSpPr>
        <dsp:cNvPr id="0" name=""/>
        <dsp:cNvSpPr/>
      </dsp:nvSpPr>
      <dsp:spPr>
        <a:xfrm>
          <a:off x="2602618" y="613138"/>
          <a:ext cx="236479" cy="236640"/>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D43C8336-1777-414E-A07A-DAE23E0ED022}">
      <dsp:nvSpPr>
        <dsp:cNvPr id="0" name=""/>
        <dsp:cNvSpPr/>
      </dsp:nvSpPr>
      <dsp:spPr>
        <a:xfrm>
          <a:off x="2839547" y="2151116"/>
          <a:ext cx="177584" cy="177387"/>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6BDE0F3F-D78C-4F37-A119-1ACF9DF7EB0A}">
      <dsp:nvSpPr>
        <dsp:cNvPr id="0" name=""/>
        <dsp:cNvSpPr/>
      </dsp:nvSpPr>
      <dsp:spPr>
        <a:xfrm>
          <a:off x="2037046" y="828657"/>
          <a:ext cx="646046" cy="645995"/>
        </a:xfrm>
        <a:prstGeom prst="ellipse">
          <a:avLst/>
        </a:prstGeom>
        <a:blipFill rotWithShape="1">
          <a:blip xmlns:r="http://schemas.openxmlformats.org/officeDocument/2006/relationships" r:embed="rId3"/>
          <a:srcRect/>
          <a:stretch>
            <a:fillRect l="-14000" r="-14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7625D927-6904-42DB-8B95-8DD98F158AC1}">
      <dsp:nvSpPr>
        <dsp:cNvPr id="0" name=""/>
        <dsp:cNvSpPr/>
      </dsp:nvSpPr>
      <dsp:spPr>
        <a:xfrm>
          <a:off x="0" y="828657"/>
          <a:ext cx="1597357" cy="518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 numCol="1" spcCol="1270" anchor="b" anchorCtr="0">
          <a:noAutofit/>
        </a:bodyPr>
        <a:lstStyle/>
        <a:p>
          <a:pPr marL="0" lvl="0" indent="0" algn="r" defTabSz="1466850">
            <a:lnSpc>
              <a:spcPct val="90000"/>
            </a:lnSpc>
            <a:spcBef>
              <a:spcPct val="0"/>
            </a:spcBef>
            <a:spcAft>
              <a:spcPct val="35000"/>
            </a:spcAft>
            <a:buNone/>
          </a:pPr>
          <a:endParaRPr lang="en-US" sz="3300" kern="1200" dirty="0"/>
        </a:p>
      </dsp:txBody>
      <dsp:txXfrm>
        <a:off x="0" y="828657"/>
        <a:ext cx="1597357" cy="518703"/>
      </dsp:txXfrm>
    </dsp:sp>
    <dsp:sp modelId="{8CD02C69-B16B-46A1-9202-3D68BAB19576}">
      <dsp:nvSpPr>
        <dsp:cNvPr id="0" name=""/>
        <dsp:cNvSpPr/>
      </dsp:nvSpPr>
      <dsp:spPr>
        <a:xfrm>
          <a:off x="2898442" y="1618768"/>
          <a:ext cx="1597357" cy="496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1333500">
            <a:lnSpc>
              <a:spcPct val="90000"/>
            </a:lnSpc>
            <a:spcBef>
              <a:spcPct val="0"/>
            </a:spcBef>
            <a:spcAft>
              <a:spcPct val="35000"/>
            </a:spcAft>
            <a:buNone/>
          </a:pPr>
          <a:endParaRPr lang="en-US" sz="3000" kern="1200"/>
        </a:p>
      </dsp:txBody>
      <dsp:txXfrm>
        <a:off x="2898442" y="1618768"/>
        <a:ext cx="1597357" cy="496833"/>
      </dsp:txXfrm>
    </dsp:sp>
    <dsp:sp modelId="{F88E32DF-2CC9-44AD-945C-745CA65D37F8}">
      <dsp:nvSpPr>
        <dsp:cNvPr id="0" name=""/>
        <dsp:cNvSpPr/>
      </dsp:nvSpPr>
      <dsp:spPr>
        <a:xfrm>
          <a:off x="2839547" y="828657"/>
          <a:ext cx="1597357" cy="645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2839547" y="828657"/>
        <a:ext cx="1597357" cy="6459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134D5-AB31-48ED-8CEF-D4F96E0ED55D}">
      <dsp:nvSpPr>
        <dsp:cNvPr id="0" name=""/>
        <dsp:cNvSpPr/>
      </dsp:nvSpPr>
      <dsp:spPr>
        <a:xfrm>
          <a:off x="1064605" y="1382127"/>
          <a:ext cx="1076294" cy="107647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32CFB8-1497-4390-90ED-82B3C980927B}">
      <dsp:nvSpPr>
        <dsp:cNvPr id="0" name=""/>
        <dsp:cNvSpPr/>
      </dsp:nvSpPr>
      <dsp:spPr>
        <a:xfrm>
          <a:off x="1751114" y="589399"/>
          <a:ext cx="319651" cy="319446"/>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5E7A4CEE-AEB6-4E6A-B026-D2C9072575DB}">
      <dsp:nvSpPr>
        <dsp:cNvPr id="0" name=""/>
        <dsp:cNvSpPr/>
      </dsp:nvSpPr>
      <dsp:spPr>
        <a:xfrm>
          <a:off x="1105966" y="1423437"/>
          <a:ext cx="994021" cy="993853"/>
        </a:xfrm>
        <a:prstGeom prst="ellipse">
          <a:avLst/>
        </a:prstGeom>
        <a:blipFill rotWithShape="1">
          <a:blip xmlns:r="http://schemas.openxmlformats.org/officeDocument/2006/relationships" r:embed="rId1"/>
          <a:srcRect/>
          <a:stretch>
            <a:fillRect l="-25000" r="-25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B143A681-4810-4554-8B11-077841B7D5D6}">
      <dsp:nvSpPr>
        <dsp:cNvPr id="0" name=""/>
        <dsp:cNvSpPr/>
      </dsp:nvSpPr>
      <dsp:spPr>
        <a:xfrm>
          <a:off x="3528336" y="2285998"/>
          <a:ext cx="563323" cy="563189"/>
        </a:xfrm>
        <a:prstGeom prst="ellipse">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0D02C8C6-D484-4AA5-9C56-362714E9FFE7}">
      <dsp:nvSpPr>
        <dsp:cNvPr id="0" name=""/>
        <dsp:cNvSpPr/>
      </dsp:nvSpPr>
      <dsp:spPr>
        <a:xfrm>
          <a:off x="2362200" y="1789167"/>
          <a:ext cx="496785" cy="496833"/>
        </a:xfrm>
        <a:prstGeom prst="ellipse">
          <a:avLst/>
        </a:prstGeom>
        <a:blipFill rotWithShape="1">
          <a:blip xmlns:r="http://schemas.openxmlformats.org/officeDocument/2006/relationships" r:embed="rId2"/>
          <a:srcRect/>
          <a:stretch>
            <a:fillRect l="-7000" r="-7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D49B1551-923C-4A99-AE7B-51A2C13F904F}">
      <dsp:nvSpPr>
        <dsp:cNvPr id="0" name=""/>
        <dsp:cNvSpPr/>
      </dsp:nvSpPr>
      <dsp:spPr>
        <a:xfrm>
          <a:off x="1998832" y="790525"/>
          <a:ext cx="722025" cy="72225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9C5A6F-EF6E-4622-9B5A-523506F4B791}">
      <dsp:nvSpPr>
        <dsp:cNvPr id="0" name=""/>
        <dsp:cNvSpPr/>
      </dsp:nvSpPr>
      <dsp:spPr>
        <a:xfrm>
          <a:off x="2602618" y="613138"/>
          <a:ext cx="236479" cy="236640"/>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D43C8336-1777-414E-A07A-DAE23E0ED022}">
      <dsp:nvSpPr>
        <dsp:cNvPr id="0" name=""/>
        <dsp:cNvSpPr/>
      </dsp:nvSpPr>
      <dsp:spPr>
        <a:xfrm>
          <a:off x="2839547" y="2151116"/>
          <a:ext cx="177584" cy="177387"/>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6BDE0F3F-D78C-4F37-A119-1ACF9DF7EB0A}">
      <dsp:nvSpPr>
        <dsp:cNvPr id="0" name=""/>
        <dsp:cNvSpPr/>
      </dsp:nvSpPr>
      <dsp:spPr>
        <a:xfrm>
          <a:off x="2037046" y="828657"/>
          <a:ext cx="646046" cy="645995"/>
        </a:xfrm>
        <a:prstGeom prst="ellipse">
          <a:avLst/>
        </a:prstGeom>
        <a:blipFill rotWithShape="1">
          <a:blip xmlns:r="http://schemas.openxmlformats.org/officeDocument/2006/relationships" r:embed="rId3"/>
          <a:srcRect/>
          <a:stretch>
            <a:fillRect l="-14000" r="-14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7625D927-6904-42DB-8B95-8DD98F158AC1}">
      <dsp:nvSpPr>
        <dsp:cNvPr id="0" name=""/>
        <dsp:cNvSpPr/>
      </dsp:nvSpPr>
      <dsp:spPr>
        <a:xfrm>
          <a:off x="0" y="828657"/>
          <a:ext cx="1597357" cy="518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 numCol="1" spcCol="1270" anchor="b" anchorCtr="0">
          <a:noAutofit/>
        </a:bodyPr>
        <a:lstStyle/>
        <a:p>
          <a:pPr marL="0" lvl="0" indent="0" algn="r" defTabSz="1466850">
            <a:lnSpc>
              <a:spcPct val="90000"/>
            </a:lnSpc>
            <a:spcBef>
              <a:spcPct val="0"/>
            </a:spcBef>
            <a:spcAft>
              <a:spcPct val="35000"/>
            </a:spcAft>
            <a:buNone/>
          </a:pPr>
          <a:endParaRPr lang="en-US" sz="3300" kern="1200" dirty="0"/>
        </a:p>
      </dsp:txBody>
      <dsp:txXfrm>
        <a:off x="0" y="828657"/>
        <a:ext cx="1597357" cy="518703"/>
      </dsp:txXfrm>
    </dsp:sp>
    <dsp:sp modelId="{8CD02C69-B16B-46A1-9202-3D68BAB19576}">
      <dsp:nvSpPr>
        <dsp:cNvPr id="0" name=""/>
        <dsp:cNvSpPr/>
      </dsp:nvSpPr>
      <dsp:spPr>
        <a:xfrm>
          <a:off x="2898442" y="1618768"/>
          <a:ext cx="1597357" cy="496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1333500">
            <a:lnSpc>
              <a:spcPct val="90000"/>
            </a:lnSpc>
            <a:spcBef>
              <a:spcPct val="0"/>
            </a:spcBef>
            <a:spcAft>
              <a:spcPct val="35000"/>
            </a:spcAft>
            <a:buNone/>
          </a:pPr>
          <a:endParaRPr lang="en-US" sz="3000" kern="1200"/>
        </a:p>
      </dsp:txBody>
      <dsp:txXfrm>
        <a:off x="2898442" y="1618768"/>
        <a:ext cx="1597357" cy="496833"/>
      </dsp:txXfrm>
    </dsp:sp>
    <dsp:sp modelId="{F88E32DF-2CC9-44AD-945C-745CA65D37F8}">
      <dsp:nvSpPr>
        <dsp:cNvPr id="0" name=""/>
        <dsp:cNvSpPr/>
      </dsp:nvSpPr>
      <dsp:spPr>
        <a:xfrm>
          <a:off x="2839547" y="828657"/>
          <a:ext cx="1597357" cy="645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2839547" y="828657"/>
        <a:ext cx="1597357" cy="645995"/>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7.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1/layout/ThemePictureAccent">
  <dgm:title val="Theme Picture Accent"/>
  <dgm:desc val="Use to show a group of pictures with the first picture being centered and the largest. Can contain up to six Level 1 pictures. Unused pictures do not appear, but remain available if you switch layouts.  Works best with small amounts of text."/>
  <dgm:catLst>
    <dgm:cat type="picture" pri="13250"/>
    <dgm:cat type="officeonline" pri="4000"/>
  </dgm:catLst>
  <dgm:sampData>
    <dgm:dataModel>
      <dgm:ptLst>
        <dgm:pt modelId="0" type="doc"/>
        <dgm:pt modelId="10">
          <dgm:prSet phldr="1"/>
        </dgm:pt>
        <dgm:pt modelId="20">
          <dgm:prSet phldr="1"/>
        </dgm:pt>
        <dgm:pt modelId="30">
          <dgm:prSet phldr="1"/>
        </dgm:pt>
        <dgm:pt modelId="40">
          <dgm:prSet phldr="1"/>
        </dgm:pt>
        <dgm:pt modelId="50">
          <dgm:prSet phldr="1"/>
        </dgm:pt>
        <dgm:pt modelId="60">
          <dgm:prSet phldr="1"/>
        </dgm:pt>
      </dgm:ptLst>
      <dgm:cxnLst>
        <dgm:cxn modelId="70" srcId="0" destId="10" srcOrd="0" destOrd="0"/>
        <dgm:cxn modelId="80" srcId="0" destId="20" srcOrd="1" destOrd="0"/>
        <dgm:cxn modelId="90" srcId="0" destId="30" srcOrd="2" destOrd="0"/>
        <dgm:cxn modelId="100" srcId="0" destId="40" srcOrd="3" destOrd="0"/>
        <dgm:cxn modelId="110" srcId="0" destId="50" srcOrd="4" destOrd="0"/>
        <dgm:cxn modelId="120" srcId="0" destId="60" srcOrd="5"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6"/>
      <dgm:chPref val="6"/>
      <dgm:dir/>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5" axis="ch" ptType="node" func="cnt" op="equ" val="2">
            <dgm:alg type="composite">
              <dgm:param type="ar" val="0.9528"/>
            </dgm:alg>
            <dgm:constrLst>
              <dgm:constr type="primFontSz" for="des" forName="Text1" val="65"/>
              <dgm:constr type="primFontSz" for="des" forName="Text2" refType="primFontSz" refFor="des" refForName="Text1" op="equ"/>
              <dgm:constr type="l" for="ch" forName="Image1" refType="w" fact="0"/>
              <dgm:constr type="t" for="ch" forName="Image1" refType="h" fact="0.4119"/>
              <dgm:constr type="w" for="ch" forName="Image1" refType="w" fact="0.997"/>
              <dgm:constr type="h" for="ch" forName="Image1" refType="h" fact="0.5881"/>
              <dgm:constr type="l" for="ch" forName="Accent1" refType="w" fact="0.049"/>
              <dgm:constr type="t" for="ch" forName="Accent1" refType="h" fact="0.4563"/>
              <dgm:constr type="w" for="ch" forName="Accent1" refType="w" fact="0.9008"/>
              <dgm:constr type="h" for="ch" forName="Accent1" refType="h" fact="0.4958"/>
              <dgm:constr type="l" for="ch" forName="Image2" refType="w" fact="0.6099"/>
              <dgm:constr type="t" for="ch" forName="Image2" refType="h" fact="0"/>
              <dgm:constr type="w" for="ch" forName="Image2" refType="w" fact="0.3901"/>
              <dgm:constr type="h" for="ch" forName="Image2" refType="h" fact="0.3806"/>
              <dgm:constr type="l" for="ch" forName="Accent2" refType="w" fact="0.6338"/>
              <dgm:constr type="t" for="ch" forName="Accent2" refType="h" fact="0.0231"/>
              <dgm:constr type="w" for="ch" forName="Accent2" refType="w" fact="0.3418"/>
              <dgm:constr type="h" for="ch" forName="Accent2" refType="h" fact="0.3343"/>
              <dgm:constr type="l" for="ch" forName="Text1" refType="w" fact="0.049"/>
              <dgm:constr type="t" for="ch" forName="Text1" refType="h" fact="0.8032"/>
              <dgm:constr type="w" for="ch" forName="Text1" refType="w" fact="0.9008"/>
              <dgm:constr type="h" for="ch" forName="Text1" refType="h" fact="0.1499"/>
              <dgm:constr type="l" for="ch" forName="Text2" refType="w" fact="0.6335"/>
              <dgm:constr type="t" for="ch" forName="Text2" refType="h" fact="0.2575"/>
              <dgm:constr type="w" for="ch" forName="Text2" refType="w" fact="0.3418"/>
              <dgm:constr type="h" for="ch" forName="Text2" refType="h" fact="0.0999"/>
            </dgm:constrLst>
          </dgm:if>
          <dgm:if name="Name6"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l" for="ch" forName="Image1" refType="w" fact="0"/>
              <dgm:constr type="t" for="ch" forName="Image1" refType="h" fact="0.4119"/>
              <dgm:constr type="w" for="ch" forName="Image1" refType="w" fact="0.6627"/>
              <dgm:constr type="h" for="ch" forName="Image1" refType="h" fact="0.5881"/>
              <dgm:constr type="l" for="ch" forName="Accent1" refType="w" fact="0.0326"/>
              <dgm:constr type="t" for="ch" forName="Accent1" refType="h" fact="0.4563"/>
              <dgm:constr type="w" for="ch" forName="Accent1" refType="w" fact="0.5988"/>
              <dgm:constr type="h" for="ch" forName="Accent1" refType="h" fact="0.4958"/>
              <dgm:constr type="l" for="ch" forName="Image3" refType="w" fact="0.6846"/>
              <dgm:constr type="t" for="ch" forName="Image3" refType="h" fact="0.6397"/>
              <dgm:constr type="w" for="ch" forName="Image3" refType="w" fact="0.3154"/>
              <dgm:constr type="h" for="ch" forName="Image3" refType="h" fact="0.2805"/>
              <dgm:constr type="l" for="ch" forName="Accent3" refType="w" fact="0.7006"/>
              <dgm:constr type="t" for="ch" forName="Accent3" refType="h" fact="0.6629"/>
              <dgm:constr type="w" for="ch" forName="Accent3" refType="w" fact="0.2833"/>
              <dgm:constr type="h" for="ch" forName="Accent3" refType="h" fact="0.2344"/>
              <dgm:constr type="l" for="ch" forName="Image2" refType="w" fact="0.4054"/>
              <dgm:constr type="t" for="ch" forName="Image2" refType="h" fact="0"/>
              <dgm:constr type="w" for="ch" forName="Image2" refType="w" fact="0.2593"/>
              <dgm:constr type="h" for="ch" forName="Image2" refType="h" fact="0.3806"/>
              <dgm:constr type="l" for="ch" forName="Accent2" refType="w" fact="0.4213"/>
              <dgm:constr type="t" for="ch" forName="Accent2" refType="h" fact="0.0231"/>
              <dgm:constr type="w" for="ch" forName="Accent2" refType="w" fact="0.2272"/>
              <dgm:constr type="h" for="ch" forName="Accent2" refType="h" fact="0.3343"/>
              <dgm:constr type="l" for="ch" forName="Text1" refType="w" fact="0.0326"/>
              <dgm:constr type="t" for="ch" forName="Text1" refType="h" fact="0.8032"/>
              <dgm:constr type="w" for="ch" forName="Text1" refType="w" fact="0.5988"/>
              <dgm:constr type="h" for="ch" forName="Text1" refType="h" fact="0.1499"/>
              <dgm:constr type="l" for="ch" forName="Text2" refType="w" fact="0.4211"/>
              <dgm:constr type="t" for="ch" forName="Text2" refType="h" fact="0.2575"/>
              <dgm:constr type="w" for="ch" forName="Text2" refType="w" fact="0.2272"/>
              <dgm:constr type="h" for="ch" forName="Text2" refType="h" fact="0.0999"/>
              <dgm:constr type="l" for="ch" forName="Text3" refType="w" fact="0.7006"/>
              <dgm:constr type="t" for="ch" forName="Text3" refType="h" fact="0.7974"/>
              <dgm:constr type="w" for="ch" forName="Text3" refType="w" fact="0.2833"/>
              <dgm:constr type="h" for="ch" forName="Text3" refType="h" fact="0.0999"/>
            </dgm:constrLst>
          </dgm:if>
          <dgm:if name="Name7"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l" for="ch" forName="Image1" refType="w" fact="0.1498"/>
              <dgm:constr type="t" for="ch" forName="Image1" refType="h" fact="0.4119"/>
              <dgm:constr type="w" for="ch" forName="Image1" refType="w" fact="0.5634"/>
              <dgm:constr type="h" for="ch" forName="Image1" refType="h" fact="0.5881"/>
              <dgm:constr type="l" for="ch" forName="Accent1" refType="w" fact="0.1774"/>
              <dgm:constr type="t" for="ch" forName="Accent1" refType="h" fact="0.4563"/>
              <dgm:constr type="w" for="ch" forName="Accent1" refType="w" fact="0.5091"/>
              <dgm:constr type="h" for="ch" forName="Accent1" refType="h" fact="0.4958"/>
              <dgm:constr type="l" for="ch" forName="Image4" refType="w" fact="0"/>
              <dgm:constr type="t" for="ch" forName="Image4" refType="h" fact="0.7601"/>
              <dgm:constr type="w" for="ch" forName="Image4" refType="w" fact="0.1316"/>
              <dgm:constr type="h" for="ch" forName="Image4" refType="h" fact="0.2262"/>
              <dgm:constr type="l" for="ch" forName="Accent4" refType="w" fact="0.0136"/>
              <dgm:constr type="t" for="ch" forName="Accent4" refType="h" fact="0.7839"/>
              <dgm:constr type="w" for="ch" forName="Accent4" refType="w" fact="0.1045"/>
              <dgm:constr type="h" for="ch" forName="Accent4" refType="h" fact="0.1806"/>
              <dgm:constr type="l" for="ch" forName="Image3" refType="w" fact="0.7318"/>
              <dgm:constr type="t" for="ch" forName="Image3" refType="h" fact="0.6397"/>
              <dgm:constr type="w" for="ch" forName="Image3" refType="w" fact="0.2682"/>
              <dgm:constr type="h" for="ch" forName="Image3" refType="h" fact="0.2805"/>
              <dgm:constr type="l" for="ch" forName="Accent3" refType="w" fact="0.7455"/>
              <dgm:constr type="t" for="ch" forName="Accent3" refType="h" fact="0.6629"/>
              <dgm:constr type="w" for="ch" forName="Accent3" refType="w" fact="0.2409"/>
              <dgm:constr type="h" for="ch" forName="Accent3" refType="h" fact="0.2344"/>
              <dgm:constr type="l" for="ch" forName="Image2" refType="w" fact="0.4944"/>
              <dgm:constr type="t" for="ch" forName="Image2" refType="h" fact="0"/>
              <dgm:constr type="w" for="ch" forName="Image2" refType="w" fact="0.2205"/>
              <dgm:constr type="h" for="ch" forName="Image2" refType="h" fact="0.3806"/>
              <dgm:constr type="l" for="ch" forName="Accent2" refType="w" fact="0.508"/>
              <dgm:constr type="t" for="ch" forName="Accent2" refType="h" fact="0.0231"/>
              <dgm:constr type="w" for="ch" forName="Accent2" refType="w" fact="0.1932"/>
              <dgm:constr type="h" for="ch" forName="Accent2" refType="h" fact="0.3343"/>
              <dgm:constr type="l" for="ch" forName="Text1" refType="w" fact="0.1774"/>
              <dgm:constr type="t" for="ch" forName="Text1" refType="h" fact="0.8032"/>
              <dgm:constr type="w" for="ch" forName="Text1" refType="w" fact="0.5091"/>
              <dgm:constr type="h" for="ch" forName="Text1" refType="h" fact="0.1499"/>
              <dgm:constr type="l" for="ch" forName="Text2" refType="w" fact="0.5078"/>
              <dgm:constr type="t" for="ch" forName="Text2" refType="h" fact="0.2575"/>
              <dgm:constr type="w" for="ch" forName="Text2" refType="w" fact="0.1932"/>
              <dgm:constr type="h" for="ch" forName="Text2" refType="h" fact="0.0999"/>
              <dgm:constr type="l" for="ch" forName="Text3" refType="w" fact="0.7455"/>
              <dgm:constr type="t" for="ch" forName="Text3" refType="h" fact="0.7974"/>
              <dgm:constr type="w" for="ch" forName="Text3" refType="w" fact="0.2409"/>
              <dgm:constr type="h" for="ch" forName="Text3" refType="h" fact="0.0999"/>
              <dgm:constr type="l" for="ch" forName="Text4" refType="w" fact="0.0136"/>
              <dgm:constr type="t" for="ch" forName="Text4" refType="h" fact="0.8647"/>
              <dgm:constr type="w" for="ch" forName="Text4" refType="w" fact="0.1045"/>
              <dgm:constr type="h" for="ch" forName="Text4" refType="h" fact="0.0999"/>
            </dgm:constrLst>
          </dgm:if>
          <dgm:if name="Name8"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4" refType="w" fact="0.0136"/>
              <dgm:constr type="t" for="ch" forName="Text4" refType="h" fact="0.6132"/>
              <dgm:constr type="w" for="ch" forName="Text4" refType="w" fact="0.1045"/>
              <dgm:constr type="h" for="ch" forName="Text4" refType="h" fact="0.0709"/>
            </dgm:constrLst>
          </dgm:if>
          <dgm:else name="Name9">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Image6" refType="w" fact="0.151"/>
              <dgm:constr type="t" for="ch" forName="Image6" refType="h" fact="0.7301"/>
              <dgm:constr type="w" for="ch" forName="Image6" refType="w" fact="0.2361"/>
              <dgm:constr type="h" for="ch" forName="Image6" refType="h" fact="0.1604"/>
              <dgm:constr type="l" for="ch" forName="Accent6" refType="w" fact="0.1648"/>
              <dgm:constr type="t" for="ch" forName="Accent6" refType="h" fact="0.7467"/>
              <dgm:constr type="w" for="ch" forName="Accent6" refType="w" fact="0.2091"/>
              <dgm:constr type="h" for="ch" forName="Accent6" refType="h" fact="0.1281"/>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6" refType="w" fact="0.1648"/>
              <dgm:constr type="t" for="ch" forName="Text6" refType="h" fact="0.8039"/>
              <dgm:constr type="w" for="ch" forName="Text6" refType="w" fact="0.2091"/>
              <dgm:constr type="h" for="ch" forName="Text6" refType="h" fact="0.0709"/>
              <dgm:constr type="l" for="ch" forName="Text4" refType="w" fact="0.0136"/>
              <dgm:constr type="t" for="ch" forName="Text4" refType="h" fact="0.6132"/>
              <dgm:constr type="w" for="ch" forName="Text4" refType="w" fact="0.1045"/>
              <dgm:constr type="h" for="ch" forName="Text4" refType="h" fact="0.0709"/>
            </dgm:constrLst>
          </dgm:else>
        </dgm:choose>
      </dgm:if>
      <dgm:else name="Name10">
        <dgm:choose name="Name11">
          <dgm:if name="Name12"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13" axis="ch" ptType="node" func="cnt" op="equ" val="2">
            <dgm:alg type="composite">
              <dgm:param type="ar" val="0.9528"/>
            </dgm:alg>
            <dgm:constrLst>
              <dgm:constr type="primFontSz" for="des" forName="Text1" val="65"/>
              <dgm:constr type="primFontSz" for="des" forName="Text2" refType="primFontSz" refFor="des" refForName="Text1" op="equ"/>
              <dgm:constr type="r" for="ch" forName="Image1" refType="w"/>
              <dgm:constr type="t" for="ch" forName="Image1" refType="h" fact="0.4119"/>
              <dgm:constr type="w" for="ch" forName="Image1" refType="w" fact="0.997"/>
              <dgm:constr type="h" for="ch" forName="Image1" refType="h" fact="0.5881"/>
              <dgm:constr type="r" for="ch" forName="Accent1" refType="w" fact="0.951"/>
              <dgm:constr type="t" for="ch" forName="Accent1" refType="h" fact="0.4563"/>
              <dgm:constr type="w" for="ch" forName="Accent1" refType="w" fact="0.9008"/>
              <dgm:constr type="h" for="ch" forName="Accent1" refType="h" fact="0.4958"/>
              <dgm:constr type="r" for="ch" forName="Image2" refType="w" fact="0.3901"/>
              <dgm:constr type="t" for="ch" forName="Image2" refType="h" fact="0"/>
              <dgm:constr type="w" for="ch" forName="Image2" refType="w" fact="0.3901"/>
              <dgm:constr type="h" for="ch" forName="Image2" refType="h" fact="0.3806"/>
              <dgm:constr type="r" for="ch" forName="Accent2" refType="w" fact="0.3662"/>
              <dgm:constr type="t" for="ch" forName="Accent2" refType="h" fact="0.0231"/>
              <dgm:constr type="w" for="ch" forName="Accent2" refType="w" fact="0.3418"/>
              <dgm:constr type="h" for="ch" forName="Accent2" refType="h" fact="0.3343"/>
              <dgm:constr type="r" for="ch" forName="Text1" refType="w" fact="0.951"/>
              <dgm:constr type="t" for="ch" forName="Text1" refType="h" fact="0.8032"/>
              <dgm:constr type="w" for="ch" forName="Text1" refType="w" fact="0.9008"/>
              <dgm:constr type="h" for="ch" forName="Text1" refType="h" fact="0.1499"/>
              <dgm:constr type="r" for="ch" forName="Text2" refType="w" fact="0.3665"/>
              <dgm:constr type="t" for="ch" forName="Text2" refType="h" fact="0.2575"/>
              <dgm:constr type="w" for="ch" forName="Text2" refType="w" fact="0.3418"/>
              <dgm:constr type="h" for="ch" forName="Text2" refType="h" fact="0.0999"/>
            </dgm:constrLst>
          </dgm:if>
          <dgm:if name="Name14"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r" for="ch" forName="Image1" refType="w"/>
              <dgm:constr type="t" for="ch" forName="Image1" refType="h" fact="0.4119"/>
              <dgm:constr type="w" for="ch" forName="Image1" refType="w" fact="0.6627"/>
              <dgm:constr type="h" for="ch" forName="Image1" refType="h" fact="0.5881"/>
              <dgm:constr type="r" for="ch" forName="Accent1" refType="w" fact="0.9674"/>
              <dgm:constr type="t" for="ch" forName="Accent1" refType="h" fact="0.4563"/>
              <dgm:constr type="w" for="ch" forName="Accent1" refType="w" fact="0.5988"/>
              <dgm:constr type="h" for="ch" forName="Accent1" refType="h" fact="0.4958"/>
              <dgm:constr type="r" for="ch" forName="Image3" refType="w" fact="0.3154"/>
              <dgm:constr type="t" for="ch" forName="Image3" refType="h" fact="0.6397"/>
              <dgm:constr type="w" for="ch" forName="Image3" refType="w" fact="0.3154"/>
              <dgm:constr type="h" for="ch" forName="Image3" refType="h" fact="0.2805"/>
              <dgm:constr type="r" for="ch" forName="Accent3" refType="w" fact="0.2994"/>
              <dgm:constr type="t" for="ch" forName="Accent3" refType="h" fact="0.6629"/>
              <dgm:constr type="w" for="ch" forName="Accent3" refType="w" fact="0.2833"/>
              <dgm:constr type="h" for="ch" forName="Accent3" refType="h" fact="0.2344"/>
              <dgm:constr type="r" for="ch" forName="Image2" refType="w" fact="0.5946"/>
              <dgm:constr type="t" for="ch" forName="Image2" refType="h" fact="0"/>
              <dgm:constr type="w" for="ch" forName="Image2" refType="w" fact="0.2593"/>
              <dgm:constr type="h" for="ch" forName="Image2" refType="h" fact="0.3806"/>
              <dgm:constr type="r" for="ch" forName="Accent2" refType="w" fact="0.5787"/>
              <dgm:constr type="t" for="ch" forName="Accent2" refType="h" fact="0.0231"/>
              <dgm:constr type="w" for="ch" forName="Accent2" refType="w" fact="0.2272"/>
              <dgm:constr type="h" for="ch" forName="Accent2" refType="h" fact="0.3343"/>
              <dgm:constr type="r" for="ch" forName="Text1" refType="w" fact="0.9674"/>
              <dgm:constr type="t" for="ch" forName="Text1" refType="h" fact="0.8032"/>
              <dgm:constr type="w" for="ch" forName="Text1" refType="w" fact="0.5988"/>
              <dgm:constr type="h" for="ch" forName="Text1" refType="h" fact="0.1499"/>
              <dgm:constr type="r" for="ch" forName="Text2" refType="w" fact="0.5789"/>
              <dgm:constr type="t" for="ch" forName="Text2" refType="h" fact="0.2575"/>
              <dgm:constr type="w" for="ch" forName="Text2" refType="w" fact="0.2272"/>
              <dgm:constr type="h" for="ch" forName="Text2" refType="h" fact="0.0999"/>
              <dgm:constr type="r" for="ch" forName="Text3" refType="w" fact="0.2994"/>
              <dgm:constr type="t" for="ch" forName="Text3" refType="h" fact="0.7974"/>
              <dgm:constr type="w" for="ch" forName="Text3" refType="w" fact="0.2833"/>
              <dgm:constr type="h" for="ch" forName="Text3" refType="h" fact="0.0999"/>
            </dgm:constrLst>
          </dgm:if>
          <dgm:if name="Name15"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r" for="ch" forName="Image1" refType="w" fact="0.8502"/>
              <dgm:constr type="t" for="ch" forName="Image1" refType="h" fact="0.4119"/>
              <dgm:constr type="w" for="ch" forName="Image1" refType="w" fact="0.5634"/>
              <dgm:constr type="h" for="ch" forName="Image1" refType="h" fact="0.5881"/>
              <dgm:constr type="r" for="ch" forName="Accent1" refType="w" fact="0.8226"/>
              <dgm:constr type="t" for="ch" forName="Accent1" refType="h" fact="0.4563"/>
              <dgm:constr type="w" for="ch" forName="Accent1" refType="w" fact="0.5091"/>
              <dgm:constr type="h" for="ch" forName="Accent1" refType="h" fact="0.4958"/>
              <dgm:constr type="r" for="ch" forName="Image4" refType="w"/>
              <dgm:constr type="t" for="ch" forName="Image4" refType="h" fact="0.7601"/>
              <dgm:constr type="w" for="ch" forName="Image4" refType="w" fact="0.1316"/>
              <dgm:constr type="h" for="ch" forName="Image4" refType="h" fact="0.2262"/>
              <dgm:constr type="r" for="ch" forName="Accent4" refType="w" fact="0.9864"/>
              <dgm:constr type="t" for="ch" forName="Accent4" refType="h" fact="0.7839"/>
              <dgm:constr type="w" for="ch" forName="Accent4" refType="w" fact="0.1045"/>
              <dgm:constr type="h" for="ch" forName="Accent4" refType="h" fact="0.1806"/>
              <dgm:constr type="r" for="ch" forName="Image3" refType="w" fact="0.2682"/>
              <dgm:constr type="t" for="ch" forName="Image3" refType="h" fact="0.6397"/>
              <dgm:constr type="w" for="ch" forName="Image3" refType="w" fact="0.2682"/>
              <dgm:constr type="h" for="ch" forName="Image3" refType="h" fact="0.2805"/>
              <dgm:constr type="r" for="ch" forName="Accent3" refType="w" fact="0.2545"/>
              <dgm:constr type="t" for="ch" forName="Accent3" refType="h" fact="0.6629"/>
              <dgm:constr type="w" for="ch" forName="Accent3" refType="w" fact="0.2409"/>
              <dgm:constr type="h" for="ch" forName="Accent3" refType="h" fact="0.2344"/>
              <dgm:constr type="r" for="ch" forName="Image2" refType="w" fact="0.5056"/>
              <dgm:constr type="t" for="ch" forName="Image2" refType="h" fact="0"/>
              <dgm:constr type="w" for="ch" forName="Image2" refType="w" fact="0.2205"/>
              <dgm:constr type="h" for="ch" forName="Image2" refType="h" fact="0.3806"/>
              <dgm:constr type="r" for="ch" forName="Accent2" refType="w" fact="0.492"/>
              <dgm:constr type="t" for="ch" forName="Accent2" refType="h" fact="0.0231"/>
              <dgm:constr type="w" for="ch" forName="Accent2" refType="w" fact="0.1932"/>
              <dgm:constr type="h" for="ch" forName="Accent2" refType="h" fact="0.3343"/>
              <dgm:constr type="r" for="ch" forName="Text1" refType="w" fact="0.8226"/>
              <dgm:constr type="t" for="ch" forName="Text1" refType="h" fact="0.8032"/>
              <dgm:constr type="w" for="ch" forName="Text1" refType="w" fact="0.5091"/>
              <dgm:constr type="h" for="ch" forName="Text1" refType="h" fact="0.1499"/>
              <dgm:constr type="r" for="ch" forName="Text2" refType="w" fact="0.4922"/>
              <dgm:constr type="t" for="ch" forName="Text2" refType="h" fact="0.2575"/>
              <dgm:constr type="w" for="ch" forName="Text2" refType="w" fact="0.1932"/>
              <dgm:constr type="h" for="ch" forName="Text2" refType="h" fact="0.0999"/>
              <dgm:constr type="r" for="ch" forName="Text3" refType="w" fact="0.2545"/>
              <dgm:constr type="t" for="ch" forName="Text3" refType="h" fact="0.7974"/>
              <dgm:constr type="w" for="ch" forName="Text3" refType="w" fact="0.2409"/>
              <dgm:constr type="h" for="ch" forName="Text3" refType="h" fact="0.0999"/>
              <dgm:constr type="r" for="ch" forName="Text4" refType="w" fact="0.9864"/>
              <dgm:constr type="t" for="ch" forName="Text4" refType="h" fact="0.8647"/>
              <dgm:constr type="w" for="ch" forName="Text4" refType="w" fact="0.1045"/>
              <dgm:constr type="h" for="ch" forName="Text4" refType="h" fact="0.0999"/>
            </dgm:constrLst>
          </dgm:if>
          <dgm:if name="Name16"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2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4" refType="w" fact="0.9864"/>
              <dgm:constr type="t" for="ch" forName="Text4" refType="h" fact="0.6132"/>
              <dgm:constr type="w" for="ch" forName="Text4" refType="w" fact="0.1045"/>
              <dgm:constr type="h" for="ch" forName="Text4" refType="h" fact="0.0709"/>
            </dgm:constrLst>
          </dgm:if>
          <dgm:else name="Name17">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1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Image6" refType="w" fact="0.849"/>
              <dgm:constr type="t" for="ch" forName="Image6" refType="h" fact="0.7301"/>
              <dgm:constr type="w" for="ch" forName="Image6" refType="w" fact="0.2361"/>
              <dgm:constr type="h" for="ch" forName="Image6" refType="h" fact="0.1604"/>
              <dgm:constr type="r" for="ch" forName="Accent6" refType="w" fact="0.8352"/>
              <dgm:constr type="t" for="ch" forName="Accent6" refType="h" fact="0.7467"/>
              <dgm:constr type="w" for="ch" forName="Accent6" refType="w" fact="0.2091"/>
              <dgm:constr type="h" for="ch" forName="Accent6" refType="h" fact="0.1281"/>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6" refType="w" fact="0.8352"/>
              <dgm:constr type="t" for="ch" forName="Text6" refType="h" fact="0.8039"/>
              <dgm:constr type="w" for="ch" forName="Text6" refType="w" fact="0.2091"/>
              <dgm:constr type="h" for="ch" forName="Text6" refType="h" fact="0.0709"/>
              <dgm:constr type="r" for="ch" forName="Text4" refType="w" fact="0.9864"/>
              <dgm:constr type="t" for="ch" forName="Text4" refType="h" fact="0.6132"/>
              <dgm:constr type="w" for="ch" forName="Text4" refType="w" fact="0.1045"/>
              <dgm:constr type="h" for="ch" forName="Text4" refType="h" fact="0.0709"/>
            </dgm:constrLst>
          </dgm:else>
        </dgm:choose>
      </dgm:else>
    </dgm:choose>
    <dgm:forEach name="wrapper" axis="self" ptType="parTrans">
      <dgm:forEach name="ImageRepeat" axis="self">
        <dgm:layoutNode name="Image" styleLbl="alignImgPlace1">
          <dgm:alg type="sp"/>
          <dgm:shape xmlns:r="http://schemas.openxmlformats.org/officeDocument/2006/relationships" type="rect" r:blip="" blipPhldr="1">
            <dgm:adjLst/>
          </dgm:shape>
          <dgm:presOf/>
        </dgm:layoutNode>
      </dgm:forEach>
      <dgm:forEach name="accentRepeat" axis="self">
        <dgm:layoutNode name="Accent" styleLbl="parChTrans1D1">
          <dgm:alg type="sp"/>
          <dgm:shape xmlns:r="http://schemas.openxmlformats.org/officeDocument/2006/relationships" type="rect" r:blip="">
            <dgm:adjLst/>
          </dgm:shape>
          <dgm:presOf/>
        </dgm:layoutNode>
      </dgm:forEach>
    </dgm:forEach>
    <dgm:forEach name="Name18" axis="ch" ptType="node" cnt="1">
      <dgm:layoutNode name="Image1">
        <dgm:alg type="sp"/>
        <dgm:shape xmlns:r="http://schemas.openxmlformats.org/officeDocument/2006/relationships" r:blip="">
          <dgm:adjLst/>
        </dgm:shape>
        <dgm:presOf/>
        <dgm:forEach name="Name19" ref="ImageRepeat"/>
      </dgm:layoutNode>
      <dgm:layoutNode name="Accent1">
        <dgm:alg type="sp"/>
        <dgm:shape xmlns:r="http://schemas.openxmlformats.org/officeDocument/2006/relationships" r:blip="">
          <dgm:adjLst/>
        </dgm:shape>
        <dgm:presOf/>
        <dgm:constrLst/>
        <dgm:forEach name="Name20" ref="accentRepeat"/>
      </dgm:layoutNode>
      <dgm:layoutNode name="Text1" styleLbl="alignImgPlace1">
        <dgm:varLst>
          <dgm:chMax val="0"/>
          <dgm:chPref val="0"/>
          <dgm:bulletEnabled val="1"/>
        </dgm:varLst>
        <dgm:alg type="tx">
          <dgm:param type="parTxLTRAlign" val="r"/>
          <dgm:param type="shpTxLTRAlignCh" val="r"/>
          <dgm:param type="txAnchorVert" val="b"/>
          <dgm:param type="txAnchorVertCh" val="b"/>
          <dgm:param type="lnSpPar" val="100"/>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1" axis="ch" ptType="node" st="2" cnt="1">
      <dgm:layoutNode name="Image2">
        <dgm:alg type="sp"/>
        <dgm:shape xmlns:r="http://schemas.openxmlformats.org/officeDocument/2006/relationships" r:blip="">
          <dgm:adjLst/>
        </dgm:shape>
        <dgm:presOf/>
        <dgm:forEach name="Name22" ref="ImageRepeat"/>
      </dgm:layoutNode>
      <dgm:layoutNode name="Accent2">
        <dgm:alg type="sp"/>
        <dgm:shape xmlns:r="http://schemas.openxmlformats.org/officeDocument/2006/relationships" r:blip="">
          <dgm:adjLst/>
        </dgm:shape>
        <dgm:presOf/>
        <dgm:constrLst/>
        <dgm:forEach name="Name23" ref="accentRepeat"/>
      </dgm:layoutNode>
      <dgm:layoutNode name="Text2"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4" axis="ch" ptType="node" st="3" cnt="1">
      <dgm:layoutNode name="Image3">
        <dgm:alg type="sp"/>
        <dgm:shape xmlns:r="http://schemas.openxmlformats.org/officeDocument/2006/relationships" r:blip="">
          <dgm:adjLst/>
        </dgm:shape>
        <dgm:presOf/>
        <dgm:forEach name="Name25" ref="ImageRepeat"/>
      </dgm:layoutNode>
      <dgm:layoutNode name="Accent3">
        <dgm:alg type="sp"/>
        <dgm:shape xmlns:r="http://schemas.openxmlformats.org/officeDocument/2006/relationships" r:blip="">
          <dgm:adjLst/>
        </dgm:shape>
        <dgm:presOf/>
        <dgm:constrLst/>
        <dgm:forEach name="Name26" ref="accentRepeat"/>
      </dgm:layoutNode>
      <dgm:layoutNode name="Text3"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7" axis="ch" ptType="node" st="4" cnt="1">
      <dgm:layoutNode name="Image4">
        <dgm:alg type="sp"/>
        <dgm:shape xmlns:r="http://schemas.openxmlformats.org/officeDocument/2006/relationships" r:blip="">
          <dgm:adjLst/>
        </dgm:shape>
        <dgm:presOf/>
        <dgm:forEach name="Name28" ref="ImageRepeat"/>
      </dgm:layoutNode>
      <dgm:layoutNode name="Accent4">
        <dgm:alg type="sp"/>
        <dgm:shape xmlns:r="http://schemas.openxmlformats.org/officeDocument/2006/relationships" r:blip="">
          <dgm:adjLst/>
        </dgm:shape>
        <dgm:presOf/>
        <dgm:constrLst/>
        <dgm:forEach name="Name29" ref="accentRepeat"/>
      </dgm:layoutNode>
      <dgm:layoutNode name="Text4"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0" axis="ch" ptType="node" st="5" cnt="1">
      <dgm:layoutNode name="Image5">
        <dgm:alg type="sp"/>
        <dgm:shape xmlns:r="http://schemas.openxmlformats.org/officeDocument/2006/relationships" r:blip="">
          <dgm:adjLst/>
        </dgm:shape>
        <dgm:presOf/>
        <dgm:forEach name="Name31" ref="ImageRepeat"/>
      </dgm:layoutNode>
      <dgm:layoutNode name="Accent5">
        <dgm:alg type="sp"/>
        <dgm:shape xmlns:r="http://schemas.openxmlformats.org/officeDocument/2006/relationships" r:blip="">
          <dgm:adjLst/>
        </dgm:shape>
        <dgm:presOf/>
        <dgm:constrLst/>
        <dgm:forEach name="Name32" ref="accentRepeat"/>
      </dgm:layoutNode>
      <dgm:layoutNode name="Text5"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3" axis="ch" ptType="node" st="6" cnt="1">
      <dgm:layoutNode name="Image6">
        <dgm:alg type="sp"/>
        <dgm:shape xmlns:r="http://schemas.openxmlformats.org/officeDocument/2006/relationships" r:blip="">
          <dgm:adjLst/>
        </dgm:shape>
        <dgm:presOf/>
        <dgm:forEach name="Name34" ref="ImageRepeat"/>
      </dgm:layoutNode>
      <dgm:layoutNode name="Accent6">
        <dgm:alg type="sp"/>
        <dgm:shape xmlns:r="http://schemas.openxmlformats.org/officeDocument/2006/relationships" r:blip="">
          <dgm:adjLst/>
        </dgm:shape>
        <dgm:presOf/>
        <dgm:constrLst/>
        <dgm:forEach name="Name35" ref="accentRepeat"/>
      </dgm:layoutNode>
      <dgm:layoutNode name="Text6"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7.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8.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9.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2/11/2024</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2/11/2024</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hf hdr="0" ftr="0" dt="0"/>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81A0-ADA6-4623-BE4F-40CFB8BBCB3D}" type="slidenum">
              <a:rPr lang="en-US" smtClean="0"/>
              <a:t>1</a:t>
            </a:fld>
            <a:endParaRPr lang="en-US"/>
          </a:p>
        </p:txBody>
      </p:sp>
    </p:spTree>
    <p:extLst>
      <p:ext uri="{BB962C8B-B14F-4D97-AF65-F5344CB8AC3E}">
        <p14:creationId xmlns:p14="http://schemas.microsoft.com/office/powerpoint/2010/main" val="2855903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347" y="770467"/>
            <a:ext cx="10779492" cy="3352800"/>
          </a:xfrm>
        </p:spPr>
        <p:txBody>
          <a:bodyPr anchor="b">
            <a:noAutofit/>
          </a:bodyPr>
          <a:lstStyle>
            <a:lvl1pPr algn="l">
              <a:lnSpc>
                <a:spcPct val="80000"/>
              </a:lnSpc>
              <a:defRPr sz="8797"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339" y="4206876"/>
            <a:ext cx="9225798" cy="1645920"/>
          </a:xfrm>
        </p:spPr>
        <p:txBody>
          <a:bodyPr>
            <a:normAutofit/>
          </a:bodyPr>
          <a:lstStyle>
            <a:lvl1pPr marL="0" indent="0" algn="l">
              <a:buNone/>
              <a:defRPr sz="3199">
                <a:solidFill>
                  <a:schemeClr val="bg1"/>
                </a:solidFill>
                <a:latin typeface="+mj-lt"/>
              </a:defRPr>
            </a:lvl1pPr>
            <a:lvl2pPr marL="457063" indent="0" algn="ctr">
              <a:buNone/>
              <a:defRPr sz="2799"/>
            </a:lvl2pPr>
            <a:lvl3pPr marL="914126" indent="0" algn="ctr">
              <a:buNone/>
              <a:defRPr sz="23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A8F16139-1386-4D58-8C06-FD01F621943A}" type="datetime1">
              <a:rPr lang="en-US" smtClean="0"/>
              <a:t>2/11/2024</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r>
              <a:rPr lang="en-US"/>
              <a:t>Add a footer</a:t>
            </a:r>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EB37DED6-D4C7-42EE-AB49-D2E39E64FDE4}" type="slidenum">
              <a:rPr lang="en-US" smtClean="0"/>
              <a:pPr/>
              <a:t>‹#›</a:t>
            </a:fld>
            <a:endParaRPr lang="en-US"/>
          </a:p>
        </p:txBody>
      </p:sp>
      <p:grpSp>
        <p:nvGrpSpPr>
          <p:cNvPr id="10" name="Group 9" descr="Stack of books">
            <a:extLst>
              <a:ext uri="{FF2B5EF4-FFF2-40B4-BE49-F238E27FC236}">
                <a16:creationId xmlns:a16="http://schemas.microsoft.com/office/drawing/2014/main" id="{9951FB1C-C09B-4EEE-B9D5-EE60154FA584}"/>
              </a:ext>
            </a:extLst>
          </p:cNvPr>
          <p:cNvGrpSpPr/>
          <p:nvPr userDrawn="1"/>
        </p:nvGrpSpPr>
        <p:grpSpPr>
          <a:xfrm>
            <a:off x="0" y="0"/>
            <a:ext cx="12190572" cy="6858000"/>
            <a:chOff x="0" y="0"/>
            <a:chExt cx="12190572" cy="6858000"/>
          </a:xfrm>
        </p:grpSpPr>
        <p:sp>
          <p:nvSpPr>
            <p:cNvPr id="11" name="Rectangle 10">
              <a:extLst>
                <a:ext uri="{FF2B5EF4-FFF2-40B4-BE49-F238E27FC236}">
                  <a16:creationId xmlns:a16="http://schemas.microsoft.com/office/drawing/2014/main" id="{483BECF7-4164-4B5D-A1A2-15A8E38E132D}"/>
                </a:ext>
              </a:extLst>
            </p:cNvPr>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grpSp>
          <p:nvGrpSpPr>
            <p:cNvPr id="12" name="Group 11">
              <a:extLst>
                <a:ext uri="{FF2B5EF4-FFF2-40B4-BE49-F238E27FC236}">
                  <a16:creationId xmlns:a16="http://schemas.microsoft.com/office/drawing/2014/main" id="{FC1EA996-32E8-43A3-AF66-5D7C15802E1E}"/>
                </a:ext>
              </a:extLst>
            </p:cNvPr>
            <p:cNvGrpSpPr/>
            <p:nvPr/>
          </p:nvGrpSpPr>
          <p:grpSpPr>
            <a:xfrm>
              <a:off x="0" y="0"/>
              <a:ext cx="4726044" cy="6858000"/>
              <a:chOff x="0" y="0"/>
              <a:chExt cx="4726044" cy="6858000"/>
            </a:xfrm>
          </p:grpSpPr>
          <p:pic>
            <p:nvPicPr>
              <p:cNvPr id="13" name="Picture 12" descr="Stack of books">
                <a:extLst>
                  <a:ext uri="{FF2B5EF4-FFF2-40B4-BE49-F238E27FC236}">
                    <a16:creationId xmlns:a16="http://schemas.microsoft.com/office/drawing/2014/main" id="{CE78CE81-289C-4F0A-90CC-5B41F5165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91594" cy="6858000"/>
              </a:xfrm>
              <a:prstGeom prst="rect">
                <a:avLst/>
              </a:prstGeom>
            </p:spPr>
          </p:pic>
          <p:sp>
            <p:nvSpPr>
              <p:cNvPr id="14" name="Rectangle 13">
                <a:extLst>
                  <a:ext uri="{FF2B5EF4-FFF2-40B4-BE49-F238E27FC236}">
                    <a16:creationId xmlns:a16="http://schemas.microsoft.com/office/drawing/2014/main" id="{B8FB2FF9-7EBF-4CDE-9533-9EEC3A1BAB85}"/>
                  </a:ext>
                </a:extLst>
              </p:cNvPr>
              <p:cNvSpPr/>
              <p:nvPr/>
            </p:nvSpPr>
            <p:spPr>
              <a:xfrm>
                <a:off x="4588884"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56947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FB6EA9-6FFC-4EDA-B588-776744E28B10}" type="datetime1">
              <a:rPr lang="en-US" smtClean="0"/>
              <a:t>2/11/2024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293643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1673" y="695325"/>
            <a:ext cx="262821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324" y="714376"/>
            <a:ext cx="7732286"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C699DD-611B-4F89-926E-C7F73E6FE945}" type="datetime1">
              <a:rPr lang="en-US" smtClean="0"/>
              <a:t>2/11/2024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214121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FB3AD8-DA64-44F2-AB97-04751B862338}" type="datetime1">
              <a:rPr lang="en-US" smtClean="0"/>
              <a:t>2/11/2024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DA60BA0E-20D0-4E7C-B286-26C960A6788F}" type="slidenum">
              <a:rPr lang="en-US" smtClean="0"/>
              <a:t>‹#›</a:t>
            </a:fld>
            <a:endParaRPr lang="en-US" dirty="0"/>
          </a:p>
        </p:txBody>
      </p:sp>
    </p:spTree>
    <p:extLst>
      <p:ext uri="{BB962C8B-B14F-4D97-AF65-F5344CB8AC3E}">
        <p14:creationId xmlns:p14="http://schemas.microsoft.com/office/powerpoint/2010/main" val="107418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347" y="767419"/>
            <a:ext cx="10777969" cy="3355848"/>
          </a:xfrm>
        </p:spPr>
        <p:txBody>
          <a:bodyPr anchor="b">
            <a:normAutofit/>
          </a:bodyPr>
          <a:lstStyle>
            <a:lvl1pPr>
              <a:lnSpc>
                <a:spcPct val="80000"/>
              </a:lnSpc>
              <a:defRPr sz="8797"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338" y="4204209"/>
            <a:ext cx="9223893" cy="1645920"/>
          </a:xfrm>
        </p:spPr>
        <p:txBody>
          <a:bodyPr anchor="t">
            <a:normAutofit/>
          </a:bodyPr>
          <a:lstStyle>
            <a:lvl1pPr marL="0" indent="0">
              <a:buNone/>
              <a:defRPr sz="3199">
                <a:solidFill>
                  <a:schemeClr val="tx1"/>
                </a:solidFill>
                <a:latin typeface="+mj-lt"/>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1ED2A3-E695-4527-B7F4-8EB8E6F6771D}" type="datetime1">
              <a:rPr lang="en-US" smtClean="0"/>
              <a:t>2/11/2024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38278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480" y="1998134"/>
            <a:ext cx="4662226" cy="376732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09764" y="1998134"/>
            <a:ext cx="4662226" cy="376732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2FB780-4AFF-44A8-AA71-F894994ABF07}" type="datetime1">
              <a:rPr lang="en-US" smtClean="0"/>
              <a:t>2/11/2024</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183211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480" y="2040467"/>
            <a:ext cx="4662226" cy="723400"/>
          </a:xfrm>
        </p:spPr>
        <p:txBody>
          <a:bodyPr anchor="ctr">
            <a:normAutofit/>
          </a:bodyPr>
          <a:lstStyle>
            <a:lvl1pPr marL="0" indent="0">
              <a:buNone/>
              <a:defRPr sz="2199" b="0" cap="all" baseline="0">
                <a:solidFill>
                  <a:schemeClr val="tx1">
                    <a:lumMod val="85000"/>
                    <a:lumOff val="15000"/>
                  </a:schemeClr>
                </a:solidFill>
                <a:latin typeface="+mj-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76480" y="2753084"/>
            <a:ext cx="4662226" cy="3200400"/>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6043" y="2038435"/>
            <a:ext cx="4662226" cy="722376"/>
          </a:xfrm>
        </p:spPr>
        <p:txBody>
          <a:bodyPr anchor="ctr">
            <a:normAutofit/>
          </a:bodyPr>
          <a:lstStyle>
            <a:lvl1pPr marL="0" indent="0">
              <a:buNone/>
              <a:defRPr sz="2199" b="0" cap="all" baseline="0">
                <a:solidFill>
                  <a:schemeClr val="tx1">
                    <a:lumMod val="85000"/>
                    <a:lumOff val="15000"/>
                  </a:schemeClr>
                </a:solidFill>
                <a:latin typeface="+mj-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6043" y="2750990"/>
            <a:ext cx="4662226" cy="3200400"/>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6F1A16-45AD-4D32-972D-C7220864EE9C}" type="datetime1">
              <a:rPr lang="en-US" smtClean="0"/>
              <a:t>2/11/2024</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411989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65894A-E97E-4752-B7EF-D65068E59269}" type="datetime1">
              <a:rPr lang="en-US" smtClean="0"/>
              <a:t>2/11/2024</a:t>
            </a:fld>
            <a:endParaRPr lang="en-US"/>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335841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BA116D-2107-4ABB-B972-5CA3480B41D8}" type="datetime1">
              <a:rPr lang="en-US" smtClean="0"/>
              <a:t>2/11/2024</a:t>
            </a:fld>
            <a:endParaRPr lang="en-US"/>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236783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18016" y="0"/>
            <a:ext cx="457080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59253" y="542282"/>
            <a:ext cx="3382399" cy="1920240"/>
          </a:xfrm>
        </p:spPr>
        <p:txBody>
          <a:bodyPr anchor="b">
            <a:noAutofit/>
          </a:bodyPr>
          <a:lstStyle>
            <a:lvl1pPr>
              <a:lnSpc>
                <a:spcPct val="85000"/>
              </a:lnSpc>
              <a:defRPr sz="3999">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1801" y="762000"/>
            <a:ext cx="6094413" cy="4572000"/>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3827" y="2511813"/>
            <a:ext cx="3397635" cy="3126987"/>
          </a:xfrm>
        </p:spPr>
        <p:txBody>
          <a:bodyPr>
            <a:normAutofit/>
          </a:bodyPr>
          <a:lstStyle>
            <a:lvl1pPr marL="0" marR="0" indent="0" algn="l" defTabSz="914126" rtl="0" eaLnBrk="1" fontAlgn="auto" latinLnBrk="0" hangingPunct="1">
              <a:lnSpc>
                <a:spcPct val="100000"/>
              </a:lnSpc>
              <a:spcBef>
                <a:spcPts val="1200"/>
              </a:spcBef>
              <a:spcAft>
                <a:spcPts val="0"/>
              </a:spcAft>
              <a:buClrTx/>
              <a:buSzTx/>
              <a:buFontTx/>
              <a:buNone/>
              <a:tabLst/>
              <a:defRPr sz="1799">
                <a:solidFill>
                  <a:srgbClr val="262626"/>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marL="0" marR="0" lvl="0" indent="0" algn="l" defTabSz="914126"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C5207D13-39DE-40C0-A6D2-E805ED55442C}" type="datetime1">
              <a:rPr lang="en-US" smtClean="0"/>
              <a:t>2/11/2024</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DFBB78A-01B4-41F2-96B0-677A4A282832}" type="slidenum">
              <a:rPr lang="en-US" smtClean="0"/>
              <a:t>‹#›</a:t>
            </a:fld>
            <a:endParaRPr lang="en-US"/>
          </a:p>
        </p:txBody>
      </p:sp>
    </p:spTree>
    <p:extLst>
      <p:ext uri="{BB962C8B-B14F-4D97-AF65-F5344CB8AC3E}">
        <p14:creationId xmlns:p14="http://schemas.microsoft.com/office/powerpoint/2010/main" val="24881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055" y="5418668"/>
            <a:ext cx="10777969" cy="613283"/>
          </a:xfrm>
        </p:spPr>
        <p:txBody>
          <a:bodyPr anchor="b">
            <a:normAutofit/>
          </a:bodyPr>
          <a:lstStyle>
            <a:lvl1pPr>
              <a:defRPr sz="3199"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88825" cy="5330952"/>
          </a:xfrm>
          <a:solidFill>
            <a:schemeClr val="accent1">
              <a:lumMod val="40000"/>
              <a:lumOff val="60000"/>
            </a:schemeClr>
          </a:solidFill>
        </p:spPr>
        <p:txBody>
          <a:bodyPr anchor="t"/>
          <a:lstStyle>
            <a:lvl1pPr marL="0" indent="0" algn="ctr">
              <a:spcBef>
                <a:spcPts val="800"/>
              </a:spcBef>
              <a:buNone/>
              <a:defRPr sz="3199">
                <a:solidFill>
                  <a:schemeClr val="tx1">
                    <a:lumMod val="75000"/>
                    <a:lumOff val="25000"/>
                  </a:schemeClr>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676480" y="5909735"/>
            <a:ext cx="9226941" cy="533400"/>
          </a:xfrm>
        </p:spPr>
        <p:txBody>
          <a:bodyPr>
            <a:normAutofit/>
          </a:bodyPr>
          <a:lstStyle>
            <a:lvl1pPr marL="0" indent="0">
              <a:lnSpc>
                <a:spcPct val="90000"/>
              </a:lnSpc>
              <a:buNone/>
              <a:defRPr sz="1400">
                <a:solidFill>
                  <a:srgbClr val="262626"/>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684EA1C6-FB6E-4954-A581-0C6CBDAA1266}" type="datetime1">
              <a:rPr lang="en-US" smtClean="0"/>
              <a:t>2/11/2024</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r>
              <a:rPr lang="en-US"/>
              <a:t>Add a footer</a:t>
            </a:r>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2DFBB78A-01B4-41F2-96B0-677A4A282832}" type="slidenum">
              <a:rPr lang="en-US" smtClean="0"/>
              <a:t>‹#›</a:t>
            </a:fld>
            <a:endParaRPr lang="en-US"/>
          </a:p>
        </p:txBody>
      </p:sp>
    </p:spTree>
    <p:extLst>
      <p:ext uri="{BB962C8B-B14F-4D97-AF65-F5344CB8AC3E}">
        <p14:creationId xmlns:p14="http://schemas.microsoft.com/office/powerpoint/2010/main" val="113392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053" y="499533"/>
            <a:ext cx="10769970"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480" y="2011680"/>
            <a:ext cx="107509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622" y="6412447"/>
            <a:ext cx="4113728"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2D3EF68D-025B-40B1-8A17-B7A055A696CA}" type="datetime1">
              <a:rPr lang="en-US" smtClean="0"/>
              <a:t>2/11/2024</a:t>
            </a:fld>
            <a:endParaRPr lang="en-US"/>
          </a:p>
        </p:txBody>
      </p:sp>
      <p:sp>
        <p:nvSpPr>
          <p:cNvPr id="5" name="Footer Placeholder 4"/>
          <p:cNvSpPr>
            <a:spLocks noGrp="1"/>
          </p:cNvSpPr>
          <p:nvPr>
            <p:ph type="ftr" sz="quarter" idx="3"/>
          </p:nvPr>
        </p:nvSpPr>
        <p:spPr>
          <a:xfrm>
            <a:off x="685622" y="6554697"/>
            <a:ext cx="502789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8761644" y="5876413"/>
            <a:ext cx="2925318" cy="1397039"/>
          </a:xfrm>
          <a:prstGeom prst="rect">
            <a:avLst/>
          </a:prstGeom>
        </p:spPr>
        <p:txBody>
          <a:bodyPr vert="horz" lIns="91440" tIns="45720" rIns="91440" bIns="45720" rtlCol="0" anchor="b"/>
          <a:lstStyle>
            <a:lvl1pPr algn="r">
              <a:defRPr sz="10297" b="0">
                <a:ln>
                  <a:noFill/>
                </a:ln>
                <a:solidFill>
                  <a:schemeClr val="accent1">
                    <a:alpha val="25000"/>
                  </a:schemeClr>
                </a:solidFill>
                <a:latin typeface="+mj-lt"/>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330491094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126" rtl="0" eaLnBrk="1" latinLnBrk="0" hangingPunct="1">
        <a:lnSpc>
          <a:spcPct val="85000"/>
        </a:lnSpc>
        <a:spcBef>
          <a:spcPct val="0"/>
        </a:spcBef>
        <a:buNone/>
        <a:defRPr sz="5398" kern="1200" spc="-120" baseline="0">
          <a:solidFill>
            <a:schemeClr val="accent1"/>
          </a:solidFill>
          <a:latin typeface="+mj-lt"/>
          <a:ea typeface="+mj-ea"/>
          <a:cs typeface="+mj-cs"/>
        </a:defRPr>
      </a:lvl1pPr>
    </p:titleStyle>
    <p:bodyStyle>
      <a:lvl1pPr marL="91413" indent="-91413" algn="l" defTabSz="914126" rtl="0" eaLnBrk="1" latinLnBrk="0" hangingPunct="1">
        <a:lnSpc>
          <a:spcPct val="85000"/>
        </a:lnSpc>
        <a:spcBef>
          <a:spcPts val="1300"/>
        </a:spcBef>
        <a:buFont typeface="Arial" pitchFamily="34" charset="0"/>
        <a:buChar char=" "/>
        <a:defRPr sz="2399" kern="1200">
          <a:solidFill>
            <a:schemeClr val="tx1">
              <a:lumMod val="85000"/>
              <a:lumOff val="15000"/>
            </a:schemeClr>
          </a:solidFill>
          <a:latin typeface="+mn-lt"/>
          <a:ea typeface="+mn-ea"/>
          <a:cs typeface="+mn-cs"/>
        </a:defRPr>
      </a:lvl1pPr>
      <a:lvl2pPr marL="347368" indent="-342797" algn="l" defTabSz="914126" rtl="0" eaLnBrk="1" latinLnBrk="0" hangingPunct="1">
        <a:lnSpc>
          <a:spcPct val="85000"/>
        </a:lnSpc>
        <a:spcBef>
          <a:spcPts val="600"/>
        </a:spcBef>
        <a:buFont typeface="Arial" pitchFamily="34" charset="0"/>
        <a:buChar char=" "/>
        <a:defRPr sz="2399" kern="1200">
          <a:solidFill>
            <a:schemeClr val="tx1">
              <a:lumMod val="85000"/>
              <a:lumOff val="15000"/>
            </a:schemeClr>
          </a:solidFill>
          <a:latin typeface="+mn-lt"/>
          <a:ea typeface="+mn-ea"/>
          <a:cs typeface="+mn-cs"/>
        </a:defRPr>
      </a:lvl2pPr>
      <a:lvl3pPr marL="548475" indent="-548475" algn="l" defTabSz="914126" rtl="0" eaLnBrk="1" latinLnBrk="0" hangingPunct="1">
        <a:lnSpc>
          <a:spcPct val="85000"/>
        </a:lnSpc>
        <a:spcBef>
          <a:spcPts val="600"/>
        </a:spcBef>
        <a:buFont typeface="Arial" pitchFamily="34" charset="0"/>
        <a:buChar char=" "/>
        <a:defRPr sz="1999" i="1" kern="1200">
          <a:solidFill>
            <a:schemeClr val="tx1">
              <a:lumMod val="85000"/>
              <a:lumOff val="15000"/>
            </a:schemeClr>
          </a:solidFill>
          <a:latin typeface="+mn-lt"/>
          <a:ea typeface="+mn-ea"/>
          <a:cs typeface="+mn-cs"/>
        </a:defRPr>
      </a:lvl3pPr>
      <a:lvl4pPr marL="822713" indent="-822713"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4pPr>
      <a:lvl5pPr marL="1096951" indent="-1096951"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5pPr>
      <a:lvl6pPr marL="1199640" indent="-228531"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6pPr>
      <a:lvl7pPr marL="1399580" indent="-228531"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7pPr>
      <a:lvl8pPr marL="1599520" indent="-228531"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8pPr>
      <a:lvl9pPr marL="1799460" indent="-228531"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5.jpeg"/><Relationship Id="rId4" Type="http://schemas.openxmlformats.org/officeDocument/2006/relationships/diagramData" Target="../diagrams/data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9.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diagramLayout" Target="../diagrams/layout18.xml"/><Relationship Id="rId7" Type="http://schemas.openxmlformats.org/officeDocument/2006/relationships/diagramData" Target="../diagrams/data19.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11" Type="http://schemas.microsoft.com/office/2007/relationships/diagramDrawing" Target="../diagrams/drawing19.xml"/><Relationship Id="rId5" Type="http://schemas.openxmlformats.org/officeDocument/2006/relationships/diagramColors" Target="../diagrams/colors18.xml"/><Relationship Id="rId10" Type="http://schemas.openxmlformats.org/officeDocument/2006/relationships/diagramColors" Target="../diagrams/colors19.xml"/><Relationship Id="rId4" Type="http://schemas.openxmlformats.org/officeDocument/2006/relationships/diagramQuickStyle" Target="../diagrams/quickStyle18.xml"/><Relationship Id="rId9" Type="http://schemas.openxmlformats.org/officeDocument/2006/relationships/diagramQuickStyle" Target="../diagrams/quickStyle1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6.xml"/><Relationship Id="rId7" Type="http://schemas.openxmlformats.org/officeDocument/2006/relationships/image" Target="../media/image38.jpg"/><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8.xml"/><Relationship Id="rId7" Type="http://schemas.openxmlformats.org/officeDocument/2006/relationships/image" Target="../media/image39.jpg"/><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FE330077-77CC-4840-9775-7C9B057961A9}"/>
              </a:ext>
            </a:extLst>
          </p:cNvPr>
          <p:cNvSpPr/>
          <p:nvPr/>
        </p:nvSpPr>
        <p:spPr>
          <a:xfrm>
            <a:off x="4722812" y="0"/>
            <a:ext cx="7466013" cy="6858000"/>
          </a:xfrm>
          <a:prstGeom prst="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04637" y="108097"/>
            <a:ext cx="7502362" cy="1765005"/>
          </a:xfrm>
        </p:spPr>
        <p:txBody>
          <a:bodyPr>
            <a:normAutofit fontScale="90000"/>
          </a:bodyPr>
          <a:lstStyle/>
          <a:p>
            <a:pPr algn="ctr"/>
            <a:r>
              <a:rPr lang="en-US" sz="4900" b="1" dirty="0">
                <a:solidFill>
                  <a:srgbClr val="FFFF00"/>
                </a:solidFill>
                <a:effectLst>
                  <a:outerShdw blurRad="38100" dist="38100" dir="2700000" algn="tl">
                    <a:srgbClr val="000000">
                      <a:alpha val="43137"/>
                    </a:srgbClr>
                  </a:outerShdw>
                </a:effectLst>
                <a:latin typeface="Agency FB" panose="020B0503020202020204" pitchFamily="34" charset="0"/>
              </a:rPr>
              <a:t>Educational Innovative Organization: </a:t>
            </a:r>
            <a:br>
              <a:rPr lang="en-US" sz="4400" b="1" dirty="0">
                <a:solidFill>
                  <a:schemeClr val="bg1"/>
                </a:solidFill>
                <a:effectLst>
                  <a:outerShdw blurRad="38100" dist="38100" dir="2700000" algn="tl">
                    <a:srgbClr val="000000">
                      <a:alpha val="43137"/>
                    </a:srgbClr>
                  </a:outerShdw>
                </a:effectLst>
                <a:latin typeface="Agency FB" panose="020B0503020202020204" pitchFamily="34" charset="0"/>
              </a:rPr>
            </a:br>
            <a:r>
              <a:rPr lang="en-US" sz="4000" b="1" dirty="0">
                <a:solidFill>
                  <a:schemeClr val="bg1"/>
                </a:solidFill>
                <a:effectLst>
                  <a:outerShdw blurRad="38100" dist="38100" dir="2700000" algn="tl">
                    <a:srgbClr val="000000">
                      <a:alpha val="43137"/>
                    </a:srgbClr>
                  </a:outerShdw>
                </a:effectLst>
                <a:latin typeface="Agency FB" panose="020B0503020202020204" pitchFamily="34" charset="0"/>
              </a:rPr>
              <a:t>Performance Educational Organizations to Develop Outstanding Quality of Education in case of Thailand</a:t>
            </a:r>
          </a:p>
        </p:txBody>
      </p:sp>
      <p:pic>
        <p:nvPicPr>
          <p:cNvPr id="1026" name="Picture 2" descr="มหาวิทยาลัยเทคโนโลยีราชมงคลรัตนโกสินทร์ - วิกิพีเดีย">
            <a:extLst>
              <a:ext uri="{FF2B5EF4-FFF2-40B4-BE49-F238E27FC236}">
                <a16:creationId xmlns:a16="http://schemas.microsoft.com/office/drawing/2014/main" id="{0F0BA43F-7A67-4AC7-A35F-5E203A262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2" y="76200"/>
            <a:ext cx="914400" cy="1677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95B8080-257D-43C2-8700-5068CDB60BEE}"/>
              </a:ext>
            </a:extLst>
          </p:cNvPr>
          <p:cNvSpPr/>
          <p:nvPr/>
        </p:nvSpPr>
        <p:spPr>
          <a:xfrm>
            <a:off x="2439646" y="6368439"/>
            <a:ext cx="2207278" cy="523220"/>
          </a:xfrm>
          <a:prstGeom prst="rect">
            <a:avLst/>
          </a:prstGeom>
        </p:spPr>
        <p:txBody>
          <a:bodyPr wrap="square">
            <a:spAutoFit/>
          </a:bodyPr>
          <a:lstStyle/>
          <a:p>
            <a:pPr algn="ctr"/>
            <a:r>
              <a:rPr lang="en-US" sz="2800" b="1" dirty="0">
                <a:solidFill>
                  <a:srgbClr val="0070C0"/>
                </a:solidFill>
                <a:latin typeface="Agency FB" panose="020B0503020202020204" pitchFamily="34" charset="0"/>
              </a:rPr>
              <a:t>RMUTR, Thailand</a:t>
            </a:r>
          </a:p>
        </p:txBody>
      </p:sp>
      <p:graphicFrame>
        <p:nvGraphicFramePr>
          <p:cNvPr id="12" name="Diagram 11">
            <a:extLst>
              <a:ext uri="{FF2B5EF4-FFF2-40B4-BE49-F238E27FC236}">
                <a16:creationId xmlns:a16="http://schemas.microsoft.com/office/drawing/2014/main" id="{4DE6F0BE-0F87-49E6-80B1-083113BB39EB}"/>
              </a:ext>
            </a:extLst>
          </p:cNvPr>
          <p:cNvGraphicFramePr/>
          <p:nvPr>
            <p:extLst>
              <p:ext uri="{D42A27DB-BD31-4B8C-83A1-F6EECF244321}">
                <p14:modId xmlns:p14="http://schemas.microsoft.com/office/powerpoint/2010/main" val="218364694"/>
              </p:ext>
            </p:extLst>
          </p:nvPr>
        </p:nvGraphicFramePr>
        <p:xfrm>
          <a:off x="9675812" y="4914900"/>
          <a:ext cx="2514600" cy="1905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52" name="Picture 28" descr="การหาความรู้นอกห้องเรียน | การศึกษาคือ สื่อการเรียนการสอน แนะนำ ee ...">
            <a:extLst>
              <a:ext uri="{FF2B5EF4-FFF2-40B4-BE49-F238E27FC236}">
                <a16:creationId xmlns:a16="http://schemas.microsoft.com/office/drawing/2014/main" id="{5A41810C-35B9-490A-BA88-080599F95B4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7162"/>
          <a:stretch/>
        </p:blipFill>
        <p:spPr bwMode="auto">
          <a:xfrm>
            <a:off x="3766174" y="990600"/>
            <a:ext cx="7096123" cy="5486400"/>
          </a:xfrm>
          <a:prstGeom prst="rect">
            <a:avLst/>
          </a:prstGeom>
          <a:noFill/>
          <a:extLst>
            <a:ext uri="{909E8E84-426E-40DD-AFC4-6F175D3DCCD1}">
              <a14:hiddenFill xmlns:a14="http://schemas.microsoft.com/office/drawing/2010/main">
                <a:solidFill>
                  <a:srgbClr val="FFFFFF"/>
                </a:solidFill>
              </a14:hiddenFill>
            </a:ext>
          </a:extLst>
        </p:spPr>
      </p:pic>
      <p:sp>
        <p:nvSpPr>
          <p:cNvPr id="1037" name="TextBox 1036">
            <a:extLst>
              <a:ext uri="{FF2B5EF4-FFF2-40B4-BE49-F238E27FC236}">
                <a16:creationId xmlns:a16="http://schemas.microsoft.com/office/drawing/2014/main" id="{6284A63F-A6D6-4C99-B4C1-65082A84DF3F}"/>
              </a:ext>
            </a:extLst>
          </p:cNvPr>
          <p:cNvSpPr txBox="1"/>
          <p:nvPr/>
        </p:nvSpPr>
        <p:spPr>
          <a:xfrm>
            <a:off x="5656521" y="3072809"/>
            <a:ext cx="914400" cy="914400"/>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E08A0841-3ECD-8A60-E60A-63EE3D819D4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0438" t="31017" r="18128" b="35084"/>
          <a:stretch/>
        </p:blipFill>
        <p:spPr>
          <a:xfrm>
            <a:off x="834401" y="6019800"/>
            <a:ext cx="1664206" cy="800100"/>
          </a:xfrm>
          <a:prstGeom prst="rect">
            <a:avLst/>
          </a:prstGeom>
        </p:spPr>
      </p:pic>
    </p:spTree>
    <p:extLst>
      <p:ext uri="{BB962C8B-B14F-4D97-AF65-F5344CB8AC3E}">
        <p14:creationId xmlns:p14="http://schemas.microsoft.com/office/powerpoint/2010/main" val="17366855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Concept and Theory of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10</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11811000" cy="3505200"/>
          </a:xfrm>
          <a:ln>
            <a:solidFill>
              <a:schemeClr val="accent1"/>
            </a:solidFill>
          </a:ln>
        </p:spPr>
        <p:txBody>
          <a:bodyPr>
            <a:normAutofit/>
          </a:bodyPr>
          <a:lstStyle/>
          <a:p>
            <a:pPr marL="0" indent="0">
              <a:lnSpc>
                <a:spcPct val="100000"/>
              </a:lnSpc>
              <a:buNone/>
            </a:pPr>
            <a:r>
              <a:rPr lang="en-US" sz="3200" b="1" dirty="0">
                <a:solidFill>
                  <a:schemeClr val="tx1"/>
                </a:solidFill>
                <a:latin typeface="Agency FB" panose="020B0503020202020204" pitchFamily="34" charset="0"/>
              </a:rPr>
              <a:t>1. Innovation </a:t>
            </a:r>
          </a:p>
          <a:p>
            <a:pPr marL="0" indent="0">
              <a:lnSpc>
                <a:spcPct val="100000"/>
              </a:lnSpc>
              <a:buNone/>
            </a:pPr>
            <a:r>
              <a:rPr lang="en-US" sz="3200" b="1" dirty="0">
                <a:solidFill>
                  <a:schemeClr val="accent1">
                    <a:lumMod val="50000"/>
                  </a:schemeClr>
                </a:solidFill>
                <a:latin typeface="Agency FB" panose="020B0503020202020204" pitchFamily="34" charset="0"/>
              </a:rPr>
              <a:t>Phakamach, </a:t>
            </a:r>
            <a:r>
              <a:rPr lang="en-US" sz="3200" b="1" dirty="0" err="1">
                <a:solidFill>
                  <a:schemeClr val="accent1">
                    <a:lumMod val="50000"/>
                  </a:schemeClr>
                </a:solidFill>
                <a:latin typeface="Agency FB" panose="020B0503020202020204" pitchFamily="34" charset="0"/>
              </a:rPr>
              <a:t>Phomdee</a:t>
            </a:r>
            <a:r>
              <a:rPr lang="en-US" sz="3200" b="1" dirty="0">
                <a:solidFill>
                  <a:schemeClr val="accent1">
                    <a:lumMod val="50000"/>
                  </a:schemeClr>
                </a:solidFill>
                <a:latin typeface="Agency FB" panose="020B0503020202020204" pitchFamily="34" charset="0"/>
              </a:rPr>
              <a:t>, and </a:t>
            </a:r>
            <a:r>
              <a:rPr lang="en-US" sz="3200" b="1" dirty="0" err="1">
                <a:solidFill>
                  <a:schemeClr val="accent1">
                    <a:lumMod val="50000"/>
                  </a:schemeClr>
                </a:solidFill>
                <a:latin typeface="Agency FB" panose="020B0503020202020204" pitchFamily="34" charset="0"/>
              </a:rPr>
              <a:t>Wachirawongpaisarn</a:t>
            </a:r>
            <a:r>
              <a:rPr lang="en-US" sz="3200" b="1" dirty="0">
                <a:solidFill>
                  <a:schemeClr val="accent1">
                    <a:lumMod val="50000"/>
                  </a:schemeClr>
                </a:solidFill>
                <a:latin typeface="Agency FB" panose="020B0503020202020204" pitchFamily="34" charset="0"/>
              </a:rPr>
              <a:t> (2021b) have given the meaning of innovation to bring new ideas, new practices, or new inventions, or maybe improve traditional things to be better and suitable for the situation. These have been tested and developed step by step and systematically until they can be trusted that they give better results to improve educational practices.</a:t>
            </a:r>
          </a:p>
        </p:txBody>
      </p:sp>
      <p:pic>
        <p:nvPicPr>
          <p:cNvPr id="6" name="Picture 5">
            <a:extLst>
              <a:ext uri="{FF2B5EF4-FFF2-40B4-BE49-F238E27FC236}">
                <a16:creationId xmlns:a16="http://schemas.microsoft.com/office/drawing/2014/main" id="{29D2F3A8-B168-CBEB-2F40-7ECF38C12C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9014" y="4741868"/>
            <a:ext cx="5105400" cy="2092018"/>
          </a:xfrm>
          <a:prstGeom prst="rect">
            <a:avLst/>
          </a:prstGeom>
        </p:spPr>
      </p:pic>
    </p:spTree>
    <p:extLst>
      <p:ext uri="{BB962C8B-B14F-4D97-AF65-F5344CB8AC3E}">
        <p14:creationId xmlns:p14="http://schemas.microsoft.com/office/powerpoint/2010/main" val="18822233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barn(inVertical)">
                                      <p:cBhvr>
                                        <p:cTn id="2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Concept and Theory of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11</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11811000" cy="3505200"/>
          </a:xfrm>
          <a:ln>
            <a:solidFill>
              <a:schemeClr val="accent1"/>
            </a:solidFill>
          </a:ln>
        </p:spPr>
        <p:txBody>
          <a:bodyPr>
            <a:normAutofit lnSpcReduction="10000"/>
          </a:bodyPr>
          <a:lstStyle/>
          <a:p>
            <a:pPr marL="0" indent="0">
              <a:lnSpc>
                <a:spcPct val="100000"/>
              </a:lnSpc>
              <a:buNone/>
            </a:pPr>
            <a:r>
              <a:rPr lang="en-US" sz="3200" b="1" dirty="0">
                <a:solidFill>
                  <a:schemeClr val="tx1"/>
                </a:solidFill>
                <a:latin typeface="Agency FB" panose="020B0503020202020204" pitchFamily="34" charset="0"/>
              </a:rPr>
              <a:t>2. Innovative Organization </a:t>
            </a:r>
          </a:p>
          <a:p>
            <a:pPr marL="0" indent="0">
              <a:lnSpc>
                <a:spcPct val="100000"/>
              </a:lnSpc>
              <a:buNone/>
            </a:pPr>
            <a:r>
              <a:rPr lang="en-US" sz="3200" b="1" dirty="0">
                <a:solidFill>
                  <a:schemeClr val="accent1">
                    <a:lumMod val="50000"/>
                  </a:schemeClr>
                </a:solidFill>
                <a:latin typeface="Agency FB" panose="020B0503020202020204" pitchFamily="34" charset="0"/>
              </a:rPr>
              <a:t>Innovative Organization: IO is a modern organization management concept or Organizational Renewal to change the characteristics or behavior of the organization. By creating innovation with a system that focuses on potential or differences to be extended or create a new business and flexible in management Decentralized, there is a team-team atmosphere by giving everyone in the organization to express opinions (Szabo &amp; </a:t>
            </a:r>
            <a:r>
              <a:rPr lang="en-US" sz="3200" b="1" dirty="0" err="1">
                <a:solidFill>
                  <a:schemeClr val="accent1">
                    <a:lumMod val="50000"/>
                  </a:schemeClr>
                </a:solidFill>
                <a:latin typeface="Agency FB" panose="020B0503020202020204" pitchFamily="34" charset="0"/>
              </a:rPr>
              <a:t>Csontos</a:t>
            </a:r>
            <a:r>
              <a:rPr lang="en-US" sz="3200" b="1" dirty="0">
                <a:solidFill>
                  <a:schemeClr val="accent1">
                    <a:lumMod val="50000"/>
                  </a:schemeClr>
                </a:solidFill>
                <a:latin typeface="Agency FB" panose="020B0503020202020204" pitchFamily="34" charset="0"/>
              </a:rPr>
              <a:t>, 2016). </a:t>
            </a:r>
          </a:p>
        </p:txBody>
      </p:sp>
      <p:pic>
        <p:nvPicPr>
          <p:cNvPr id="6" name="Picture 5">
            <a:extLst>
              <a:ext uri="{FF2B5EF4-FFF2-40B4-BE49-F238E27FC236}">
                <a16:creationId xmlns:a16="http://schemas.microsoft.com/office/drawing/2014/main" id="{1C10B0AA-0D17-C281-88CF-5DCF000E9A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1059" y="4419600"/>
            <a:ext cx="2424953" cy="2340437"/>
          </a:xfrm>
          <a:prstGeom prst="rect">
            <a:avLst/>
          </a:prstGeom>
        </p:spPr>
      </p:pic>
    </p:spTree>
    <p:extLst>
      <p:ext uri="{BB962C8B-B14F-4D97-AF65-F5344CB8AC3E}">
        <p14:creationId xmlns:p14="http://schemas.microsoft.com/office/powerpoint/2010/main" val="19390958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barn(inVertical)">
                                      <p:cBhvr>
                                        <p:cTn id="2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Concept and Theory of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12</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3999"/>
            <a:ext cx="11811000" cy="4678681"/>
          </a:xfrm>
          <a:ln>
            <a:solidFill>
              <a:schemeClr val="accent1"/>
            </a:solidFill>
          </a:ln>
        </p:spPr>
        <p:txBody>
          <a:bodyPr>
            <a:noAutofit/>
          </a:bodyPr>
          <a:lstStyle/>
          <a:p>
            <a:pPr marL="0" indent="0">
              <a:lnSpc>
                <a:spcPct val="100000"/>
              </a:lnSpc>
              <a:buNone/>
            </a:pPr>
            <a:r>
              <a:rPr lang="en-US" sz="3200" b="1" dirty="0">
                <a:solidFill>
                  <a:schemeClr val="tx1"/>
                </a:solidFill>
                <a:latin typeface="Agency FB" panose="020B0503020202020204" pitchFamily="34" charset="0"/>
              </a:rPr>
              <a:t>2. Innovative Organization </a:t>
            </a:r>
          </a:p>
          <a:p>
            <a:pPr marL="0" indent="0">
              <a:lnSpc>
                <a:spcPct val="100000"/>
              </a:lnSpc>
              <a:buNone/>
            </a:pPr>
            <a:r>
              <a:rPr lang="en-US" sz="3200" b="1" dirty="0">
                <a:solidFill>
                  <a:schemeClr val="accent1">
                    <a:lumMod val="50000"/>
                  </a:schemeClr>
                </a:solidFill>
                <a:latin typeface="Agency FB" panose="020B0503020202020204" pitchFamily="34" charset="0"/>
              </a:rPr>
              <a:t>Phakamach, </a:t>
            </a:r>
            <a:r>
              <a:rPr lang="en-US" sz="3200" b="1" dirty="0" err="1">
                <a:solidFill>
                  <a:schemeClr val="accent1">
                    <a:lumMod val="50000"/>
                  </a:schemeClr>
                </a:solidFill>
                <a:latin typeface="Agency FB" panose="020B0503020202020204" pitchFamily="34" charset="0"/>
              </a:rPr>
              <a:t>Phomdee</a:t>
            </a:r>
            <a:r>
              <a:rPr lang="en-US" sz="3200" b="1" dirty="0">
                <a:solidFill>
                  <a:schemeClr val="accent1">
                    <a:lumMod val="50000"/>
                  </a:schemeClr>
                </a:solidFill>
                <a:latin typeface="Agency FB" panose="020B0503020202020204" pitchFamily="34" charset="0"/>
              </a:rPr>
              <a:t>, and </a:t>
            </a:r>
            <a:r>
              <a:rPr lang="en-US" sz="3200" b="1" dirty="0" err="1">
                <a:solidFill>
                  <a:schemeClr val="accent1">
                    <a:lumMod val="50000"/>
                  </a:schemeClr>
                </a:solidFill>
                <a:latin typeface="Agency FB" panose="020B0503020202020204" pitchFamily="34" charset="0"/>
              </a:rPr>
              <a:t>Wachirawongpaisarn</a:t>
            </a:r>
            <a:r>
              <a:rPr lang="en-US" sz="3200" b="1" dirty="0">
                <a:solidFill>
                  <a:schemeClr val="accent1">
                    <a:lumMod val="50000"/>
                  </a:schemeClr>
                </a:solidFill>
                <a:latin typeface="Agency FB" panose="020B0503020202020204" pitchFamily="34" charset="0"/>
              </a:rPr>
              <a:t> (2021b) said that the elements of building an innovative organization can be divided into ten elements: 1) having a common vision, leadership, and aiming for innovation, 2) an appropriate organizational structure, 3) the core personnel of the organization resulting from the design of human resources, 4) an effective team, 5) flexible and continuous human development training and development, 6) communication expansion, 7) high participation in innovation, 8) external factors such as threats and opportunities, 9) an atmosphere that promotes creativity, and 10) a learning organization.  </a:t>
            </a:r>
          </a:p>
        </p:txBody>
      </p:sp>
    </p:spTree>
    <p:extLst>
      <p:ext uri="{BB962C8B-B14F-4D97-AF65-F5344CB8AC3E}">
        <p14:creationId xmlns:p14="http://schemas.microsoft.com/office/powerpoint/2010/main" val="39731431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barn(inVertical)">
                                      <p:cBhvr>
                                        <p:cTn id="2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Concept and Theory of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Diagram 2">
            <a:extLst>
              <a:ext uri="{FF2B5EF4-FFF2-40B4-BE49-F238E27FC236}">
                <a16:creationId xmlns:a16="http://schemas.microsoft.com/office/drawing/2014/main" id="{961BD980-02D0-4455-A109-35242DC13C08}"/>
              </a:ext>
            </a:extLst>
          </p:cNvPr>
          <p:cNvGraphicFramePr/>
          <p:nvPr>
            <p:extLst>
              <p:ext uri="{D42A27DB-BD31-4B8C-83A1-F6EECF244321}">
                <p14:modId xmlns:p14="http://schemas.microsoft.com/office/powerpoint/2010/main" val="2832106769"/>
              </p:ext>
            </p:extLst>
          </p:nvPr>
        </p:nvGraphicFramePr>
        <p:xfrm>
          <a:off x="379412" y="1447800"/>
          <a:ext cx="11430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13</a:t>
            </a:fld>
            <a:endParaRPr lang="en-US" sz="5400" dirty="0">
              <a:solidFill>
                <a:srgbClr val="2568B1">
                  <a:alpha val="25000"/>
                </a:srgbClr>
              </a:solidFill>
            </a:endParaRPr>
          </a:p>
        </p:txBody>
      </p:sp>
    </p:spTree>
    <p:extLst>
      <p:ext uri="{BB962C8B-B14F-4D97-AF65-F5344CB8AC3E}">
        <p14:creationId xmlns:p14="http://schemas.microsoft.com/office/powerpoint/2010/main" val="5581827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4" presetClass="emph" presetSubtype="0" fill="hold" grpId="0" nodeType="clickEffect">
                                  <p:stCondLst>
                                    <p:cond delay="0"/>
                                  </p:stCondLst>
                                  <p:childTnLst>
                                    <p:animClr clrSpc="hsl" dir="cw">
                                      <p:cBhvr override="childStyle">
                                        <p:cTn id="15" dur="500" fill="hold"/>
                                        <p:tgtEl>
                                          <p:spTgt spid="3">
                                            <p:graphicEl>
                                              <a:dgm id="{254C7E5F-E598-4B2B-B5CA-AF9216A6CED7}"/>
                                            </p:graphicEl>
                                          </p:spTgt>
                                        </p:tgtEl>
                                        <p:attrNameLst>
                                          <p:attrName>style.color</p:attrName>
                                        </p:attrNameLst>
                                      </p:cBhvr>
                                      <p:by>
                                        <p:hsl h="0" s="-12549" l="-25098"/>
                                      </p:by>
                                    </p:animClr>
                                    <p:animClr clrSpc="hsl" dir="cw">
                                      <p:cBhvr>
                                        <p:cTn id="16" dur="500" fill="hold"/>
                                        <p:tgtEl>
                                          <p:spTgt spid="3">
                                            <p:graphicEl>
                                              <a:dgm id="{254C7E5F-E598-4B2B-B5CA-AF9216A6CED7}"/>
                                            </p:graphicEl>
                                          </p:spTgt>
                                        </p:tgtEl>
                                        <p:attrNameLst>
                                          <p:attrName>fillcolor</p:attrName>
                                        </p:attrNameLst>
                                      </p:cBhvr>
                                      <p:by>
                                        <p:hsl h="0" s="-12549" l="-25098"/>
                                      </p:by>
                                    </p:animClr>
                                    <p:animClr clrSpc="hsl" dir="cw">
                                      <p:cBhvr>
                                        <p:cTn id="17" dur="500" fill="hold"/>
                                        <p:tgtEl>
                                          <p:spTgt spid="3">
                                            <p:graphicEl>
                                              <a:dgm id="{254C7E5F-E598-4B2B-B5CA-AF9216A6CED7}"/>
                                            </p:graphicEl>
                                          </p:spTgt>
                                        </p:tgtEl>
                                        <p:attrNameLst>
                                          <p:attrName>stroke.color</p:attrName>
                                        </p:attrNameLst>
                                      </p:cBhvr>
                                      <p:by>
                                        <p:hsl h="0" s="-12549" l="-25098"/>
                                      </p:by>
                                    </p:animClr>
                                    <p:set>
                                      <p:cBhvr>
                                        <p:cTn id="18" dur="500" fill="hold"/>
                                        <p:tgtEl>
                                          <p:spTgt spid="3">
                                            <p:graphicEl>
                                              <a:dgm id="{254C7E5F-E598-4B2B-B5CA-AF9216A6CED7}"/>
                                            </p:graphic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3" grpId="0">
        <p:bldSub>
          <a:bldDgm/>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14</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11811000" cy="1676400"/>
          </a:xfrm>
          <a:ln>
            <a:solidFill>
              <a:schemeClr val="accent1"/>
            </a:solidFill>
          </a:ln>
        </p:spPr>
        <p:txBody>
          <a:bodyPr>
            <a:normAutofit fontScale="85000" lnSpcReduction="10000"/>
          </a:bodyPr>
          <a:lstStyle/>
          <a:p>
            <a:pPr marL="0" indent="0">
              <a:lnSpc>
                <a:spcPct val="100000"/>
              </a:lnSpc>
              <a:buNone/>
            </a:pPr>
            <a:r>
              <a:rPr lang="en-US" sz="3200" b="1" dirty="0">
                <a:solidFill>
                  <a:schemeClr val="accent1">
                    <a:lumMod val="50000"/>
                  </a:schemeClr>
                </a:solidFill>
                <a:latin typeface="Agency FB" panose="020B0503020202020204" pitchFamily="34" charset="0"/>
              </a:rPr>
              <a:t>Educational Innovation means innovations caused by concepts, methods, processes or tools designed with creative ideas to be used in the education industry. There is a systematic trial and performance test. Finally, it became an innovation that has been accepted and can be applied to the development of the education system to continue quality.</a:t>
            </a:r>
            <a:endParaRPr lang="en-US" sz="3200" dirty="0">
              <a:solidFill>
                <a:schemeClr val="accent1">
                  <a:lumMod val="50000"/>
                </a:schemeClr>
              </a:solidFill>
              <a:latin typeface="Agency FB" panose="020B0503020202020204" pitchFamily="34" charset="0"/>
            </a:endParaRPr>
          </a:p>
        </p:txBody>
      </p:sp>
      <p:pic>
        <p:nvPicPr>
          <p:cNvPr id="11" name="Picture 10">
            <a:extLst>
              <a:ext uri="{FF2B5EF4-FFF2-40B4-BE49-F238E27FC236}">
                <a16:creationId xmlns:a16="http://schemas.microsoft.com/office/drawing/2014/main" id="{9E179CB9-6A43-E989-CD81-50CD3387B3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1612" y="3377185"/>
            <a:ext cx="5962650" cy="3347602"/>
          </a:xfrm>
          <a:prstGeom prst="rect">
            <a:avLst/>
          </a:prstGeom>
        </p:spPr>
      </p:pic>
    </p:spTree>
    <p:extLst>
      <p:ext uri="{BB962C8B-B14F-4D97-AF65-F5344CB8AC3E}">
        <p14:creationId xmlns:p14="http://schemas.microsoft.com/office/powerpoint/2010/main" val="19243154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The Importance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Diagram 2">
            <a:extLst>
              <a:ext uri="{FF2B5EF4-FFF2-40B4-BE49-F238E27FC236}">
                <a16:creationId xmlns:a16="http://schemas.microsoft.com/office/drawing/2014/main" id="{961BD980-02D0-4455-A109-35242DC13C08}"/>
              </a:ext>
            </a:extLst>
          </p:cNvPr>
          <p:cNvGraphicFramePr/>
          <p:nvPr>
            <p:extLst>
              <p:ext uri="{D42A27DB-BD31-4B8C-83A1-F6EECF244321}">
                <p14:modId xmlns:p14="http://schemas.microsoft.com/office/powerpoint/2010/main" val="1207796555"/>
              </p:ext>
            </p:extLst>
          </p:nvPr>
        </p:nvGraphicFramePr>
        <p:xfrm>
          <a:off x="227012" y="1295400"/>
          <a:ext cx="106680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15</a:t>
            </a:fld>
            <a:endParaRPr lang="en-US" sz="5400" dirty="0">
              <a:solidFill>
                <a:srgbClr val="2568B1">
                  <a:alpha val="25000"/>
                </a:srgbClr>
              </a:solidFill>
            </a:endParaRPr>
          </a:p>
        </p:txBody>
      </p:sp>
      <p:pic>
        <p:nvPicPr>
          <p:cNvPr id="6" name="Picture 5">
            <a:extLst>
              <a:ext uri="{FF2B5EF4-FFF2-40B4-BE49-F238E27FC236}">
                <a16:creationId xmlns:a16="http://schemas.microsoft.com/office/drawing/2014/main" id="{2EB527D0-4C0C-F92A-5D02-583A96EBAAC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6666" b="20000"/>
          <a:stretch/>
        </p:blipFill>
        <p:spPr>
          <a:xfrm>
            <a:off x="4447730" y="5258220"/>
            <a:ext cx="2484882" cy="1573760"/>
          </a:xfrm>
          <a:prstGeom prst="rect">
            <a:avLst/>
          </a:prstGeom>
        </p:spPr>
      </p:pic>
    </p:spTree>
    <p:extLst>
      <p:ext uri="{BB962C8B-B14F-4D97-AF65-F5344CB8AC3E}">
        <p14:creationId xmlns:p14="http://schemas.microsoft.com/office/powerpoint/2010/main" val="32286230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4" presetClass="emph" presetSubtype="0" fill="hold" grpId="0" nodeType="clickEffect">
                                  <p:stCondLst>
                                    <p:cond delay="0"/>
                                  </p:stCondLst>
                                  <p:childTnLst>
                                    <p:animClr clrSpc="hsl" dir="cw">
                                      <p:cBhvr override="childStyle">
                                        <p:cTn id="15" dur="500" fill="hold"/>
                                        <p:tgtEl>
                                          <p:spTgt spid="3">
                                            <p:graphicEl>
                                              <a:dgm id="{254C7E5F-E598-4B2B-B5CA-AF9216A6CED7}"/>
                                            </p:graphicEl>
                                          </p:spTgt>
                                        </p:tgtEl>
                                        <p:attrNameLst>
                                          <p:attrName>style.color</p:attrName>
                                        </p:attrNameLst>
                                      </p:cBhvr>
                                      <p:by>
                                        <p:hsl h="0" s="-12549" l="-25098"/>
                                      </p:by>
                                    </p:animClr>
                                    <p:animClr clrSpc="hsl" dir="cw">
                                      <p:cBhvr>
                                        <p:cTn id="16" dur="500" fill="hold"/>
                                        <p:tgtEl>
                                          <p:spTgt spid="3">
                                            <p:graphicEl>
                                              <a:dgm id="{254C7E5F-E598-4B2B-B5CA-AF9216A6CED7}"/>
                                            </p:graphicEl>
                                          </p:spTgt>
                                        </p:tgtEl>
                                        <p:attrNameLst>
                                          <p:attrName>fillcolor</p:attrName>
                                        </p:attrNameLst>
                                      </p:cBhvr>
                                      <p:by>
                                        <p:hsl h="0" s="-12549" l="-25098"/>
                                      </p:by>
                                    </p:animClr>
                                    <p:animClr clrSpc="hsl" dir="cw">
                                      <p:cBhvr>
                                        <p:cTn id="17" dur="500" fill="hold"/>
                                        <p:tgtEl>
                                          <p:spTgt spid="3">
                                            <p:graphicEl>
                                              <a:dgm id="{254C7E5F-E598-4B2B-B5CA-AF9216A6CED7}"/>
                                            </p:graphicEl>
                                          </p:spTgt>
                                        </p:tgtEl>
                                        <p:attrNameLst>
                                          <p:attrName>stroke.color</p:attrName>
                                        </p:attrNameLst>
                                      </p:cBhvr>
                                      <p:by>
                                        <p:hsl h="0" s="-12549" l="-25098"/>
                                      </p:by>
                                    </p:animClr>
                                    <p:set>
                                      <p:cBhvr>
                                        <p:cTn id="18" dur="500" fill="hold"/>
                                        <p:tgtEl>
                                          <p:spTgt spid="3">
                                            <p:graphicEl>
                                              <a:dgm id="{254C7E5F-E598-4B2B-B5CA-AF9216A6CED7}"/>
                                            </p:graphic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3" grpId="0">
        <p:bldSub>
          <a:bldDgm/>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617"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The Importance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Diagram 2">
            <a:extLst>
              <a:ext uri="{FF2B5EF4-FFF2-40B4-BE49-F238E27FC236}">
                <a16:creationId xmlns:a16="http://schemas.microsoft.com/office/drawing/2014/main" id="{961BD980-02D0-4455-A109-35242DC13C08}"/>
              </a:ext>
            </a:extLst>
          </p:cNvPr>
          <p:cNvGraphicFramePr/>
          <p:nvPr>
            <p:extLst>
              <p:ext uri="{D42A27DB-BD31-4B8C-83A1-F6EECF244321}">
                <p14:modId xmlns:p14="http://schemas.microsoft.com/office/powerpoint/2010/main" val="3488299505"/>
              </p:ext>
            </p:extLst>
          </p:nvPr>
        </p:nvGraphicFramePr>
        <p:xfrm>
          <a:off x="608012" y="1524000"/>
          <a:ext cx="11430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16</a:t>
            </a:fld>
            <a:endParaRPr lang="en-US" sz="5400" dirty="0">
              <a:solidFill>
                <a:srgbClr val="2568B1">
                  <a:alpha val="25000"/>
                </a:srgbClr>
              </a:solidFill>
            </a:endParaRPr>
          </a:p>
        </p:txBody>
      </p:sp>
    </p:spTree>
    <p:extLst>
      <p:ext uri="{BB962C8B-B14F-4D97-AF65-F5344CB8AC3E}">
        <p14:creationId xmlns:p14="http://schemas.microsoft.com/office/powerpoint/2010/main" val="5975103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4" presetClass="emph" presetSubtype="0" fill="hold" grpId="0" nodeType="clickEffect">
                                  <p:stCondLst>
                                    <p:cond delay="0"/>
                                  </p:stCondLst>
                                  <p:childTnLst>
                                    <p:animClr clrSpc="hsl" dir="cw">
                                      <p:cBhvr override="childStyle">
                                        <p:cTn id="15" dur="500" fill="hold"/>
                                        <p:tgtEl>
                                          <p:spTgt spid="3">
                                            <p:graphicEl>
                                              <a:dgm id="{254C7E5F-E598-4B2B-B5CA-AF9216A6CED7}"/>
                                            </p:graphicEl>
                                          </p:spTgt>
                                        </p:tgtEl>
                                        <p:attrNameLst>
                                          <p:attrName>style.color</p:attrName>
                                        </p:attrNameLst>
                                      </p:cBhvr>
                                      <p:by>
                                        <p:hsl h="0" s="-12549" l="-25098"/>
                                      </p:by>
                                    </p:animClr>
                                    <p:animClr clrSpc="hsl" dir="cw">
                                      <p:cBhvr>
                                        <p:cTn id="16" dur="500" fill="hold"/>
                                        <p:tgtEl>
                                          <p:spTgt spid="3">
                                            <p:graphicEl>
                                              <a:dgm id="{254C7E5F-E598-4B2B-B5CA-AF9216A6CED7}"/>
                                            </p:graphicEl>
                                          </p:spTgt>
                                        </p:tgtEl>
                                        <p:attrNameLst>
                                          <p:attrName>fillcolor</p:attrName>
                                        </p:attrNameLst>
                                      </p:cBhvr>
                                      <p:by>
                                        <p:hsl h="0" s="-12549" l="-25098"/>
                                      </p:by>
                                    </p:animClr>
                                    <p:animClr clrSpc="hsl" dir="cw">
                                      <p:cBhvr>
                                        <p:cTn id="17" dur="500" fill="hold"/>
                                        <p:tgtEl>
                                          <p:spTgt spid="3">
                                            <p:graphicEl>
                                              <a:dgm id="{254C7E5F-E598-4B2B-B5CA-AF9216A6CED7}"/>
                                            </p:graphicEl>
                                          </p:spTgt>
                                        </p:tgtEl>
                                        <p:attrNameLst>
                                          <p:attrName>stroke.color</p:attrName>
                                        </p:attrNameLst>
                                      </p:cBhvr>
                                      <p:by>
                                        <p:hsl h="0" s="-12549" l="-25098"/>
                                      </p:by>
                                    </p:animClr>
                                    <p:set>
                                      <p:cBhvr>
                                        <p:cTn id="18" dur="500" fill="hold"/>
                                        <p:tgtEl>
                                          <p:spTgt spid="3">
                                            <p:graphicEl>
                                              <a:dgm id="{254C7E5F-E598-4B2B-B5CA-AF9216A6CED7}"/>
                                            </p:graphicEl>
                                          </p:spTgt>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24" presetClass="emph" presetSubtype="0" fill="hold" grpId="0" nodeType="clickEffect">
                                  <p:stCondLst>
                                    <p:cond delay="0"/>
                                  </p:stCondLst>
                                  <p:childTnLst>
                                    <p:animClr clrSpc="hsl" dir="cw">
                                      <p:cBhvr override="childStyle">
                                        <p:cTn id="22" dur="500" fill="hold"/>
                                        <p:tgtEl>
                                          <p:spTgt spid="3">
                                            <p:graphicEl>
                                              <a:dgm id="{E18D6735-4E86-41B6-BDAF-9B36852993C9}"/>
                                            </p:graphicEl>
                                          </p:spTgt>
                                        </p:tgtEl>
                                        <p:attrNameLst>
                                          <p:attrName>style.color</p:attrName>
                                        </p:attrNameLst>
                                      </p:cBhvr>
                                      <p:by>
                                        <p:hsl h="0" s="-12549" l="-25098"/>
                                      </p:by>
                                    </p:animClr>
                                    <p:animClr clrSpc="hsl" dir="cw">
                                      <p:cBhvr>
                                        <p:cTn id="23" dur="500" fill="hold"/>
                                        <p:tgtEl>
                                          <p:spTgt spid="3">
                                            <p:graphicEl>
                                              <a:dgm id="{E18D6735-4E86-41B6-BDAF-9B36852993C9}"/>
                                            </p:graphicEl>
                                          </p:spTgt>
                                        </p:tgtEl>
                                        <p:attrNameLst>
                                          <p:attrName>fillcolor</p:attrName>
                                        </p:attrNameLst>
                                      </p:cBhvr>
                                      <p:by>
                                        <p:hsl h="0" s="-12549" l="-25098"/>
                                      </p:by>
                                    </p:animClr>
                                    <p:animClr clrSpc="hsl" dir="cw">
                                      <p:cBhvr>
                                        <p:cTn id="24" dur="500" fill="hold"/>
                                        <p:tgtEl>
                                          <p:spTgt spid="3">
                                            <p:graphicEl>
                                              <a:dgm id="{E18D6735-4E86-41B6-BDAF-9B36852993C9}"/>
                                            </p:graphicEl>
                                          </p:spTgt>
                                        </p:tgtEl>
                                        <p:attrNameLst>
                                          <p:attrName>stroke.color</p:attrName>
                                        </p:attrNameLst>
                                      </p:cBhvr>
                                      <p:by>
                                        <p:hsl h="0" s="-12549" l="-25098"/>
                                      </p:by>
                                    </p:animClr>
                                    <p:set>
                                      <p:cBhvr>
                                        <p:cTn id="25" dur="500" fill="hold"/>
                                        <p:tgtEl>
                                          <p:spTgt spid="3">
                                            <p:graphicEl>
                                              <a:dgm id="{E18D6735-4E86-41B6-BDAF-9B36852993C9}"/>
                                            </p:graphicEl>
                                          </p:spTgt>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4" presetClass="emph" presetSubtype="0" fill="hold" grpId="0" nodeType="clickEffect">
                                  <p:stCondLst>
                                    <p:cond delay="0"/>
                                  </p:stCondLst>
                                  <p:childTnLst>
                                    <p:animClr clrSpc="hsl" dir="cw">
                                      <p:cBhvr override="childStyle">
                                        <p:cTn id="29" dur="500" fill="hold"/>
                                        <p:tgtEl>
                                          <p:spTgt spid="3">
                                            <p:graphicEl>
                                              <a:dgm id="{2B3FE0DC-33E5-4F3C-BDF9-B29179E82D9F}"/>
                                            </p:graphicEl>
                                          </p:spTgt>
                                        </p:tgtEl>
                                        <p:attrNameLst>
                                          <p:attrName>style.color</p:attrName>
                                        </p:attrNameLst>
                                      </p:cBhvr>
                                      <p:by>
                                        <p:hsl h="0" s="-12549" l="-25098"/>
                                      </p:by>
                                    </p:animClr>
                                    <p:animClr clrSpc="hsl" dir="cw">
                                      <p:cBhvr>
                                        <p:cTn id="30" dur="500" fill="hold"/>
                                        <p:tgtEl>
                                          <p:spTgt spid="3">
                                            <p:graphicEl>
                                              <a:dgm id="{2B3FE0DC-33E5-4F3C-BDF9-B29179E82D9F}"/>
                                            </p:graphicEl>
                                          </p:spTgt>
                                        </p:tgtEl>
                                        <p:attrNameLst>
                                          <p:attrName>fillcolor</p:attrName>
                                        </p:attrNameLst>
                                      </p:cBhvr>
                                      <p:by>
                                        <p:hsl h="0" s="-12549" l="-25098"/>
                                      </p:by>
                                    </p:animClr>
                                    <p:animClr clrSpc="hsl" dir="cw">
                                      <p:cBhvr>
                                        <p:cTn id="31" dur="500" fill="hold"/>
                                        <p:tgtEl>
                                          <p:spTgt spid="3">
                                            <p:graphicEl>
                                              <a:dgm id="{2B3FE0DC-33E5-4F3C-BDF9-B29179E82D9F}"/>
                                            </p:graphicEl>
                                          </p:spTgt>
                                        </p:tgtEl>
                                        <p:attrNameLst>
                                          <p:attrName>stroke.color</p:attrName>
                                        </p:attrNameLst>
                                      </p:cBhvr>
                                      <p:by>
                                        <p:hsl h="0" s="-12549" l="-25098"/>
                                      </p:by>
                                    </p:animClr>
                                    <p:set>
                                      <p:cBhvr>
                                        <p:cTn id="32" dur="500" fill="hold"/>
                                        <p:tgtEl>
                                          <p:spTgt spid="3">
                                            <p:graphicEl>
                                              <a:dgm id="{2B3FE0DC-33E5-4F3C-BDF9-B29179E82D9F}"/>
                                            </p:graphicEl>
                                          </p:spTgt>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4" presetClass="emph" presetSubtype="0" fill="hold" grpId="0" nodeType="clickEffect">
                                  <p:stCondLst>
                                    <p:cond delay="0"/>
                                  </p:stCondLst>
                                  <p:childTnLst>
                                    <p:animClr clrSpc="hsl" dir="cw">
                                      <p:cBhvr override="childStyle">
                                        <p:cTn id="36" dur="500" fill="hold"/>
                                        <p:tgtEl>
                                          <p:spTgt spid="3">
                                            <p:graphicEl>
                                              <a:dgm id="{3838F484-D463-48AF-BC90-E278702AD07A}"/>
                                            </p:graphicEl>
                                          </p:spTgt>
                                        </p:tgtEl>
                                        <p:attrNameLst>
                                          <p:attrName>style.color</p:attrName>
                                        </p:attrNameLst>
                                      </p:cBhvr>
                                      <p:by>
                                        <p:hsl h="0" s="-12549" l="-25098"/>
                                      </p:by>
                                    </p:animClr>
                                    <p:animClr clrSpc="hsl" dir="cw">
                                      <p:cBhvr>
                                        <p:cTn id="37" dur="500" fill="hold"/>
                                        <p:tgtEl>
                                          <p:spTgt spid="3">
                                            <p:graphicEl>
                                              <a:dgm id="{3838F484-D463-48AF-BC90-E278702AD07A}"/>
                                            </p:graphicEl>
                                          </p:spTgt>
                                        </p:tgtEl>
                                        <p:attrNameLst>
                                          <p:attrName>fillcolor</p:attrName>
                                        </p:attrNameLst>
                                      </p:cBhvr>
                                      <p:by>
                                        <p:hsl h="0" s="-12549" l="-25098"/>
                                      </p:by>
                                    </p:animClr>
                                    <p:animClr clrSpc="hsl" dir="cw">
                                      <p:cBhvr>
                                        <p:cTn id="38" dur="500" fill="hold"/>
                                        <p:tgtEl>
                                          <p:spTgt spid="3">
                                            <p:graphicEl>
                                              <a:dgm id="{3838F484-D463-48AF-BC90-E278702AD07A}"/>
                                            </p:graphicEl>
                                          </p:spTgt>
                                        </p:tgtEl>
                                        <p:attrNameLst>
                                          <p:attrName>stroke.color</p:attrName>
                                        </p:attrNameLst>
                                      </p:cBhvr>
                                      <p:by>
                                        <p:hsl h="0" s="-12549" l="-25098"/>
                                      </p:by>
                                    </p:animClr>
                                    <p:set>
                                      <p:cBhvr>
                                        <p:cTn id="39" dur="500" fill="hold"/>
                                        <p:tgtEl>
                                          <p:spTgt spid="3">
                                            <p:graphicEl>
                                              <a:dgm id="{3838F484-D463-48AF-BC90-E278702AD07A}"/>
                                            </p:graphicEl>
                                          </p:spTgt>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4" presetClass="emph" presetSubtype="0" fill="hold" grpId="0" nodeType="clickEffect">
                                  <p:stCondLst>
                                    <p:cond delay="0"/>
                                  </p:stCondLst>
                                  <p:childTnLst>
                                    <p:animClr clrSpc="hsl" dir="cw">
                                      <p:cBhvr override="childStyle">
                                        <p:cTn id="43" dur="500" fill="hold"/>
                                        <p:tgtEl>
                                          <p:spTgt spid="3">
                                            <p:graphicEl>
                                              <a:dgm id="{7734B620-CF04-4628-9608-B34D752F9F18}"/>
                                            </p:graphicEl>
                                          </p:spTgt>
                                        </p:tgtEl>
                                        <p:attrNameLst>
                                          <p:attrName>style.color</p:attrName>
                                        </p:attrNameLst>
                                      </p:cBhvr>
                                      <p:by>
                                        <p:hsl h="0" s="-12549" l="-25098"/>
                                      </p:by>
                                    </p:animClr>
                                    <p:animClr clrSpc="hsl" dir="cw">
                                      <p:cBhvr>
                                        <p:cTn id="44" dur="500" fill="hold"/>
                                        <p:tgtEl>
                                          <p:spTgt spid="3">
                                            <p:graphicEl>
                                              <a:dgm id="{7734B620-CF04-4628-9608-B34D752F9F18}"/>
                                            </p:graphicEl>
                                          </p:spTgt>
                                        </p:tgtEl>
                                        <p:attrNameLst>
                                          <p:attrName>fillcolor</p:attrName>
                                        </p:attrNameLst>
                                      </p:cBhvr>
                                      <p:by>
                                        <p:hsl h="0" s="-12549" l="-25098"/>
                                      </p:by>
                                    </p:animClr>
                                    <p:animClr clrSpc="hsl" dir="cw">
                                      <p:cBhvr>
                                        <p:cTn id="45" dur="500" fill="hold"/>
                                        <p:tgtEl>
                                          <p:spTgt spid="3">
                                            <p:graphicEl>
                                              <a:dgm id="{7734B620-CF04-4628-9608-B34D752F9F18}"/>
                                            </p:graphicEl>
                                          </p:spTgt>
                                        </p:tgtEl>
                                        <p:attrNameLst>
                                          <p:attrName>stroke.color</p:attrName>
                                        </p:attrNameLst>
                                      </p:cBhvr>
                                      <p:by>
                                        <p:hsl h="0" s="-12549" l="-25098"/>
                                      </p:by>
                                    </p:animClr>
                                    <p:set>
                                      <p:cBhvr>
                                        <p:cTn id="46" dur="500" fill="hold"/>
                                        <p:tgtEl>
                                          <p:spTgt spid="3">
                                            <p:graphicEl>
                                              <a:dgm id="{7734B620-CF04-4628-9608-B34D752F9F18}"/>
                                            </p:graphicEl>
                                          </p:spTgt>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4" presetClass="emph" presetSubtype="0" fill="hold" grpId="0" nodeType="clickEffect">
                                  <p:stCondLst>
                                    <p:cond delay="0"/>
                                  </p:stCondLst>
                                  <p:childTnLst>
                                    <p:animClr clrSpc="hsl" dir="cw">
                                      <p:cBhvr override="childStyle">
                                        <p:cTn id="50" dur="500" fill="hold"/>
                                        <p:tgtEl>
                                          <p:spTgt spid="3">
                                            <p:graphicEl>
                                              <a:dgm id="{853A8092-51B8-4FFD-A259-616E405CBC03}"/>
                                            </p:graphicEl>
                                          </p:spTgt>
                                        </p:tgtEl>
                                        <p:attrNameLst>
                                          <p:attrName>style.color</p:attrName>
                                        </p:attrNameLst>
                                      </p:cBhvr>
                                      <p:by>
                                        <p:hsl h="0" s="-12549" l="-25098"/>
                                      </p:by>
                                    </p:animClr>
                                    <p:animClr clrSpc="hsl" dir="cw">
                                      <p:cBhvr>
                                        <p:cTn id="51" dur="500" fill="hold"/>
                                        <p:tgtEl>
                                          <p:spTgt spid="3">
                                            <p:graphicEl>
                                              <a:dgm id="{853A8092-51B8-4FFD-A259-616E405CBC03}"/>
                                            </p:graphicEl>
                                          </p:spTgt>
                                        </p:tgtEl>
                                        <p:attrNameLst>
                                          <p:attrName>fillcolor</p:attrName>
                                        </p:attrNameLst>
                                      </p:cBhvr>
                                      <p:by>
                                        <p:hsl h="0" s="-12549" l="-25098"/>
                                      </p:by>
                                    </p:animClr>
                                    <p:animClr clrSpc="hsl" dir="cw">
                                      <p:cBhvr>
                                        <p:cTn id="52" dur="500" fill="hold"/>
                                        <p:tgtEl>
                                          <p:spTgt spid="3">
                                            <p:graphicEl>
                                              <a:dgm id="{853A8092-51B8-4FFD-A259-616E405CBC03}"/>
                                            </p:graphicEl>
                                          </p:spTgt>
                                        </p:tgtEl>
                                        <p:attrNameLst>
                                          <p:attrName>stroke.color</p:attrName>
                                        </p:attrNameLst>
                                      </p:cBhvr>
                                      <p:by>
                                        <p:hsl h="0" s="-12549" l="-25098"/>
                                      </p:by>
                                    </p:animClr>
                                    <p:set>
                                      <p:cBhvr>
                                        <p:cTn id="53" dur="500" fill="hold"/>
                                        <p:tgtEl>
                                          <p:spTgt spid="3">
                                            <p:graphicEl>
                                              <a:dgm id="{853A8092-51B8-4FFD-A259-616E405CBC03}"/>
                                            </p:graphicEl>
                                          </p:spTgt>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4" presetClass="emph" presetSubtype="0" fill="hold" grpId="0" nodeType="clickEffect">
                                  <p:stCondLst>
                                    <p:cond delay="0"/>
                                  </p:stCondLst>
                                  <p:childTnLst>
                                    <p:animClr clrSpc="hsl" dir="cw">
                                      <p:cBhvr override="childStyle">
                                        <p:cTn id="57" dur="500" fill="hold"/>
                                        <p:tgtEl>
                                          <p:spTgt spid="3">
                                            <p:graphicEl>
                                              <a:dgm id="{6082D130-9FE1-493C-BC96-AF0DFC728CC4}"/>
                                            </p:graphicEl>
                                          </p:spTgt>
                                        </p:tgtEl>
                                        <p:attrNameLst>
                                          <p:attrName>style.color</p:attrName>
                                        </p:attrNameLst>
                                      </p:cBhvr>
                                      <p:by>
                                        <p:hsl h="0" s="-12549" l="-25098"/>
                                      </p:by>
                                    </p:animClr>
                                    <p:animClr clrSpc="hsl" dir="cw">
                                      <p:cBhvr>
                                        <p:cTn id="58" dur="500" fill="hold"/>
                                        <p:tgtEl>
                                          <p:spTgt spid="3">
                                            <p:graphicEl>
                                              <a:dgm id="{6082D130-9FE1-493C-BC96-AF0DFC728CC4}"/>
                                            </p:graphicEl>
                                          </p:spTgt>
                                        </p:tgtEl>
                                        <p:attrNameLst>
                                          <p:attrName>fillcolor</p:attrName>
                                        </p:attrNameLst>
                                      </p:cBhvr>
                                      <p:by>
                                        <p:hsl h="0" s="-12549" l="-25098"/>
                                      </p:by>
                                    </p:animClr>
                                    <p:animClr clrSpc="hsl" dir="cw">
                                      <p:cBhvr>
                                        <p:cTn id="59" dur="500" fill="hold"/>
                                        <p:tgtEl>
                                          <p:spTgt spid="3">
                                            <p:graphicEl>
                                              <a:dgm id="{6082D130-9FE1-493C-BC96-AF0DFC728CC4}"/>
                                            </p:graphicEl>
                                          </p:spTgt>
                                        </p:tgtEl>
                                        <p:attrNameLst>
                                          <p:attrName>stroke.color</p:attrName>
                                        </p:attrNameLst>
                                      </p:cBhvr>
                                      <p:by>
                                        <p:hsl h="0" s="-12549" l="-25098"/>
                                      </p:by>
                                    </p:animClr>
                                    <p:set>
                                      <p:cBhvr>
                                        <p:cTn id="60" dur="500" fill="hold"/>
                                        <p:tgtEl>
                                          <p:spTgt spid="3">
                                            <p:graphicEl>
                                              <a:dgm id="{6082D130-9FE1-493C-BC96-AF0DFC728CC4}"/>
                                            </p:graphicEl>
                                          </p:spTgt>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24" presetClass="emph" presetSubtype="0" fill="hold" grpId="0" nodeType="clickEffect">
                                  <p:stCondLst>
                                    <p:cond delay="0"/>
                                  </p:stCondLst>
                                  <p:childTnLst>
                                    <p:animClr clrSpc="hsl" dir="cw">
                                      <p:cBhvr override="childStyle">
                                        <p:cTn id="64" dur="500" fill="hold"/>
                                        <p:tgtEl>
                                          <p:spTgt spid="3">
                                            <p:graphicEl>
                                              <a:dgm id="{54F34D37-2135-43C8-95B4-A5DD7B0D342E}"/>
                                            </p:graphicEl>
                                          </p:spTgt>
                                        </p:tgtEl>
                                        <p:attrNameLst>
                                          <p:attrName>style.color</p:attrName>
                                        </p:attrNameLst>
                                      </p:cBhvr>
                                      <p:by>
                                        <p:hsl h="0" s="-12549" l="-25098"/>
                                      </p:by>
                                    </p:animClr>
                                    <p:animClr clrSpc="hsl" dir="cw">
                                      <p:cBhvr>
                                        <p:cTn id="65" dur="500" fill="hold"/>
                                        <p:tgtEl>
                                          <p:spTgt spid="3">
                                            <p:graphicEl>
                                              <a:dgm id="{54F34D37-2135-43C8-95B4-A5DD7B0D342E}"/>
                                            </p:graphicEl>
                                          </p:spTgt>
                                        </p:tgtEl>
                                        <p:attrNameLst>
                                          <p:attrName>fillcolor</p:attrName>
                                        </p:attrNameLst>
                                      </p:cBhvr>
                                      <p:by>
                                        <p:hsl h="0" s="-12549" l="-25098"/>
                                      </p:by>
                                    </p:animClr>
                                    <p:animClr clrSpc="hsl" dir="cw">
                                      <p:cBhvr>
                                        <p:cTn id="66" dur="500" fill="hold"/>
                                        <p:tgtEl>
                                          <p:spTgt spid="3">
                                            <p:graphicEl>
                                              <a:dgm id="{54F34D37-2135-43C8-95B4-A5DD7B0D342E}"/>
                                            </p:graphicEl>
                                          </p:spTgt>
                                        </p:tgtEl>
                                        <p:attrNameLst>
                                          <p:attrName>stroke.color</p:attrName>
                                        </p:attrNameLst>
                                      </p:cBhvr>
                                      <p:by>
                                        <p:hsl h="0" s="-12549" l="-25098"/>
                                      </p:by>
                                    </p:animClr>
                                    <p:set>
                                      <p:cBhvr>
                                        <p:cTn id="67" dur="500" fill="hold"/>
                                        <p:tgtEl>
                                          <p:spTgt spid="3">
                                            <p:graphicEl>
                                              <a:dgm id="{54F34D37-2135-43C8-95B4-A5DD7B0D342E}"/>
                                            </p:graphicEl>
                                          </p:spTgt>
                                        </p:tgtEl>
                                        <p:attrNameLst>
                                          <p:attrName>fill.type</p:attrName>
                                        </p:attrNameLst>
                                      </p:cBhvr>
                                      <p:to>
                                        <p:strVal val="solid"/>
                                      </p:to>
                                    </p:set>
                                  </p:childTnLst>
                                </p:cTn>
                              </p:par>
                            </p:childTnLst>
                          </p:cTn>
                        </p:par>
                      </p:childTnLst>
                    </p:cTn>
                  </p:par>
                  <p:par>
                    <p:cTn id="68" fill="hold">
                      <p:stCondLst>
                        <p:cond delay="indefinite"/>
                      </p:stCondLst>
                      <p:childTnLst>
                        <p:par>
                          <p:cTn id="69" fill="hold">
                            <p:stCondLst>
                              <p:cond delay="0"/>
                            </p:stCondLst>
                            <p:childTnLst>
                              <p:par>
                                <p:cTn id="70" presetID="24" presetClass="emph" presetSubtype="0" fill="hold" grpId="0" nodeType="clickEffect">
                                  <p:stCondLst>
                                    <p:cond delay="0"/>
                                  </p:stCondLst>
                                  <p:childTnLst>
                                    <p:animClr clrSpc="hsl" dir="cw">
                                      <p:cBhvr override="childStyle">
                                        <p:cTn id="71" dur="500" fill="hold"/>
                                        <p:tgtEl>
                                          <p:spTgt spid="3">
                                            <p:graphicEl>
                                              <a:dgm id="{674B2F51-3300-4663-99FE-FE9918647C90}"/>
                                            </p:graphicEl>
                                          </p:spTgt>
                                        </p:tgtEl>
                                        <p:attrNameLst>
                                          <p:attrName>style.color</p:attrName>
                                        </p:attrNameLst>
                                      </p:cBhvr>
                                      <p:by>
                                        <p:hsl h="0" s="-12549" l="-25098"/>
                                      </p:by>
                                    </p:animClr>
                                    <p:animClr clrSpc="hsl" dir="cw">
                                      <p:cBhvr>
                                        <p:cTn id="72" dur="500" fill="hold"/>
                                        <p:tgtEl>
                                          <p:spTgt spid="3">
                                            <p:graphicEl>
                                              <a:dgm id="{674B2F51-3300-4663-99FE-FE9918647C90}"/>
                                            </p:graphicEl>
                                          </p:spTgt>
                                        </p:tgtEl>
                                        <p:attrNameLst>
                                          <p:attrName>fillcolor</p:attrName>
                                        </p:attrNameLst>
                                      </p:cBhvr>
                                      <p:by>
                                        <p:hsl h="0" s="-12549" l="-25098"/>
                                      </p:by>
                                    </p:animClr>
                                    <p:animClr clrSpc="hsl" dir="cw">
                                      <p:cBhvr>
                                        <p:cTn id="73" dur="500" fill="hold"/>
                                        <p:tgtEl>
                                          <p:spTgt spid="3">
                                            <p:graphicEl>
                                              <a:dgm id="{674B2F51-3300-4663-99FE-FE9918647C90}"/>
                                            </p:graphicEl>
                                          </p:spTgt>
                                        </p:tgtEl>
                                        <p:attrNameLst>
                                          <p:attrName>stroke.color</p:attrName>
                                        </p:attrNameLst>
                                      </p:cBhvr>
                                      <p:by>
                                        <p:hsl h="0" s="-12549" l="-25098"/>
                                      </p:by>
                                    </p:animClr>
                                    <p:set>
                                      <p:cBhvr>
                                        <p:cTn id="74" dur="500" fill="hold"/>
                                        <p:tgtEl>
                                          <p:spTgt spid="3">
                                            <p:graphicEl>
                                              <a:dgm id="{674B2F51-3300-4663-99FE-FE9918647C90}"/>
                                            </p:graphicEl>
                                          </p:spTgt>
                                        </p:tgtEl>
                                        <p:attrNameLst>
                                          <p:attrName>fill.type</p:attrName>
                                        </p:attrNameLst>
                                      </p:cBhvr>
                                      <p:to>
                                        <p:strVal val="solid"/>
                                      </p:to>
                                    </p:set>
                                  </p:childTnLst>
                                </p:cTn>
                              </p:par>
                            </p:childTnLst>
                          </p:cTn>
                        </p:par>
                      </p:childTnLst>
                    </p:cTn>
                  </p:par>
                  <p:par>
                    <p:cTn id="75" fill="hold">
                      <p:stCondLst>
                        <p:cond delay="indefinite"/>
                      </p:stCondLst>
                      <p:childTnLst>
                        <p:par>
                          <p:cTn id="76" fill="hold">
                            <p:stCondLst>
                              <p:cond delay="0"/>
                            </p:stCondLst>
                            <p:childTnLst>
                              <p:par>
                                <p:cTn id="77" presetID="24" presetClass="emph" presetSubtype="0" fill="hold" grpId="0" nodeType="clickEffect">
                                  <p:stCondLst>
                                    <p:cond delay="0"/>
                                  </p:stCondLst>
                                  <p:childTnLst>
                                    <p:animClr clrSpc="hsl" dir="cw">
                                      <p:cBhvr override="childStyle">
                                        <p:cTn id="78" dur="500" fill="hold"/>
                                        <p:tgtEl>
                                          <p:spTgt spid="3">
                                            <p:graphicEl>
                                              <a:dgm id="{CE08230E-233E-4944-BCAA-31FD689469A8}"/>
                                            </p:graphicEl>
                                          </p:spTgt>
                                        </p:tgtEl>
                                        <p:attrNameLst>
                                          <p:attrName>style.color</p:attrName>
                                        </p:attrNameLst>
                                      </p:cBhvr>
                                      <p:by>
                                        <p:hsl h="0" s="-12549" l="-25098"/>
                                      </p:by>
                                    </p:animClr>
                                    <p:animClr clrSpc="hsl" dir="cw">
                                      <p:cBhvr>
                                        <p:cTn id="79" dur="500" fill="hold"/>
                                        <p:tgtEl>
                                          <p:spTgt spid="3">
                                            <p:graphicEl>
                                              <a:dgm id="{CE08230E-233E-4944-BCAA-31FD689469A8}"/>
                                            </p:graphicEl>
                                          </p:spTgt>
                                        </p:tgtEl>
                                        <p:attrNameLst>
                                          <p:attrName>fillcolor</p:attrName>
                                        </p:attrNameLst>
                                      </p:cBhvr>
                                      <p:by>
                                        <p:hsl h="0" s="-12549" l="-25098"/>
                                      </p:by>
                                    </p:animClr>
                                    <p:animClr clrSpc="hsl" dir="cw">
                                      <p:cBhvr>
                                        <p:cTn id="80" dur="500" fill="hold"/>
                                        <p:tgtEl>
                                          <p:spTgt spid="3">
                                            <p:graphicEl>
                                              <a:dgm id="{CE08230E-233E-4944-BCAA-31FD689469A8}"/>
                                            </p:graphicEl>
                                          </p:spTgt>
                                        </p:tgtEl>
                                        <p:attrNameLst>
                                          <p:attrName>stroke.color</p:attrName>
                                        </p:attrNameLst>
                                      </p:cBhvr>
                                      <p:by>
                                        <p:hsl h="0" s="-12549" l="-25098"/>
                                      </p:by>
                                    </p:animClr>
                                    <p:set>
                                      <p:cBhvr>
                                        <p:cTn id="81" dur="500" fill="hold"/>
                                        <p:tgtEl>
                                          <p:spTgt spid="3">
                                            <p:graphicEl>
                                              <a:dgm id="{CE08230E-233E-4944-BCAA-31FD689469A8}"/>
                                            </p:graphicEl>
                                          </p:spTgt>
                                        </p:tgtEl>
                                        <p:attrNameLst>
                                          <p:attrName>fill.type</p:attrName>
                                        </p:attrNameLst>
                                      </p:cBhvr>
                                      <p:to>
                                        <p:strVal val="solid"/>
                                      </p:to>
                                    </p:set>
                                  </p:childTnLst>
                                </p:cTn>
                              </p:par>
                            </p:childTnLst>
                          </p:cTn>
                        </p:par>
                      </p:childTnLst>
                    </p:cTn>
                  </p:par>
                  <p:par>
                    <p:cTn id="82" fill="hold">
                      <p:stCondLst>
                        <p:cond delay="indefinite"/>
                      </p:stCondLst>
                      <p:childTnLst>
                        <p:par>
                          <p:cTn id="83" fill="hold">
                            <p:stCondLst>
                              <p:cond delay="0"/>
                            </p:stCondLst>
                            <p:childTnLst>
                              <p:par>
                                <p:cTn id="84" presetID="24" presetClass="emph" presetSubtype="0" fill="hold" grpId="0" nodeType="clickEffect">
                                  <p:stCondLst>
                                    <p:cond delay="0"/>
                                  </p:stCondLst>
                                  <p:childTnLst>
                                    <p:animClr clrSpc="hsl" dir="cw">
                                      <p:cBhvr override="childStyle">
                                        <p:cTn id="85" dur="500" fill="hold"/>
                                        <p:tgtEl>
                                          <p:spTgt spid="3">
                                            <p:graphicEl>
                                              <a:dgm id="{059754D5-A29F-417A-9AAA-7137CC7E5B63}"/>
                                            </p:graphicEl>
                                          </p:spTgt>
                                        </p:tgtEl>
                                        <p:attrNameLst>
                                          <p:attrName>style.color</p:attrName>
                                        </p:attrNameLst>
                                      </p:cBhvr>
                                      <p:by>
                                        <p:hsl h="0" s="-12549" l="-25098"/>
                                      </p:by>
                                    </p:animClr>
                                    <p:animClr clrSpc="hsl" dir="cw">
                                      <p:cBhvr>
                                        <p:cTn id="86" dur="500" fill="hold"/>
                                        <p:tgtEl>
                                          <p:spTgt spid="3">
                                            <p:graphicEl>
                                              <a:dgm id="{059754D5-A29F-417A-9AAA-7137CC7E5B63}"/>
                                            </p:graphicEl>
                                          </p:spTgt>
                                        </p:tgtEl>
                                        <p:attrNameLst>
                                          <p:attrName>fillcolor</p:attrName>
                                        </p:attrNameLst>
                                      </p:cBhvr>
                                      <p:by>
                                        <p:hsl h="0" s="-12549" l="-25098"/>
                                      </p:by>
                                    </p:animClr>
                                    <p:animClr clrSpc="hsl" dir="cw">
                                      <p:cBhvr>
                                        <p:cTn id="87" dur="500" fill="hold"/>
                                        <p:tgtEl>
                                          <p:spTgt spid="3">
                                            <p:graphicEl>
                                              <a:dgm id="{059754D5-A29F-417A-9AAA-7137CC7E5B63}"/>
                                            </p:graphicEl>
                                          </p:spTgt>
                                        </p:tgtEl>
                                        <p:attrNameLst>
                                          <p:attrName>stroke.color</p:attrName>
                                        </p:attrNameLst>
                                      </p:cBhvr>
                                      <p:by>
                                        <p:hsl h="0" s="-12549" l="-25098"/>
                                      </p:by>
                                    </p:animClr>
                                    <p:set>
                                      <p:cBhvr>
                                        <p:cTn id="88" dur="500" fill="hold"/>
                                        <p:tgtEl>
                                          <p:spTgt spid="3">
                                            <p:graphicEl>
                                              <a:dgm id="{059754D5-A29F-417A-9AAA-7137CC7E5B63}"/>
                                            </p:graphic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3" grpId="0">
        <p:bldSub>
          <a:bldDgm/>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972653"/>
          </a:xfrm>
          <a:solidFill>
            <a:srgbClr val="0070C0"/>
          </a:solidFill>
          <a:ln>
            <a:solidFill>
              <a:schemeClr val="accent1"/>
            </a:solidFill>
          </a:ln>
        </p:spPr>
        <p:txBody>
          <a:bodyPr>
            <a:normAutofit/>
          </a:bodyPr>
          <a:lstStyle/>
          <a:p>
            <a:pPr algn="r"/>
            <a:r>
              <a:rPr lang="en-US" sz="5400" b="1" dirty="0">
                <a:solidFill>
                  <a:schemeClr val="bg1"/>
                </a:solidFill>
                <a:latin typeface="Agency FB" panose="020B0503020202020204" pitchFamily="34" charset="0"/>
              </a:rPr>
              <a:t>Types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68219" y="538740"/>
            <a:ext cx="972654"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Diagram 2">
            <a:extLst>
              <a:ext uri="{FF2B5EF4-FFF2-40B4-BE49-F238E27FC236}">
                <a16:creationId xmlns:a16="http://schemas.microsoft.com/office/drawing/2014/main" id="{D9073EBC-00E2-4AF3-94D1-BE74C2620BF8}"/>
              </a:ext>
            </a:extLst>
          </p:cNvPr>
          <p:cNvGraphicFramePr/>
          <p:nvPr/>
        </p:nvGraphicFramePr>
        <p:xfrm>
          <a:off x="3021276" y="1905000"/>
          <a:ext cx="6146271" cy="3715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67EC9F57-D6AA-45B9-B0E3-77CACDE29845}"/>
              </a:ext>
            </a:extLst>
          </p:cNvPr>
          <p:cNvSpPr/>
          <p:nvPr/>
        </p:nvSpPr>
        <p:spPr>
          <a:xfrm>
            <a:off x="6702731" y="2007885"/>
            <a:ext cx="4878081" cy="523220"/>
          </a:xfrm>
          <a:prstGeom prst="rect">
            <a:avLst/>
          </a:prstGeom>
        </p:spPr>
        <p:txBody>
          <a:bodyPr wrap="square">
            <a:spAutoFit/>
          </a:bodyPr>
          <a:lstStyle/>
          <a:p>
            <a:r>
              <a:rPr lang="en-US" sz="2800" b="1" dirty="0">
                <a:solidFill>
                  <a:srgbClr val="0070C0"/>
                </a:solidFill>
                <a:latin typeface="Agency FB" panose="020B0503020202020204" pitchFamily="34" charset="0"/>
              </a:rPr>
              <a:t>Curriculum innovation .</a:t>
            </a:r>
          </a:p>
        </p:txBody>
      </p:sp>
      <p:sp>
        <p:nvSpPr>
          <p:cNvPr id="6" name="Rectangle 5">
            <a:extLst>
              <a:ext uri="{FF2B5EF4-FFF2-40B4-BE49-F238E27FC236}">
                <a16:creationId xmlns:a16="http://schemas.microsoft.com/office/drawing/2014/main" id="{DB07F937-5D54-46E2-949B-5DA16EB5896A}"/>
              </a:ext>
            </a:extLst>
          </p:cNvPr>
          <p:cNvSpPr/>
          <p:nvPr/>
        </p:nvSpPr>
        <p:spPr>
          <a:xfrm>
            <a:off x="8193581" y="3167390"/>
            <a:ext cx="3844430" cy="523220"/>
          </a:xfrm>
          <a:prstGeom prst="rect">
            <a:avLst/>
          </a:prstGeom>
        </p:spPr>
        <p:txBody>
          <a:bodyPr wrap="square">
            <a:spAutoFit/>
          </a:bodyPr>
          <a:lstStyle/>
          <a:p>
            <a:r>
              <a:rPr lang="en-US" sz="2800" b="1" dirty="0">
                <a:solidFill>
                  <a:srgbClr val="0070C0"/>
                </a:solidFill>
                <a:latin typeface="Agency FB" panose="020B0503020202020204" pitchFamily="34" charset="0"/>
              </a:rPr>
              <a:t>Instructional innovation.</a:t>
            </a:r>
          </a:p>
        </p:txBody>
      </p:sp>
      <p:sp>
        <p:nvSpPr>
          <p:cNvPr id="7" name="Rectangle 6">
            <a:extLst>
              <a:ext uri="{FF2B5EF4-FFF2-40B4-BE49-F238E27FC236}">
                <a16:creationId xmlns:a16="http://schemas.microsoft.com/office/drawing/2014/main" id="{E3564914-6FE5-4AA5-B968-702EE96DB900}"/>
              </a:ext>
            </a:extLst>
          </p:cNvPr>
          <p:cNvSpPr/>
          <p:nvPr/>
        </p:nvSpPr>
        <p:spPr>
          <a:xfrm>
            <a:off x="7618412" y="4886980"/>
            <a:ext cx="4141216" cy="523220"/>
          </a:xfrm>
          <a:prstGeom prst="rect">
            <a:avLst/>
          </a:prstGeom>
        </p:spPr>
        <p:txBody>
          <a:bodyPr wrap="square">
            <a:spAutoFit/>
          </a:bodyPr>
          <a:lstStyle/>
          <a:p>
            <a:r>
              <a:rPr lang="en-US" sz="2800" b="1" dirty="0">
                <a:solidFill>
                  <a:srgbClr val="0070C0"/>
                </a:solidFill>
                <a:latin typeface="Agency FB" panose="020B0503020202020204" pitchFamily="34" charset="0"/>
              </a:rPr>
              <a:t>Courseware innovation.</a:t>
            </a:r>
          </a:p>
        </p:txBody>
      </p:sp>
      <p:sp>
        <p:nvSpPr>
          <p:cNvPr id="8" name="Rectangle 7">
            <a:extLst>
              <a:ext uri="{FF2B5EF4-FFF2-40B4-BE49-F238E27FC236}">
                <a16:creationId xmlns:a16="http://schemas.microsoft.com/office/drawing/2014/main" id="{12E94C09-50EB-4EAF-AC6C-F4CDA335A7FD}"/>
              </a:ext>
            </a:extLst>
          </p:cNvPr>
          <p:cNvSpPr/>
          <p:nvPr/>
        </p:nvSpPr>
        <p:spPr>
          <a:xfrm>
            <a:off x="1751012" y="4886980"/>
            <a:ext cx="2817813" cy="523220"/>
          </a:xfrm>
          <a:prstGeom prst="rect">
            <a:avLst/>
          </a:prstGeom>
        </p:spPr>
        <p:txBody>
          <a:bodyPr wrap="square">
            <a:spAutoFit/>
          </a:bodyPr>
          <a:lstStyle/>
          <a:p>
            <a:r>
              <a:rPr lang="en-US" sz="2800" b="1" dirty="0">
                <a:solidFill>
                  <a:srgbClr val="0070C0"/>
                </a:solidFill>
                <a:latin typeface="Agency FB" panose="020B0503020202020204" pitchFamily="34" charset="0"/>
              </a:rPr>
              <a:t>Evaluation innovation.</a:t>
            </a:r>
          </a:p>
        </p:txBody>
      </p:sp>
      <p:sp>
        <p:nvSpPr>
          <p:cNvPr id="9" name="Rectangle 8">
            <a:extLst>
              <a:ext uri="{FF2B5EF4-FFF2-40B4-BE49-F238E27FC236}">
                <a16:creationId xmlns:a16="http://schemas.microsoft.com/office/drawing/2014/main" id="{207D62D7-A1ED-48F0-8966-642D1D6BFA3F}"/>
              </a:ext>
            </a:extLst>
          </p:cNvPr>
          <p:cNvSpPr/>
          <p:nvPr/>
        </p:nvSpPr>
        <p:spPr>
          <a:xfrm>
            <a:off x="888041" y="3058180"/>
            <a:ext cx="3124200" cy="523220"/>
          </a:xfrm>
          <a:prstGeom prst="rect">
            <a:avLst/>
          </a:prstGeom>
        </p:spPr>
        <p:txBody>
          <a:bodyPr wrap="square">
            <a:spAutoFit/>
          </a:bodyPr>
          <a:lstStyle/>
          <a:p>
            <a:r>
              <a:rPr lang="en-US" sz="2800" b="1" dirty="0">
                <a:solidFill>
                  <a:srgbClr val="0070C0"/>
                </a:solidFill>
                <a:latin typeface="Agency FB" panose="020B0503020202020204" pitchFamily="34" charset="0"/>
              </a:rPr>
              <a:t>Management innovation.</a:t>
            </a:r>
          </a:p>
        </p:txBody>
      </p:sp>
      <p:sp>
        <p:nvSpPr>
          <p:cNvPr id="26" name="Slide Number Placeholder 14">
            <a:extLst>
              <a:ext uri="{FF2B5EF4-FFF2-40B4-BE49-F238E27FC236}">
                <a16:creationId xmlns:a16="http://schemas.microsoft.com/office/drawing/2014/main" id="{56961A0C-024E-480E-A798-C3C77042028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17</a:t>
            </a:fld>
            <a:endParaRPr lang="en-US" sz="5400" dirty="0">
              <a:solidFill>
                <a:srgbClr val="C00000">
                  <a:alpha val="25000"/>
                </a:srgbClr>
              </a:solidFill>
            </a:endParaRPr>
          </a:p>
        </p:txBody>
      </p:sp>
    </p:spTree>
    <p:extLst>
      <p:ext uri="{BB962C8B-B14F-4D97-AF65-F5344CB8AC3E}">
        <p14:creationId xmlns:p14="http://schemas.microsoft.com/office/powerpoint/2010/main" val="33675148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fade">
                                      <p:cBhvr>
                                        <p:cTn id="36" dur="500"/>
                                        <p:tgtEl>
                                          <p:spTgt spid="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3" grpId="0">
        <p:bldAsOne/>
      </p:bldGraphic>
      <p:bldP spid="5" grpId="0"/>
      <p:bldP spid="6"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972653"/>
          </a:xfrm>
          <a:solidFill>
            <a:srgbClr val="0070C0"/>
          </a:solidFill>
          <a:ln>
            <a:solidFill>
              <a:schemeClr val="accent1"/>
            </a:solidFill>
          </a:ln>
        </p:spPr>
        <p:txBody>
          <a:bodyPr>
            <a:normAutofit/>
          </a:bodyPr>
          <a:lstStyle/>
          <a:p>
            <a:pPr algn="r"/>
            <a:r>
              <a:rPr lang="en-US" sz="5400" b="1" dirty="0">
                <a:solidFill>
                  <a:schemeClr val="bg1"/>
                </a:solidFill>
                <a:latin typeface="Agency FB" panose="020B0503020202020204" pitchFamily="34" charset="0"/>
              </a:rPr>
              <a:t>Types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68219" y="538740"/>
            <a:ext cx="972654"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lide Number Placeholder 14">
            <a:extLst>
              <a:ext uri="{FF2B5EF4-FFF2-40B4-BE49-F238E27FC236}">
                <a16:creationId xmlns:a16="http://schemas.microsoft.com/office/drawing/2014/main" id="{56961A0C-024E-480E-A798-C3C77042028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18</a:t>
            </a:fld>
            <a:endParaRPr lang="en-US" sz="5400" dirty="0">
              <a:solidFill>
                <a:srgbClr val="C00000">
                  <a:alpha val="25000"/>
                </a:srgbClr>
              </a:solidFill>
            </a:endParaRPr>
          </a:p>
        </p:txBody>
      </p:sp>
      <p:sp>
        <p:nvSpPr>
          <p:cNvPr id="10" name="Content Placeholder 4">
            <a:extLst>
              <a:ext uri="{FF2B5EF4-FFF2-40B4-BE49-F238E27FC236}">
                <a16:creationId xmlns:a16="http://schemas.microsoft.com/office/drawing/2014/main" id="{50274765-29C3-0126-99CA-E47ECFDBE9BD}"/>
              </a:ext>
            </a:extLst>
          </p:cNvPr>
          <p:cNvSpPr>
            <a:spLocks noGrp="1"/>
          </p:cNvSpPr>
          <p:nvPr>
            <p:ph idx="1"/>
          </p:nvPr>
        </p:nvSpPr>
        <p:spPr>
          <a:xfrm>
            <a:off x="150812" y="1524000"/>
            <a:ext cx="11811000" cy="3505200"/>
          </a:xfrm>
          <a:ln>
            <a:solidFill>
              <a:schemeClr val="accent1"/>
            </a:solidFill>
          </a:ln>
        </p:spPr>
        <p:txBody>
          <a:bodyPr>
            <a:normAutofit/>
          </a:bodyPr>
          <a:lstStyle/>
          <a:p>
            <a:pPr marL="0" indent="0">
              <a:lnSpc>
                <a:spcPct val="100000"/>
              </a:lnSpc>
              <a:buNone/>
            </a:pPr>
            <a:r>
              <a:rPr lang="en-US" sz="3200" b="1" dirty="0">
                <a:solidFill>
                  <a:schemeClr val="tx1"/>
                </a:solidFill>
                <a:latin typeface="Agency FB" panose="020B0503020202020204" pitchFamily="34" charset="0"/>
              </a:rPr>
              <a:t>1. Curriculum innovation </a:t>
            </a:r>
            <a:r>
              <a:rPr lang="en-US" sz="3200" b="1" dirty="0">
                <a:solidFill>
                  <a:schemeClr val="accent1">
                    <a:lumMod val="50000"/>
                  </a:schemeClr>
                </a:solidFill>
                <a:latin typeface="Agency FB" panose="020B0503020202020204" pitchFamily="34" charset="0"/>
              </a:rPr>
              <a:t>is a new method of curriculum development following the local environment. Moreover, it meets the need to teach more people Because the curriculum must be constantly changed to comply with the country’s technological progress, economy, society and the world. Examples of curriculum innovations include integrated curriculum development, individual courses, activities and experiences courses, intensive courses, local courses, alternative education courses, etc. </a:t>
            </a:r>
          </a:p>
        </p:txBody>
      </p:sp>
    </p:spTree>
    <p:extLst>
      <p:ext uri="{BB962C8B-B14F-4D97-AF65-F5344CB8AC3E}">
        <p14:creationId xmlns:p14="http://schemas.microsoft.com/office/powerpoint/2010/main" val="6622620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barn(inVertical)">
                                      <p:cBhvr>
                                        <p:cTn id="1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972653"/>
          </a:xfrm>
          <a:solidFill>
            <a:srgbClr val="0070C0"/>
          </a:solidFill>
          <a:ln>
            <a:solidFill>
              <a:schemeClr val="accent1"/>
            </a:solidFill>
          </a:ln>
        </p:spPr>
        <p:txBody>
          <a:bodyPr>
            <a:normAutofit/>
          </a:bodyPr>
          <a:lstStyle/>
          <a:p>
            <a:pPr algn="r"/>
            <a:r>
              <a:rPr lang="en-US" sz="5400" b="1" dirty="0">
                <a:solidFill>
                  <a:schemeClr val="bg1"/>
                </a:solidFill>
                <a:latin typeface="Agency FB" panose="020B0503020202020204" pitchFamily="34" charset="0"/>
              </a:rPr>
              <a:t>Types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68219" y="538740"/>
            <a:ext cx="972654"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lide Number Placeholder 14">
            <a:extLst>
              <a:ext uri="{FF2B5EF4-FFF2-40B4-BE49-F238E27FC236}">
                <a16:creationId xmlns:a16="http://schemas.microsoft.com/office/drawing/2014/main" id="{56961A0C-024E-480E-A798-C3C77042028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19</a:t>
            </a:fld>
            <a:endParaRPr lang="en-US" sz="5400" dirty="0">
              <a:solidFill>
                <a:srgbClr val="C00000">
                  <a:alpha val="25000"/>
                </a:srgbClr>
              </a:solidFill>
            </a:endParaRPr>
          </a:p>
        </p:txBody>
      </p:sp>
      <p:sp>
        <p:nvSpPr>
          <p:cNvPr id="10" name="Content Placeholder 4">
            <a:extLst>
              <a:ext uri="{FF2B5EF4-FFF2-40B4-BE49-F238E27FC236}">
                <a16:creationId xmlns:a16="http://schemas.microsoft.com/office/drawing/2014/main" id="{50274765-29C3-0126-99CA-E47ECFDBE9BD}"/>
              </a:ext>
            </a:extLst>
          </p:cNvPr>
          <p:cNvSpPr>
            <a:spLocks noGrp="1"/>
          </p:cNvSpPr>
          <p:nvPr>
            <p:ph idx="1"/>
          </p:nvPr>
        </p:nvSpPr>
        <p:spPr>
          <a:xfrm>
            <a:off x="150812" y="1524000"/>
            <a:ext cx="11811000" cy="3505200"/>
          </a:xfrm>
          <a:ln>
            <a:solidFill>
              <a:schemeClr val="accent1"/>
            </a:solidFill>
          </a:ln>
        </p:spPr>
        <p:txBody>
          <a:bodyPr>
            <a:normAutofit/>
          </a:bodyPr>
          <a:lstStyle/>
          <a:p>
            <a:pPr marL="0" indent="0">
              <a:lnSpc>
                <a:spcPct val="100000"/>
              </a:lnSpc>
              <a:buNone/>
            </a:pPr>
            <a:r>
              <a:rPr lang="en-US" sz="3200" b="1" dirty="0">
                <a:solidFill>
                  <a:schemeClr val="tx1"/>
                </a:solidFill>
                <a:latin typeface="Agency FB" panose="020B0503020202020204" pitchFamily="34" charset="0"/>
              </a:rPr>
              <a:t>2. Instructional innovation </a:t>
            </a:r>
            <a:r>
              <a:rPr lang="en-US" sz="3200" b="1" dirty="0">
                <a:solidFill>
                  <a:schemeClr val="accent1">
                    <a:lumMod val="50000"/>
                  </a:schemeClr>
                </a:solidFill>
                <a:latin typeface="Agency FB" panose="020B0503020202020204" pitchFamily="34" charset="0"/>
              </a:rPr>
              <a:t>is a systematic method to improve and invent new methods to meet individual learning, learner-centered teaching, participatory learning, and problem-solving learning. Developing teaching methods requires new methods and technologies to manage and support teaching and learning—for example, cooperative teaching, discussion teaching, research teaching and learning with online platforms, etc.</a:t>
            </a:r>
          </a:p>
        </p:txBody>
      </p:sp>
    </p:spTree>
    <p:extLst>
      <p:ext uri="{BB962C8B-B14F-4D97-AF65-F5344CB8AC3E}">
        <p14:creationId xmlns:p14="http://schemas.microsoft.com/office/powerpoint/2010/main" val="13406033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barn(inVertical)">
                                      <p:cBhvr>
                                        <p:cTn id="1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309287"/>
            <a:ext cx="10971524" cy="1037928"/>
          </a:xfrm>
          <a:solidFill>
            <a:srgbClr val="C00000"/>
          </a:solidFill>
          <a:ln>
            <a:solidFill>
              <a:srgbClr val="C00000"/>
            </a:solidFill>
          </a:ln>
        </p:spPr>
        <p:txBody>
          <a:bodyPr/>
          <a:lstStyle/>
          <a:p>
            <a:pPr algn="ctr"/>
            <a:r>
              <a:rPr lang="en-US" b="1" dirty="0">
                <a:solidFill>
                  <a:schemeClr val="bg1"/>
                </a:solidFill>
                <a:latin typeface="Agency FB" panose="020B0503020202020204" pitchFamily="34" charset="0"/>
              </a:rPr>
              <a:t>Learning Objectives</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393846" y="447252"/>
            <a:ext cx="1037927" cy="76199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a:extLst>
              <a:ext uri="{FF2B5EF4-FFF2-40B4-BE49-F238E27FC236}">
                <a16:creationId xmlns:a16="http://schemas.microsoft.com/office/drawing/2014/main" id="{A768C466-7584-49C9-9288-3F63A8C51155}"/>
              </a:ext>
            </a:extLst>
          </p:cNvPr>
          <p:cNvGraphicFramePr>
            <a:graphicFrameLocks noGrp="1"/>
          </p:cNvGraphicFramePr>
          <p:nvPr>
            <p:ph idx="1"/>
            <p:extLst>
              <p:ext uri="{D42A27DB-BD31-4B8C-83A1-F6EECF244321}">
                <p14:modId xmlns:p14="http://schemas.microsoft.com/office/powerpoint/2010/main" val="3451754489"/>
              </p:ext>
            </p:extLst>
          </p:nvPr>
        </p:nvGraphicFramePr>
        <p:xfrm>
          <a:off x="879099" y="1371599"/>
          <a:ext cx="11006513" cy="4986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3F3C95F8-AAAB-4385-89DE-A1D719D54CD8}"/>
              </a:ext>
            </a:extLst>
          </p:cNvPr>
          <p:cNvSpPr txBox="1"/>
          <p:nvPr/>
        </p:nvSpPr>
        <p:spPr>
          <a:xfrm>
            <a:off x="608012" y="1676400"/>
            <a:ext cx="1600200"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1</a:t>
            </a:r>
          </a:p>
        </p:txBody>
      </p:sp>
      <p:sp>
        <p:nvSpPr>
          <p:cNvPr id="10" name="TextBox 9">
            <a:extLst>
              <a:ext uri="{FF2B5EF4-FFF2-40B4-BE49-F238E27FC236}">
                <a16:creationId xmlns:a16="http://schemas.microsoft.com/office/drawing/2014/main" id="{951D434A-33D1-4254-8BF2-8576BB9E40D0}"/>
              </a:ext>
            </a:extLst>
          </p:cNvPr>
          <p:cNvSpPr txBox="1"/>
          <p:nvPr/>
        </p:nvSpPr>
        <p:spPr>
          <a:xfrm>
            <a:off x="1131595" y="3966844"/>
            <a:ext cx="1522722"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3</a:t>
            </a:r>
          </a:p>
        </p:txBody>
      </p:sp>
      <p:sp>
        <p:nvSpPr>
          <p:cNvPr id="11" name="TextBox 10">
            <a:extLst>
              <a:ext uri="{FF2B5EF4-FFF2-40B4-BE49-F238E27FC236}">
                <a16:creationId xmlns:a16="http://schemas.microsoft.com/office/drawing/2014/main" id="{C9D38C6F-D009-4BA4-B2F9-86F3F336171C}"/>
              </a:ext>
            </a:extLst>
          </p:cNvPr>
          <p:cNvSpPr txBox="1"/>
          <p:nvPr/>
        </p:nvSpPr>
        <p:spPr>
          <a:xfrm>
            <a:off x="1131595" y="2814542"/>
            <a:ext cx="1522722"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2</a:t>
            </a:r>
          </a:p>
        </p:txBody>
      </p:sp>
      <p:sp>
        <p:nvSpPr>
          <p:cNvPr id="12" name="TextBox 11">
            <a:extLst>
              <a:ext uri="{FF2B5EF4-FFF2-40B4-BE49-F238E27FC236}">
                <a16:creationId xmlns:a16="http://schemas.microsoft.com/office/drawing/2014/main" id="{64BA262E-FF3D-4FF1-9D2D-EDAB7F31F9A4}"/>
              </a:ext>
            </a:extLst>
          </p:cNvPr>
          <p:cNvSpPr txBox="1"/>
          <p:nvPr/>
        </p:nvSpPr>
        <p:spPr>
          <a:xfrm>
            <a:off x="650232" y="5128649"/>
            <a:ext cx="1522722"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4</a:t>
            </a:r>
          </a:p>
        </p:txBody>
      </p:sp>
      <p:sp>
        <p:nvSpPr>
          <p:cNvPr id="15" name="Slide Number Placeholder 14">
            <a:extLst>
              <a:ext uri="{FF2B5EF4-FFF2-40B4-BE49-F238E27FC236}">
                <a16:creationId xmlns:a16="http://schemas.microsoft.com/office/drawing/2014/main" id="{6890BE80-7AD2-4E34-86B2-2C6E50E09BEB}"/>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a:t>
            </a:fld>
            <a:endParaRPr lang="en-US" sz="5400" dirty="0">
              <a:solidFill>
                <a:srgbClr val="C00000">
                  <a:alpha val="25000"/>
                </a:srgbClr>
              </a:solidFill>
            </a:endParaRPr>
          </a:p>
        </p:txBody>
      </p:sp>
    </p:spTree>
    <p:extLst>
      <p:ext uri="{BB962C8B-B14F-4D97-AF65-F5344CB8AC3E}">
        <p14:creationId xmlns:p14="http://schemas.microsoft.com/office/powerpoint/2010/main" val="11530747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972653"/>
          </a:xfrm>
          <a:solidFill>
            <a:srgbClr val="0070C0"/>
          </a:solidFill>
          <a:ln>
            <a:solidFill>
              <a:schemeClr val="accent1"/>
            </a:solidFill>
          </a:ln>
        </p:spPr>
        <p:txBody>
          <a:bodyPr>
            <a:normAutofit/>
          </a:bodyPr>
          <a:lstStyle/>
          <a:p>
            <a:pPr algn="r"/>
            <a:r>
              <a:rPr lang="en-US" sz="5400" b="1" dirty="0">
                <a:solidFill>
                  <a:schemeClr val="bg1"/>
                </a:solidFill>
                <a:latin typeface="Agency FB" panose="020B0503020202020204" pitchFamily="34" charset="0"/>
              </a:rPr>
              <a:t>Types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68219" y="538740"/>
            <a:ext cx="972654"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lide Number Placeholder 14">
            <a:extLst>
              <a:ext uri="{FF2B5EF4-FFF2-40B4-BE49-F238E27FC236}">
                <a16:creationId xmlns:a16="http://schemas.microsoft.com/office/drawing/2014/main" id="{56961A0C-024E-480E-A798-C3C77042028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20</a:t>
            </a:fld>
            <a:endParaRPr lang="en-US" sz="5400" dirty="0">
              <a:solidFill>
                <a:srgbClr val="C00000">
                  <a:alpha val="25000"/>
                </a:srgbClr>
              </a:solidFill>
            </a:endParaRPr>
          </a:p>
        </p:txBody>
      </p:sp>
      <p:sp>
        <p:nvSpPr>
          <p:cNvPr id="10" name="Content Placeholder 4">
            <a:extLst>
              <a:ext uri="{FF2B5EF4-FFF2-40B4-BE49-F238E27FC236}">
                <a16:creationId xmlns:a16="http://schemas.microsoft.com/office/drawing/2014/main" id="{50274765-29C3-0126-99CA-E47ECFDBE9BD}"/>
              </a:ext>
            </a:extLst>
          </p:cNvPr>
          <p:cNvSpPr>
            <a:spLocks noGrp="1"/>
          </p:cNvSpPr>
          <p:nvPr>
            <p:ph idx="1"/>
          </p:nvPr>
        </p:nvSpPr>
        <p:spPr>
          <a:xfrm>
            <a:off x="150812" y="1524000"/>
            <a:ext cx="11811000" cy="3505200"/>
          </a:xfrm>
          <a:ln>
            <a:solidFill>
              <a:schemeClr val="accent1"/>
            </a:solidFill>
          </a:ln>
        </p:spPr>
        <p:txBody>
          <a:bodyPr>
            <a:normAutofit/>
          </a:bodyPr>
          <a:lstStyle/>
          <a:p>
            <a:pPr marL="0" indent="0">
              <a:lnSpc>
                <a:spcPct val="100000"/>
              </a:lnSpc>
              <a:buNone/>
            </a:pPr>
            <a:r>
              <a:rPr lang="en-US" sz="3200" b="1" dirty="0">
                <a:solidFill>
                  <a:schemeClr val="tx1"/>
                </a:solidFill>
                <a:latin typeface="Agency FB" panose="020B0503020202020204" pitchFamily="34" charset="0"/>
              </a:rPr>
              <a:t>3. </a:t>
            </a:r>
            <a:r>
              <a:rPr lang="en-US" sz="3200" b="1" dirty="0">
                <a:solidFill>
                  <a:schemeClr val="tx1">
                    <a:lumMod val="95000"/>
                    <a:lumOff val="5000"/>
                  </a:schemeClr>
                </a:solidFill>
                <a:latin typeface="Agency FB" panose="020B0503020202020204" pitchFamily="34" charset="0"/>
              </a:rPr>
              <a:t>Courseware innovation </a:t>
            </a:r>
            <a:r>
              <a:rPr lang="en-US" sz="3200" b="1" dirty="0">
                <a:solidFill>
                  <a:schemeClr val="accent1">
                    <a:lumMod val="50000"/>
                  </a:schemeClr>
                </a:solidFill>
                <a:latin typeface="Agency FB" panose="020B0503020202020204" pitchFamily="34" charset="0"/>
              </a:rPr>
              <a:t>uses various technologies to produce new teaching materials: self-study, Group study, and mass learning. As well as the media used to support training through the internet network and educational cyber businesses such as computer-assisted teaching, lessons interactive e-books, online lessons, interactive video sheets, multidimensional media, group work guides, educational platforms, learning support applications and AR/VR, etc.</a:t>
            </a:r>
          </a:p>
        </p:txBody>
      </p:sp>
    </p:spTree>
    <p:extLst>
      <p:ext uri="{BB962C8B-B14F-4D97-AF65-F5344CB8AC3E}">
        <p14:creationId xmlns:p14="http://schemas.microsoft.com/office/powerpoint/2010/main" val="655642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barn(inVertical)">
                                      <p:cBhvr>
                                        <p:cTn id="1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972653"/>
          </a:xfrm>
          <a:solidFill>
            <a:srgbClr val="0070C0"/>
          </a:solidFill>
          <a:ln>
            <a:solidFill>
              <a:schemeClr val="accent1"/>
            </a:solidFill>
          </a:ln>
        </p:spPr>
        <p:txBody>
          <a:bodyPr>
            <a:normAutofit/>
          </a:bodyPr>
          <a:lstStyle/>
          <a:p>
            <a:pPr algn="r"/>
            <a:r>
              <a:rPr lang="en-US" sz="5400" b="1" dirty="0">
                <a:solidFill>
                  <a:schemeClr val="bg1"/>
                </a:solidFill>
                <a:latin typeface="Agency FB" panose="020B0503020202020204" pitchFamily="34" charset="0"/>
              </a:rPr>
              <a:t>Types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68219" y="538740"/>
            <a:ext cx="972654"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lide Number Placeholder 14">
            <a:extLst>
              <a:ext uri="{FF2B5EF4-FFF2-40B4-BE49-F238E27FC236}">
                <a16:creationId xmlns:a16="http://schemas.microsoft.com/office/drawing/2014/main" id="{56961A0C-024E-480E-A798-C3C77042028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21</a:t>
            </a:fld>
            <a:endParaRPr lang="en-US" sz="5400" dirty="0">
              <a:solidFill>
                <a:srgbClr val="C00000">
                  <a:alpha val="25000"/>
                </a:srgbClr>
              </a:solidFill>
            </a:endParaRPr>
          </a:p>
        </p:txBody>
      </p:sp>
      <p:sp>
        <p:nvSpPr>
          <p:cNvPr id="10" name="Content Placeholder 4">
            <a:extLst>
              <a:ext uri="{FF2B5EF4-FFF2-40B4-BE49-F238E27FC236}">
                <a16:creationId xmlns:a16="http://schemas.microsoft.com/office/drawing/2014/main" id="{50274765-29C3-0126-99CA-E47ECFDBE9BD}"/>
              </a:ext>
            </a:extLst>
          </p:cNvPr>
          <p:cNvSpPr>
            <a:spLocks noGrp="1"/>
          </p:cNvSpPr>
          <p:nvPr>
            <p:ph idx="1"/>
          </p:nvPr>
        </p:nvSpPr>
        <p:spPr>
          <a:xfrm>
            <a:off x="150812" y="1524000"/>
            <a:ext cx="11811000" cy="3505200"/>
          </a:xfrm>
          <a:ln>
            <a:solidFill>
              <a:schemeClr val="accent1"/>
            </a:solidFill>
          </a:ln>
        </p:spPr>
        <p:txBody>
          <a:bodyPr>
            <a:normAutofit/>
          </a:bodyPr>
          <a:lstStyle/>
          <a:p>
            <a:pPr marL="0" indent="0">
              <a:lnSpc>
                <a:spcPct val="100000"/>
              </a:lnSpc>
              <a:buNone/>
            </a:pPr>
            <a:r>
              <a:rPr lang="en-US" sz="3200" b="1" dirty="0">
                <a:solidFill>
                  <a:schemeClr val="tx1"/>
                </a:solidFill>
                <a:latin typeface="Agency FB" panose="020B0503020202020204" pitchFamily="34" charset="0"/>
              </a:rPr>
              <a:t>4. </a:t>
            </a:r>
            <a:r>
              <a:rPr lang="en-US" sz="3200" b="1" dirty="0">
                <a:solidFill>
                  <a:schemeClr val="tx1">
                    <a:lumMod val="95000"/>
                    <a:lumOff val="5000"/>
                  </a:schemeClr>
                </a:solidFill>
                <a:latin typeface="Agency FB" panose="020B0503020202020204" pitchFamily="34" charset="0"/>
              </a:rPr>
              <a:t>Evaluation innovation </a:t>
            </a:r>
            <a:r>
              <a:rPr lang="en-US" sz="3200" b="1" dirty="0">
                <a:solidFill>
                  <a:schemeClr val="accent1">
                    <a:lumMod val="50000"/>
                  </a:schemeClr>
                </a:solidFill>
                <a:latin typeface="Agency FB" panose="020B0503020202020204" pitchFamily="34" charset="0"/>
              </a:rPr>
              <a:t>is an innovation that is used as a tool for effective measurement and evaluation and quickly. Including educational research and institutional research. The application of computer programs to support the measurement and evaluation of educational institutions, such as creating various measurements, creating measuring tools and evaluating the quality of education in all dimensions, and application of computer programs for educational resource management, etc. </a:t>
            </a:r>
          </a:p>
        </p:txBody>
      </p:sp>
    </p:spTree>
    <p:extLst>
      <p:ext uri="{BB962C8B-B14F-4D97-AF65-F5344CB8AC3E}">
        <p14:creationId xmlns:p14="http://schemas.microsoft.com/office/powerpoint/2010/main" val="15618916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barn(inVertical)">
                                      <p:cBhvr>
                                        <p:cTn id="1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972653"/>
          </a:xfrm>
          <a:solidFill>
            <a:srgbClr val="0070C0"/>
          </a:solidFill>
          <a:ln>
            <a:solidFill>
              <a:schemeClr val="accent1"/>
            </a:solidFill>
          </a:ln>
        </p:spPr>
        <p:txBody>
          <a:bodyPr>
            <a:normAutofit/>
          </a:bodyPr>
          <a:lstStyle/>
          <a:p>
            <a:pPr algn="r"/>
            <a:r>
              <a:rPr lang="en-US" sz="5400" b="1" dirty="0">
                <a:solidFill>
                  <a:schemeClr val="bg1"/>
                </a:solidFill>
                <a:latin typeface="Agency FB" panose="020B0503020202020204" pitchFamily="34" charset="0"/>
              </a:rPr>
              <a:t>Types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68219" y="538740"/>
            <a:ext cx="972654"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lide Number Placeholder 14">
            <a:extLst>
              <a:ext uri="{FF2B5EF4-FFF2-40B4-BE49-F238E27FC236}">
                <a16:creationId xmlns:a16="http://schemas.microsoft.com/office/drawing/2014/main" id="{56961A0C-024E-480E-A798-C3C77042028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22</a:t>
            </a:fld>
            <a:endParaRPr lang="en-US" sz="5400" dirty="0">
              <a:solidFill>
                <a:srgbClr val="C00000">
                  <a:alpha val="25000"/>
                </a:srgbClr>
              </a:solidFill>
            </a:endParaRPr>
          </a:p>
        </p:txBody>
      </p:sp>
      <p:sp>
        <p:nvSpPr>
          <p:cNvPr id="10" name="Content Placeholder 4">
            <a:extLst>
              <a:ext uri="{FF2B5EF4-FFF2-40B4-BE49-F238E27FC236}">
                <a16:creationId xmlns:a16="http://schemas.microsoft.com/office/drawing/2014/main" id="{50274765-29C3-0126-99CA-E47ECFDBE9BD}"/>
              </a:ext>
            </a:extLst>
          </p:cNvPr>
          <p:cNvSpPr>
            <a:spLocks noGrp="1"/>
          </p:cNvSpPr>
          <p:nvPr>
            <p:ph idx="1"/>
          </p:nvPr>
        </p:nvSpPr>
        <p:spPr>
          <a:xfrm>
            <a:off x="150812" y="1524000"/>
            <a:ext cx="11811000" cy="3505200"/>
          </a:xfrm>
          <a:ln>
            <a:solidFill>
              <a:schemeClr val="accent1"/>
            </a:solidFill>
          </a:ln>
        </p:spPr>
        <p:txBody>
          <a:bodyPr>
            <a:normAutofit fontScale="92500" lnSpcReduction="10000"/>
          </a:bodyPr>
          <a:lstStyle/>
          <a:p>
            <a:pPr marL="0" indent="0">
              <a:lnSpc>
                <a:spcPct val="100000"/>
              </a:lnSpc>
              <a:buNone/>
            </a:pPr>
            <a:r>
              <a:rPr lang="en-US" sz="3200" b="1" dirty="0">
                <a:solidFill>
                  <a:schemeClr val="tx1"/>
                </a:solidFill>
                <a:latin typeface="Agency FB" panose="020B0503020202020204" pitchFamily="34" charset="0"/>
              </a:rPr>
              <a:t>5. </a:t>
            </a:r>
            <a:r>
              <a:rPr lang="en-US" sz="3200" b="1" dirty="0">
                <a:solidFill>
                  <a:schemeClr val="tx1">
                    <a:lumMod val="95000"/>
                    <a:lumOff val="5000"/>
                  </a:schemeClr>
                </a:solidFill>
                <a:latin typeface="Agency FB" panose="020B0503020202020204" pitchFamily="34" charset="0"/>
              </a:rPr>
              <a:t>Management innovation </a:t>
            </a:r>
            <a:r>
              <a:rPr lang="en-US" sz="3200" b="1" dirty="0">
                <a:solidFill>
                  <a:schemeClr val="accent1">
                    <a:lumMod val="50000"/>
                  </a:schemeClr>
                </a:solidFill>
                <a:latin typeface="Agency FB" panose="020B0503020202020204" pitchFamily="34" charset="0"/>
              </a:rPr>
              <a:t>is the use of innovations related to the use of ICT systems to help manage to have the desired format and meet the objectives of education management at each level appropriately, both quantitative and qualitative, for the decision of executives to be fast to keep up with the world change. Most of the educational innovations used in management are related to the database management system in the agency, including the development of management quality to be systematic, such as systematic management, strategic management, educational quality assurance integrated management, etc.</a:t>
            </a:r>
          </a:p>
        </p:txBody>
      </p:sp>
    </p:spTree>
    <p:extLst>
      <p:ext uri="{BB962C8B-B14F-4D97-AF65-F5344CB8AC3E}">
        <p14:creationId xmlns:p14="http://schemas.microsoft.com/office/powerpoint/2010/main" val="1715455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barn(inVertical)">
                                      <p:cBhvr>
                                        <p:cTn id="1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972653"/>
          </a:xfrm>
          <a:solidFill>
            <a:srgbClr val="0070C0"/>
          </a:solidFill>
          <a:ln>
            <a:solidFill>
              <a:schemeClr val="accent1"/>
            </a:solidFill>
          </a:ln>
        </p:spPr>
        <p:txBody>
          <a:bodyPr>
            <a:normAutofit/>
          </a:bodyPr>
          <a:lstStyle/>
          <a:p>
            <a:pPr algn="r"/>
            <a:r>
              <a:rPr lang="en-US" sz="5400" b="1" dirty="0">
                <a:solidFill>
                  <a:schemeClr val="bg1"/>
                </a:solidFill>
                <a:latin typeface="Agency FB" panose="020B0503020202020204" pitchFamily="34" charset="0"/>
              </a:rPr>
              <a:t>Types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68219" y="538740"/>
            <a:ext cx="972654"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lide Number Placeholder 14">
            <a:extLst>
              <a:ext uri="{FF2B5EF4-FFF2-40B4-BE49-F238E27FC236}">
                <a16:creationId xmlns:a16="http://schemas.microsoft.com/office/drawing/2014/main" id="{56961A0C-024E-480E-A798-C3C77042028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23</a:t>
            </a:fld>
            <a:endParaRPr lang="en-US" sz="5400" dirty="0">
              <a:solidFill>
                <a:srgbClr val="C00000">
                  <a:alpha val="25000"/>
                </a:srgbClr>
              </a:solidFill>
            </a:endParaRPr>
          </a:p>
        </p:txBody>
      </p:sp>
      <p:pic>
        <p:nvPicPr>
          <p:cNvPr id="7" name="Picture 6">
            <a:extLst>
              <a:ext uri="{FF2B5EF4-FFF2-40B4-BE49-F238E27FC236}">
                <a16:creationId xmlns:a16="http://schemas.microsoft.com/office/drawing/2014/main" id="{986C75D1-18F3-446A-D778-C2B1470EB8A7}"/>
              </a:ext>
            </a:extLst>
          </p:cNvPr>
          <p:cNvPicPr>
            <a:picLocks noChangeAspect="1"/>
          </p:cNvPicPr>
          <p:nvPr/>
        </p:nvPicPr>
        <p:blipFill>
          <a:blip r:embed="rId2"/>
          <a:stretch>
            <a:fillRect/>
          </a:stretch>
        </p:blipFill>
        <p:spPr>
          <a:xfrm>
            <a:off x="3351212" y="1547229"/>
            <a:ext cx="5497523" cy="5234571"/>
          </a:xfrm>
          <a:prstGeom prst="rect">
            <a:avLst/>
          </a:prstGeom>
        </p:spPr>
      </p:pic>
    </p:spTree>
    <p:extLst>
      <p:ext uri="{BB962C8B-B14F-4D97-AF65-F5344CB8AC3E}">
        <p14:creationId xmlns:p14="http://schemas.microsoft.com/office/powerpoint/2010/main" val="3877276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8" y="228601"/>
            <a:ext cx="10971524" cy="976694"/>
          </a:xfrm>
          <a:solidFill>
            <a:srgbClr val="C00000"/>
          </a:solidFill>
          <a:ln>
            <a:solidFill>
              <a:srgbClr val="C00000"/>
            </a:solidFill>
          </a:ln>
        </p:spPr>
        <p:txBody>
          <a:bodyPr>
            <a:noAutofit/>
          </a:bodyPr>
          <a:lstStyle/>
          <a:p>
            <a:pPr algn="r"/>
            <a:r>
              <a:rPr lang="en-US" sz="4000" b="1" dirty="0">
                <a:solidFill>
                  <a:schemeClr val="bg1"/>
                </a:solidFill>
                <a:latin typeface="Agency FB" panose="020B0503020202020204" pitchFamily="34" charset="0"/>
              </a:rPr>
              <a:t>The Process of Creating and Developing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04299" y="256114"/>
            <a:ext cx="976694"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Diagram 4">
            <a:extLst>
              <a:ext uri="{FF2B5EF4-FFF2-40B4-BE49-F238E27FC236}">
                <a16:creationId xmlns:a16="http://schemas.microsoft.com/office/drawing/2014/main" id="{F4950AB3-8C78-46AC-AF22-3FD4B23788A9}"/>
              </a:ext>
            </a:extLst>
          </p:cNvPr>
          <p:cNvGraphicFramePr/>
          <p:nvPr>
            <p:extLst>
              <p:ext uri="{D42A27DB-BD31-4B8C-83A1-F6EECF244321}">
                <p14:modId xmlns:p14="http://schemas.microsoft.com/office/powerpoint/2010/main" val="1736605031"/>
              </p:ext>
            </p:extLst>
          </p:nvPr>
        </p:nvGraphicFramePr>
        <p:xfrm>
          <a:off x="227012" y="1935647"/>
          <a:ext cx="11125200" cy="4693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14">
            <a:extLst>
              <a:ext uri="{FF2B5EF4-FFF2-40B4-BE49-F238E27FC236}">
                <a16:creationId xmlns:a16="http://schemas.microsoft.com/office/drawing/2014/main" id="{31417124-7669-4138-9009-A9718E0FE00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24</a:t>
            </a:fld>
            <a:endParaRPr lang="en-US" sz="5400" dirty="0">
              <a:solidFill>
                <a:srgbClr val="C00000">
                  <a:alpha val="25000"/>
                </a:srgbClr>
              </a:solidFill>
            </a:endParaRPr>
          </a:p>
        </p:txBody>
      </p:sp>
    </p:spTree>
    <p:extLst>
      <p:ext uri="{BB962C8B-B14F-4D97-AF65-F5344CB8AC3E}">
        <p14:creationId xmlns:p14="http://schemas.microsoft.com/office/powerpoint/2010/main" val="37354538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mph" presetSubtype="0" grpId="0" nodeType="clickEffect">
                                  <p:stCondLst>
                                    <p:cond delay="0"/>
                                  </p:stCondLst>
                                  <p:childTnLst>
                                    <p:set>
                                      <p:cBhvr>
                                        <p:cTn id="15" dur="indefinite"/>
                                        <p:tgtEl>
                                          <p:spTgt spid="5">
                                            <p:graphicEl>
                                              <a:dgm id="{F2CDA94A-1D52-424B-8525-E281EBD72F56}"/>
                                            </p:graphicEl>
                                          </p:spTgt>
                                        </p:tgtEl>
                                        <p:attrNameLst>
                                          <p:attrName>style.opacity</p:attrName>
                                        </p:attrNameLst>
                                      </p:cBhvr>
                                      <p:to>
                                        <p:strVal val="0.5"/>
                                      </p:to>
                                    </p:set>
                                    <p:animEffect filter="image" prLst="opacity: 0.5">
                                      <p:cBhvr rctx="IE">
                                        <p:cTn id="16" dur="indefinite"/>
                                        <p:tgtEl>
                                          <p:spTgt spid="5">
                                            <p:graphicEl>
                                              <a:dgm id="{F2CDA94A-1D52-424B-8525-E281EBD72F56}"/>
                                            </p:graphicEl>
                                          </p:spTgt>
                                        </p:tgtEl>
                                      </p:cBhvr>
                                    </p:animEffect>
                                  </p:childTnLst>
                                </p:cTn>
                              </p:par>
                              <p:par>
                                <p:cTn id="17" presetID="9" presetClass="emph" presetSubtype="0" grpId="0" nodeType="withEffect">
                                  <p:stCondLst>
                                    <p:cond delay="0"/>
                                  </p:stCondLst>
                                  <p:childTnLst>
                                    <p:set>
                                      <p:cBhvr>
                                        <p:cTn id="18" dur="indefinite"/>
                                        <p:tgtEl>
                                          <p:spTgt spid="5">
                                            <p:graphicEl>
                                              <a:dgm id="{95C1A39C-8625-4123-9965-40A9A6E923A4}"/>
                                            </p:graphicEl>
                                          </p:spTgt>
                                        </p:tgtEl>
                                        <p:attrNameLst>
                                          <p:attrName>style.opacity</p:attrName>
                                        </p:attrNameLst>
                                      </p:cBhvr>
                                      <p:to>
                                        <p:strVal val="0.5"/>
                                      </p:to>
                                    </p:set>
                                    <p:animEffect filter="image" prLst="opacity: 0.5">
                                      <p:cBhvr rctx="IE">
                                        <p:cTn id="19" dur="indefinite"/>
                                        <p:tgtEl>
                                          <p:spTgt spid="5">
                                            <p:graphicEl>
                                              <a:dgm id="{95C1A39C-8625-4123-9965-40A9A6E923A4}"/>
                                            </p:graphicEl>
                                          </p:spTgt>
                                        </p:tgtEl>
                                      </p:cBhvr>
                                    </p:animEffect>
                                  </p:childTnLst>
                                </p:cTn>
                              </p:par>
                              <p:par>
                                <p:cTn id="20" presetID="9" presetClass="emph" presetSubtype="0" grpId="0" nodeType="withEffect">
                                  <p:stCondLst>
                                    <p:cond delay="0"/>
                                  </p:stCondLst>
                                  <p:childTnLst>
                                    <p:set>
                                      <p:cBhvr>
                                        <p:cTn id="21" dur="indefinite"/>
                                        <p:tgtEl>
                                          <p:spTgt spid="5">
                                            <p:graphicEl>
                                              <a:dgm id="{0B3E39FD-D3AF-4851-9EA6-5CC1A6D40309}"/>
                                            </p:graphicEl>
                                          </p:spTgt>
                                        </p:tgtEl>
                                        <p:attrNameLst>
                                          <p:attrName>style.opacity</p:attrName>
                                        </p:attrNameLst>
                                      </p:cBhvr>
                                      <p:to>
                                        <p:strVal val="0.5"/>
                                      </p:to>
                                    </p:set>
                                    <p:animEffect filter="image" prLst="opacity: 0.5">
                                      <p:cBhvr rctx="IE">
                                        <p:cTn id="22" dur="indefinite"/>
                                        <p:tgtEl>
                                          <p:spTgt spid="5">
                                            <p:graphicEl>
                                              <a:dgm id="{0B3E39FD-D3AF-4851-9EA6-5CC1A6D40309}"/>
                                            </p:graphicEl>
                                          </p:spTgt>
                                        </p:tgtEl>
                                      </p:cBhvr>
                                    </p:animEffect>
                                  </p:childTnLst>
                                </p:cTn>
                              </p:par>
                              <p:par>
                                <p:cTn id="23" presetID="9" presetClass="emph" presetSubtype="0" grpId="0" nodeType="withEffect">
                                  <p:stCondLst>
                                    <p:cond delay="0"/>
                                  </p:stCondLst>
                                  <p:childTnLst>
                                    <p:set>
                                      <p:cBhvr>
                                        <p:cTn id="24" dur="indefinite"/>
                                        <p:tgtEl>
                                          <p:spTgt spid="5">
                                            <p:graphicEl>
                                              <a:dgm id="{57FD9B87-B8B1-4C5F-A1FA-422D9D36EE9A}"/>
                                            </p:graphicEl>
                                          </p:spTgt>
                                        </p:tgtEl>
                                        <p:attrNameLst>
                                          <p:attrName>style.opacity</p:attrName>
                                        </p:attrNameLst>
                                      </p:cBhvr>
                                      <p:to>
                                        <p:strVal val="0.5"/>
                                      </p:to>
                                    </p:set>
                                    <p:animEffect filter="image" prLst="opacity: 0.5">
                                      <p:cBhvr rctx="IE">
                                        <p:cTn id="25" dur="indefinite"/>
                                        <p:tgtEl>
                                          <p:spTgt spid="5">
                                            <p:graphicEl>
                                              <a:dgm id="{57FD9B87-B8B1-4C5F-A1FA-422D9D36EE9A}"/>
                                            </p:graphicEl>
                                          </p:spTgt>
                                        </p:tgtEl>
                                      </p:cBhvr>
                                    </p:animEffect>
                                  </p:childTnLst>
                                </p:cTn>
                              </p:par>
                              <p:par>
                                <p:cTn id="26" presetID="9" presetClass="emph" presetSubtype="0" grpId="0" nodeType="withEffect">
                                  <p:stCondLst>
                                    <p:cond delay="0"/>
                                  </p:stCondLst>
                                  <p:childTnLst>
                                    <p:set>
                                      <p:cBhvr>
                                        <p:cTn id="27" dur="indefinite"/>
                                        <p:tgtEl>
                                          <p:spTgt spid="5">
                                            <p:graphicEl>
                                              <a:dgm id="{ECA3E11A-D758-4DA8-8D98-357B842BFF33}"/>
                                            </p:graphicEl>
                                          </p:spTgt>
                                        </p:tgtEl>
                                        <p:attrNameLst>
                                          <p:attrName>style.opacity</p:attrName>
                                        </p:attrNameLst>
                                      </p:cBhvr>
                                      <p:to>
                                        <p:strVal val="0.5"/>
                                      </p:to>
                                    </p:set>
                                    <p:animEffect filter="image" prLst="opacity: 0.5">
                                      <p:cBhvr rctx="IE">
                                        <p:cTn id="28" dur="indefinite"/>
                                        <p:tgtEl>
                                          <p:spTgt spid="5">
                                            <p:graphicEl>
                                              <a:dgm id="{ECA3E11A-D758-4DA8-8D98-357B842BFF33}"/>
                                            </p:graphicEl>
                                          </p:spTgt>
                                        </p:tgtEl>
                                      </p:cBhvr>
                                    </p:animEffect>
                                  </p:childTnLst>
                                </p:cTn>
                              </p:par>
                              <p:par>
                                <p:cTn id="29" presetID="9" presetClass="emph" presetSubtype="0" grpId="0" nodeType="withEffect">
                                  <p:stCondLst>
                                    <p:cond delay="0"/>
                                  </p:stCondLst>
                                  <p:childTnLst>
                                    <p:set>
                                      <p:cBhvr>
                                        <p:cTn id="30" dur="indefinite"/>
                                        <p:tgtEl>
                                          <p:spTgt spid="5">
                                            <p:graphicEl>
                                              <a:dgm id="{3C17AE82-CD7D-46FC-8C7C-F57C2ABAFC90}"/>
                                            </p:graphicEl>
                                          </p:spTgt>
                                        </p:tgtEl>
                                        <p:attrNameLst>
                                          <p:attrName>style.opacity</p:attrName>
                                        </p:attrNameLst>
                                      </p:cBhvr>
                                      <p:to>
                                        <p:strVal val="0.5"/>
                                      </p:to>
                                    </p:set>
                                    <p:animEffect filter="image" prLst="opacity: 0.5">
                                      <p:cBhvr rctx="IE">
                                        <p:cTn id="31" dur="indefinite"/>
                                        <p:tgtEl>
                                          <p:spTgt spid="5">
                                            <p:graphicEl>
                                              <a:dgm id="{3C17AE82-CD7D-46FC-8C7C-F57C2ABAFC9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5" grpId="0" uiExpand="1">
        <p:bldSub>
          <a:bldDgm/>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8" y="228601"/>
            <a:ext cx="10971524" cy="976694"/>
          </a:xfrm>
          <a:solidFill>
            <a:srgbClr val="C00000"/>
          </a:solidFill>
          <a:ln>
            <a:solidFill>
              <a:srgbClr val="C00000"/>
            </a:solidFill>
          </a:ln>
        </p:spPr>
        <p:txBody>
          <a:bodyPr>
            <a:noAutofit/>
          </a:bodyPr>
          <a:lstStyle/>
          <a:p>
            <a:pPr algn="r"/>
            <a:r>
              <a:rPr lang="en-US" sz="4000" b="1" dirty="0">
                <a:solidFill>
                  <a:schemeClr val="bg1"/>
                </a:solidFill>
                <a:latin typeface="Agency FB" panose="020B0503020202020204" pitchFamily="34" charset="0"/>
              </a:rPr>
              <a:t>The Process of Creating and Developing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04299" y="256114"/>
            <a:ext cx="976694"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Diagram 4">
            <a:extLst>
              <a:ext uri="{FF2B5EF4-FFF2-40B4-BE49-F238E27FC236}">
                <a16:creationId xmlns:a16="http://schemas.microsoft.com/office/drawing/2014/main" id="{F4950AB3-8C78-46AC-AF22-3FD4B23788A9}"/>
              </a:ext>
            </a:extLst>
          </p:cNvPr>
          <p:cNvGraphicFramePr/>
          <p:nvPr>
            <p:extLst>
              <p:ext uri="{D42A27DB-BD31-4B8C-83A1-F6EECF244321}">
                <p14:modId xmlns:p14="http://schemas.microsoft.com/office/powerpoint/2010/main" val="2719458706"/>
              </p:ext>
            </p:extLst>
          </p:nvPr>
        </p:nvGraphicFramePr>
        <p:xfrm>
          <a:off x="227012" y="1935647"/>
          <a:ext cx="11125200" cy="4693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14">
            <a:extLst>
              <a:ext uri="{FF2B5EF4-FFF2-40B4-BE49-F238E27FC236}">
                <a16:creationId xmlns:a16="http://schemas.microsoft.com/office/drawing/2014/main" id="{31417124-7669-4138-9009-A9718E0FE00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25</a:t>
            </a:fld>
            <a:endParaRPr lang="en-US" sz="5400" dirty="0">
              <a:solidFill>
                <a:srgbClr val="C00000">
                  <a:alpha val="25000"/>
                </a:srgbClr>
              </a:solidFill>
            </a:endParaRPr>
          </a:p>
        </p:txBody>
      </p:sp>
    </p:spTree>
    <p:extLst>
      <p:ext uri="{BB962C8B-B14F-4D97-AF65-F5344CB8AC3E}">
        <p14:creationId xmlns:p14="http://schemas.microsoft.com/office/powerpoint/2010/main" val="21185309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mph" presetSubtype="0" grpId="0" nodeType="clickEffect">
                                  <p:stCondLst>
                                    <p:cond delay="0"/>
                                  </p:stCondLst>
                                  <p:childTnLst>
                                    <p:set>
                                      <p:cBhvr>
                                        <p:cTn id="15" dur="indefinite"/>
                                        <p:tgtEl>
                                          <p:spTgt spid="5">
                                            <p:graphicEl>
                                              <a:dgm id="{F2CDA94A-1D52-424B-8525-E281EBD72F56}"/>
                                            </p:graphicEl>
                                          </p:spTgt>
                                        </p:tgtEl>
                                        <p:attrNameLst>
                                          <p:attrName>style.opacity</p:attrName>
                                        </p:attrNameLst>
                                      </p:cBhvr>
                                      <p:to>
                                        <p:strVal val="0.5"/>
                                      </p:to>
                                    </p:set>
                                    <p:animEffect filter="image" prLst="opacity: 0.5">
                                      <p:cBhvr rctx="IE">
                                        <p:cTn id="16" dur="indefinite"/>
                                        <p:tgtEl>
                                          <p:spTgt spid="5">
                                            <p:graphicEl>
                                              <a:dgm id="{F2CDA94A-1D52-424B-8525-E281EBD72F56}"/>
                                            </p:graphicEl>
                                          </p:spTgt>
                                        </p:tgtEl>
                                      </p:cBhvr>
                                    </p:animEffect>
                                  </p:childTnLst>
                                </p:cTn>
                              </p:par>
                              <p:par>
                                <p:cTn id="17" presetID="9" presetClass="emph" presetSubtype="0" grpId="0" nodeType="withEffect">
                                  <p:stCondLst>
                                    <p:cond delay="0"/>
                                  </p:stCondLst>
                                  <p:childTnLst>
                                    <p:set>
                                      <p:cBhvr>
                                        <p:cTn id="18" dur="indefinite"/>
                                        <p:tgtEl>
                                          <p:spTgt spid="5">
                                            <p:graphicEl>
                                              <a:dgm id="{95C1A39C-8625-4123-9965-40A9A6E923A4}"/>
                                            </p:graphicEl>
                                          </p:spTgt>
                                        </p:tgtEl>
                                        <p:attrNameLst>
                                          <p:attrName>style.opacity</p:attrName>
                                        </p:attrNameLst>
                                      </p:cBhvr>
                                      <p:to>
                                        <p:strVal val="0.5"/>
                                      </p:to>
                                    </p:set>
                                    <p:animEffect filter="image" prLst="opacity: 0.5">
                                      <p:cBhvr rctx="IE">
                                        <p:cTn id="19" dur="indefinite"/>
                                        <p:tgtEl>
                                          <p:spTgt spid="5">
                                            <p:graphicEl>
                                              <a:dgm id="{95C1A39C-8625-4123-9965-40A9A6E923A4}"/>
                                            </p:graphicEl>
                                          </p:spTgt>
                                        </p:tgtEl>
                                      </p:cBhvr>
                                    </p:animEffect>
                                  </p:childTnLst>
                                </p:cTn>
                              </p:par>
                              <p:par>
                                <p:cTn id="20" presetID="9" presetClass="emph" presetSubtype="0" grpId="0" nodeType="withEffect">
                                  <p:stCondLst>
                                    <p:cond delay="0"/>
                                  </p:stCondLst>
                                  <p:childTnLst>
                                    <p:set>
                                      <p:cBhvr>
                                        <p:cTn id="21" dur="indefinite"/>
                                        <p:tgtEl>
                                          <p:spTgt spid="5">
                                            <p:graphicEl>
                                              <a:dgm id="{0B3E39FD-D3AF-4851-9EA6-5CC1A6D40309}"/>
                                            </p:graphicEl>
                                          </p:spTgt>
                                        </p:tgtEl>
                                        <p:attrNameLst>
                                          <p:attrName>style.opacity</p:attrName>
                                        </p:attrNameLst>
                                      </p:cBhvr>
                                      <p:to>
                                        <p:strVal val="0.5"/>
                                      </p:to>
                                    </p:set>
                                    <p:animEffect filter="image" prLst="opacity: 0.5">
                                      <p:cBhvr rctx="IE">
                                        <p:cTn id="22" dur="indefinite"/>
                                        <p:tgtEl>
                                          <p:spTgt spid="5">
                                            <p:graphicEl>
                                              <a:dgm id="{0B3E39FD-D3AF-4851-9EA6-5CC1A6D40309}"/>
                                            </p:graphicEl>
                                          </p:spTgt>
                                        </p:tgtEl>
                                      </p:cBhvr>
                                    </p:animEffect>
                                  </p:childTnLst>
                                </p:cTn>
                              </p:par>
                              <p:par>
                                <p:cTn id="23" presetID="9" presetClass="emph" presetSubtype="0" grpId="0" nodeType="withEffect">
                                  <p:stCondLst>
                                    <p:cond delay="0"/>
                                  </p:stCondLst>
                                  <p:childTnLst>
                                    <p:set>
                                      <p:cBhvr>
                                        <p:cTn id="24" dur="indefinite"/>
                                        <p:tgtEl>
                                          <p:spTgt spid="5">
                                            <p:graphicEl>
                                              <a:dgm id="{57FD9B87-B8B1-4C5F-A1FA-422D9D36EE9A}"/>
                                            </p:graphicEl>
                                          </p:spTgt>
                                        </p:tgtEl>
                                        <p:attrNameLst>
                                          <p:attrName>style.opacity</p:attrName>
                                        </p:attrNameLst>
                                      </p:cBhvr>
                                      <p:to>
                                        <p:strVal val="0.5"/>
                                      </p:to>
                                    </p:set>
                                    <p:animEffect filter="image" prLst="opacity: 0.5">
                                      <p:cBhvr rctx="IE">
                                        <p:cTn id="25" dur="indefinite"/>
                                        <p:tgtEl>
                                          <p:spTgt spid="5">
                                            <p:graphicEl>
                                              <a:dgm id="{57FD9B87-B8B1-4C5F-A1FA-422D9D36EE9A}"/>
                                            </p:graphicEl>
                                          </p:spTgt>
                                        </p:tgtEl>
                                      </p:cBhvr>
                                    </p:animEffect>
                                  </p:childTnLst>
                                </p:cTn>
                              </p:par>
                              <p:par>
                                <p:cTn id="26" presetID="9" presetClass="emph" presetSubtype="0" grpId="0" nodeType="withEffect">
                                  <p:stCondLst>
                                    <p:cond delay="0"/>
                                  </p:stCondLst>
                                  <p:childTnLst>
                                    <p:set>
                                      <p:cBhvr>
                                        <p:cTn id="27" dur="indefinite"/>
                                        <p:tgtEl>
                                          <p:spTgt spid="5">
                                            <p:graphicEl>
                                              <a:dgm id="{ECA3E11A-D758-4DA8-8D98-357B842BFF33}"/>
                                            </p:graphicEl>
                                          </p:spTgt>
                                        </p:tgtEl>
                                        <p:attrNameLst>
                                          <p:attrName>style.opacity</p:attrName>
                                        </p:attrNameLst>
                                      </p:cBhvr>
                                      <p:to>
                                        <p:strVal val="0.5"/>
                                      </p:to>
                                    </p:set>
                                    <p:animEffect filter="image" prLst="opacity: 0.5">
                                      <p:cBhvr rctx="IE">
                                        <p:cTn id="28" dur="indefinite"/>
                                        <p:tgtEl>
                                          <p:spTgt spid="5">
                                            <p:graphicEl>
                                              <a:dgm id="{ECA3E11A-D758-4DA8-8D98-357B842BFF33}"/>
                                            </p:graphicEl>
                                          </p:spTgt>
                                        </p:tgtEl>
                                      </p:cBhvr>
                                    </p:animEffect>
                                  </p:childTnLst>
                                </p:cTn>
                              </p:par>
                              <p:par>
                                <p:cTn id="29" presetID="9" presetClass="emph" presetSubtype="0" grpId="0" nodeType="withEffect">
                                  <p:stCondLst>
                                    <p:cond delay="0"/>
                                  </p:stCondLst>
                                  <p:childTnLst>
                                    <p:set>
                                      <p:cBhvr>
                                        <p:cTn id="30" dur="indefinite"/>
                                        <p:tgtEl>
                                          <p:spTgt spid="5">
                                            <p:graphicEl>
                                              <a:dgm id="{3C17AE82-CD7D-46FC-8C7C-F57C2ABAFC90}"/>
                                            </p:graphicEl>
                                          </p:spTgt>
                                        </p:tgtEl>
                                        <p:attrNameLst>
                                          <p:attrName>style.opacity</p:attrName>
                                        </p:attrNameLst>
                                      </p:cBhvr>
                                      <p:to>
                                        <p:strVal val="0.5"/>
                                      </p:to>
                                    </p:set>
                                    <p:animEffect filter="image" prLst="opacity: 0.5">
                                      <p:cBhvr rctx="IE">
                                        <p:cTn id="31" dur="indefinite"/>
                                        <p:tgtEl>
                                          <p:spTgt spid="5">
                                            <p:graphicEl>
                                              <a:dgm id="{3C17AE82-CD7D-46FC-8C7C-F57C2ABAFC9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5" grpId="0" uiExpand="1">
        <p:bldSub>
          <a:bldDgm/>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8" y="228601"/>
            <a:ext cx="10971524" cy="976694"/>
          </a:xfrm>
          <a:solidFill>
            <a:srgbClr val="C00000"/>
          </a:solidFill>
          <a:ln>
            <a:solidFill>
              <a:srgbClr val="C00000"/>
            </a:solidFill>
          </a:ln>
        </p:spPr>
        <p:txBody>
          <a:bodyPr>
            <a:noAutofit/>
          </a:bodyPr>
          <a:lstStyle/>
          <a:p>
            <a:pPr algn="r"/>
            <a:r>
              <a:rPr lang="en-US" sz="4000" b="1" dirty="0">
                <a:solidFill>
                  <a:schemeClr val="bg1"/>
                </a:solidFill>
                <a:latin typeface="Agency FB" panose="020B0503020202020204" pitchFamily="34" charset="0"/>
              </a:rPr>
              <a:t>The Process of Creating and Developing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04299" y="256114"/>
            <a:ext cx="976694"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Diagram 4">
            <a:extLst>
              <a:ext uri="{FF2B5EF4-FFF2-40B4-BE49-F238E27FC236}">
                <a16:creationId xmlns:a16="http://schemas.microsoft.com/office/drawing/2014/main" id="{F4950AB3-8C78-46AC-AF22-3FD4B23788A9}"/>
              </a:ext>
            </a:extLst>
          </p:cNvPr>
          <p:cNvGraphicFramePr/>
          <p:nvPr>
            <p:extLst>
              <p:ext uri="{D42A27DB-BD31-4B8C-83A1-F6EECF244321}">
                <p14:modId xmlns:p14="http://schemas.microsoft.com/office/powerpoint/2010/main" val="3314875830"/>
              </p:ext>
            </p:extLst>
          </p:nvPr>
        </p:nvGraphicFramePr>
        <p:xfrm>
          <a:off x="227012" y="1935647"/>
          <a:ext cx="11125200" cy="4693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14">
            <a:extLst>
              <a:ext uri="{FF2B5EF4-FFF2-40B4-BE49-F238E27FC236}">
                <a16:creationId xmlns:a16="http://schemas.microsoft.com/office/drawing/2014/main" id="{31417124-7669-4138-9009-A9718E0FE00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26</a:t>
            </a:fld>
            <a:endParaRPr lang="en-US" sz="5400" dirty="0">
              <a:solidFill>
                <a:srgbClr val="C00000">
                  <a:alpha val="25000"/>
                </a:srgbClr>
              </a:solidFill>
            </a:endParaRPr>
          </a:p>
        </p:txBody>
      </p:sp>
    </p:spTree>
    <p:extLst>
      <p:ext uri="{BB962C8B-B14F-4D97-AF65-F5344CB8AC3E}">
        <p14:creationId xmlns:p14="http://schemas.microsoft.com/office/powerpoint/2010/main" val="35786198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mph" presetSubtype="0" grpId="0" nodeType="clickEffect">
                                  <p:stCondLst>
                                    <p:cond delay="0"/>
                                  </p:stCondLst>
                                  <p:childTnLst>
                                    <p:set>
                                      <p:cBhvr>
                                        <p:cTn id="15" dur="indefinite"/>
                                        <p:tgtEl>
                                          <p:spTgt spid="5">
                                            <p:graphicEl>
                                              <a:dgm id="{F2CDA94A-1D52-424B-8525-E281EBD72F56}"/>
                                            </p:graphicEl>
                                          </p:spTgt>
                                        </p:tgtEl>
                                        <p:attrNameLst>
                                          <p:attrName>style.opacity</p:attrName>
                                        </p:attrNameLst>
                                      </p:cBhvr>
                                      <p:to>
                                        <p:strVal val="0.5"/>
                                      </p:to>
                                    </p:set>
                                    <p:animEffect filter="image" prLst="opacity: 0.5">
                                      <p:cBhvr rctx="IE">
                                        <p:cTn id="16" dur="indefinite"/>
                                        <p:tgtEl>
                                          <p:spTgt spid="5">
                                            <p:graphicEl>
                                              <a:dgm id="{F2CDA94A-1D52-424B-8525-E281EBD72F56}"/>
                                            </p:graphicEl>
                                          </p:spTgt>
                                        </p:tgtEl>
                                      </p:cBhvr>
                                    </p:animEffect>
                                  </p:childTnLst>
                                </p:cTn>
                              </p:par>
                              <p:par>
                                <p:cTn id="17" presetID="9" presetClass="emph" presetSubtype="0" grpId="0" nodeType="withEffect">
                                  <p:stCondLst>
                                    <p:cond delay="0"/>
                                  </p:stCondLst>
                                  <p:childTnLst>
                                    <p:set>
                                      <p:cBhvr>
                                        <p:cTn id="18" dur="indefinite"/>
                                        <p:tgtEl>
                                          <p:spTgt spid="5">
                                            <p:graphicEl>
                                              <a:dgm id="{95C1A39C-8625-4123-9965-40A9A6E923A4}"/>
                                            </p:graphicEl>
                                          </p:spTgt>
                                        </p:tgtEl>
                                        <p:attrNameLst>
                                          <p:attrName>style.opacity</p:attrName>
                                        </p:attrNameLst>
                                      </p:cBhvr>
                                      <p:to>
                                        <p:strVal val="0.5"/>
                                      </p:to>
                                    </p:set>
                                    <p:animEffect filter="image" prLst="opacity: 0.5">
                                      <p:cBhvr rctx="IE">
                                        <p:cTn id="19" dur="indefinite"/>
                                        <p:tgtEl>
                                          <p:spTgt spid="5">
                                            <p:graphicEl>
                                              <a:dgm id="{95C1A39C-8625-4123-9965-40A9A6E923A4}"/>
                                            </p:graphicEl>
                                          </p:spTgt>
                                        </p:tgtEl>
                                      </p:cBhvr>
                                    </p:animEffect>
                                  </p:childTnLst>
                                </p:cTn>
                              </p:par>
                              <p:par>
                                <p:cTn id="20" presetID="9" presetClass="emph" presetSubtype="0" grpId="0" nodeType="withEffect">
                                  <p:stCondLst>
                                    <p:cond delay="0"/>
                                  </p:stCondLst>
                                  <p:childTnLst>
                                    <p:set>
                                      <p:cBhvr>
                                        <p:cTn id="21" dur="indefinite"/>
                                        <p:tgtEl>
                                          <p:spTgt spid="5">
                                            <p:graphicEl>
                                              <a:dgm id="{0B3E39FD-D3AF-4851-9EA6-5CC1A6D40309}"/>
                                            </p:graphicEl>
                                          </p:spTgt>
                                        </p:tgtEl>
                                        <p:attrNameLst>
                                          <p:attrName>style.opacity</p:attrName>
                                        </p:attrNameLst>
                                      </p:cBhvr>
                                      <p:to>
                                        <p:strVal val="0.5"/>
                                      </p:to>
                                    </p:set>
                                    <p:animEffect filter="image" prLst="opacity: 0.5">
                                      <p:cBhvr rctx="IE">
                                        <p:cTn id="22" dur="indefinite"/>
                                        <p:tgtEl>
                                          <p:spTgt spid="5">
                                            <p:graphicEl>
                                              <a:dgm id="{0B3E39FD-D3AF-4851-9EA6-5CC1A6D40309}"/>
                                            </p:graphicEl>
                                          </p:spTgt>
                                        </p:tgtEl>
                                      </p:cBhvr>
                                    </p:animEffect>
                                  </p:childTnLst>
                                </p:cTn>
                              </p:par>
                              <p:par>
                                <p:cTn id="23" presetID="9" presetClass="emph" presetSubtype="0" grpId="0" nodeType="withEffect">
                                  <p:stCondLst>
                                    <p:cond delay="0"/>
                                  </p:stCondLst>
                                  <p:childTnLst>
                                    <p:set>
                                      <p:cBhvr>
                                        <p:cTn id="24" dur="indefinite"/>
                                        <p:tgtEl>
                                          <p:spTgt spid="5">
                                            <p:graphicEl>
                                              <a:dgm id="{57FD9B87-B8B1-4C5F-A1FA-422D9D36EE9A}"/>
                                            </p:graphicEl>
                                          </p:spTgt>
                                        </p:tgtEl>
                                        <p:attrNameLst>
                                          <p:attrName>style.opacity</p:attrName>
                                        </p:attrNameLst>
                                      </p:cBhvr>
                                      <p:to>
                                        <p:strVal val="0.5"/>
                                      </p:to>
                                    </p:set>
                                    <p:animEffect filter="image" prLst="opacity: 0.5">
                                      <p:cBhvr rctx="IE">
                                        <p:cTn id="25" dur="indefinite"/>
                                        <p:tgtEl>
                                          <p:spTgt spid="5">
                                            <p:graphicEl>
                                              <a:dgm id="{57FD9B87-B8B1-4C5F-A1FA-422D9D36EE9A}"/>
                                            </p:graphicEl>
                                          </p:spTgt>
                                        </p:tgtEl>
                                      </p:cBhvr>
                                    </p:animEffect>
                                  </p:childTnLst>
                                </p:cTn>
                              </p:par>
                              <p:par>
                                <p:cTn id="26" presetID="9" presetClass="emph" presetSubtype="0" grpId="0" nodeType="withEffect">
                                  <p:stCondLst>
                                    <p:cond delay="0"/>
                                  </p:stCondLst>
                                  <p:childTnLst>
                                    <p:set>
                                      <p:cBhvr>
                                        <p:cTn id="27" dur="indefinite"/>
                                        <p:tgtEl>
                                          <p:spTgt spid="5">
                                            <p:graphicEl>
                                              <a:dgm id="{ECA3E11A-D758-4DA8-8D98-357B842BFF33}"/>
                                            </p:graphicEl>
                                          </p:spTgt>
                                        </p:tgtEl>
                                        <p:attrNameLst>
                                          <p:attrName>style.opacity</p:attrName>
                                        </p:attrNameLst>
                                      </p:cBhvr>
                                      <p:to>
                                        <p:strVal val="0.5"/>
                                      </p:to>
                                    </p:set>
                                    <p:animEffect filter="image" prLst="opacity: 0.5">
                                      <p:cBhvr rctx="IE">
                                        <p:cTn id="28" dur="indefinite"/>
                                        <p:tgtEl>
                                          <p:spTgt spid="5">
                                            <p:graphicEl>
                                              <a:dgm id="{ECA3E11A-D758-4DA8-8D98-357B842BFF33}"/>
                                            </p:graphicEl>
                                          </p:spTgt>
                                        </p:tgtEl>
                                      </p:cBhvr>
                                    </p:animEffect>
                                  </p:childTnLst>
                                </p:cTn>
                              </p:par>
                              <p:par>
                                <p:cTn id="29" presetID="9" presetClass="emph" presetSubtype="0" grpId="0" nodeType="withEffect">
                                  <p:stCondLst>
                                    <p:cond delay="0"/>
                                  </p:stCondLst>
                                  <p:childTnLst>
                                    <p:set>
                                      <p:cBhvr>
                                        <p:cTn id="30" dur="indefinite"/>
                                        <p:tgtEl>
                                          <p:spTgt spid="5">
                                            <p:graphicEl>
                                              <a:dgm id="{3C17AE82-CD7D-46FC-8C7C-F57C2ABAFC90}"/>
                                            </p:graphicEl>
                                          </p:spTgt>
                                        </p:tgtEl>
                                        <p:attrNameLst>
                                          <p:attrName>style.opacity</p:attrName>
                                        </p:attrNameLst>
                                      </p:cBhvr>
                                      <p:to>
                                        <p:strVal val="0.5"/>
                                      </p:to>
                                    </p:set>
                                    <p:animEffect filter="image" prLst="opacity: 0.5">
                                      <p:cBhvr rctx="IE">
                                        <p:cTn id="31" dur="indefinite"/>
                                        <p:tgtEl>
                                          <p:spTgt spid="5">
                                            <p:graphicEl>
                                              <a:dgm id="{3C17AE82-CD7D-46FC-8C7C-F57C2ABAFC9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5" grpId="0" uiExpand="1">
        <p:bldSub>
          <a:bldDgm/>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6E0B9B25-110F-442C-8098-316F2DC18400}"/>
              </a:ext>
            </a:extLst>
          </p:cNvPr>
          <p:cNvGraphicFramePr/>
          <p:nvPr>
            <p:extLst>
              <p:ext uri="{D42A27DB-BD31-4B8C-83A1-F6EECF244321}">
                <p14:modId xmlns:p14="http://schemas.microsoft.com/office/powerpoint/2010/main" val="1954789201"/>
              </p:ext>
            </p:extLst>
          </p:nvPr>
        </p:nvGraphicFramePr>
        <p:xfrm>
          <a:off x="684213" y="1752600"/>
          <a:ext cx="6553199"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Rectangle 15">
            <a:extLst>
              <a:ext uri="{FF2B5EF4-FFF2-40B4-BE49-F238E27FC236}">
                <a16:creationId xmlns:a16="http://schemas.microsoft.com/office/drawing/2014/main" id="{E6696DA7-A3C4-481B-8ED8-D93F8E672C3A}"/>
              </a:ext>
            </a:extLst>
          </p:cNvPr>
          <p:cNvSpPr/>
          <p:nvPr/>
        </p:nvSpPr>
        <p:spPr>
          <a:xfrm>
            <a:off x="3873833" y="4822075"/>
            <a:ext cx="6868779" cy="1938992"/>
          </a:xfrm>
          <a:prstGeom prst="rect">
            <a:avLst/>
          </a:prstGeom>
        </p:spPr>
        <p:txBody>
          <a:bodyPr wrap="square">
            <a:spAutoFit/>
          </a:bodyPr>
          <a:lstStyle/>
          <a:p>
            <a:r>
              <a:rPr lang="en-US" sz="2400" dirty="0">
                <a:solidFill>
                  <a:schemeClr val="accent1">
                    <a:lumMod val="50000"/>
                  </a:schemeClr>
                </a:solidFill>
                <a:latin typeface="Agency FB" panose="020B0503020202020204" pitchFamily="34" charset="0"/>
              </a:rPr>
              <a:t>Dissemination or Diffusion is the process that makes innovation accepted and used by community members according to the goal. Therefore, dissemination is a process in which innovation will be conveyed through communication channels for a certain period with members of a social system to achieve adoption. </a:t>
            </a:r>
          </a:p>
        </p:txBody>
      </p:sp>
      <p:graphicFrame>
        <p:nvGraphicFramePr>
          <p:cNvPr id="19" name="Diagram 18">
            <a:extLst>
              <a:ext uri="{FF2B5EF4-FFF2-40B4-BE49-F238E27FC236}">
                <a16:creationId xmlns:a16="http://schemas.microsoft.com/office/drawing/2014/main" id="{A7BE2700-D5F0-479A-9E12-36C7E30D7656}"/>
              </a:ext>
            </a:extLst>
          </p:cNvPr>
          <p:cNvGraphicFramePr/>
          <p:nvPr/>
        </p:nvGraphicFramePr>
        <p:xfrm>
          <a:off x="7008810" y="1581364"/>
          <a:ext cx="5410201" cy="3676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Slide Number Placeholder 14">
            <a:extLst>
              <a:ext uri="{FF2B5EF4-FFF2-40B4-BE49-F238E27FC236}">
                <a16:creationId xmlns:a16="http://schemas.microsoft.com/office/drawing/2014/main" id="{7CA7FFEF-8864-4143-9B1B-AA16A7EAE2F4}"/>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27</a:t>
            </a:fld>
            <a:endParaRPr lang="en-US" sz="5400" dirty="0">
              <a:solidFill>
                <a:srgbClr val="C00000">
                  <a:alpha val="25000"/>
                </a:srgbClr>
              </a:solidFill>
            </a:endParaRPr>
          </a:p>
        </p:txBody>
      </p:sp>
      <p:sp>
        <p:nvSpPr>
          <p:cNvPr id="6" name="Title 1">
            <a:extLst>
              <a:ext uri="{FF2B5EF4-FFF2-40B4-BE49-F238E27FC236}">
                <a16:creationId xmlns:a16="http://schemas.microsoft.com/office/drawing/2014/main" id="{BFB205B2-BD66-0F85-2BB2-2C371F1E0C27}"/>
              </a:ext>
            </a:extLst>
          </p:cNvPr>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Educational Innovation Dissemination</a:t>
            </a:r>
          </a:p>
        </p:txBody>
      </p:sp>
      <p:sp>
        <p:nvSpPr>
          <p:cNvPr id="7" name="Isosceles Triangle 6">
            <a:extLst>
              <a:ext uri="{FF2B5EF4-FFF2-40B4-BE49-F238E27FC236}">
                <a16:creationId xmlns:a16="http://schemas.microsoft.com/office/drawing/2014/main" id="{D4795BD7-F541-291B-7529-9D0C9FDC9C60}"/>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00676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15">
                                            <p:graphicEl>
                                              <a:dgm id="{397E0B52-75E7-4604-8AA6-5D2ADBA26211}"/>
                                            </p:graphicEl>
                                          </p:spTgt>
                                        </p:tgtEl>
                                        <p:attrNameLst>
                                          <p:attrName>r</p:attrName>
                                        </p:attrNameLst>
                                      </p:cBhvr>
                                    </p:animRot>
                                    <p:animRot by="-240000">
                                      <p:cBhvr>
                                        <p:cTn id="12" dur="200" fill="hold">
                                          <p:stCondLst>
                                            <p:cond delay="200"/>
                                          </p:stCondLst>
                                        </p:cTn>
                                        <p:tgtEl>
                                          <p:spTgt spid="15">
                                            <p:graphicEl>
                                              <a:dgm id="{397E0B52-75E7-4604-8AA6-5D2ADBA26211}"/>
                                            </p:graphicEl>
                                          </p:spTgt>
                                        </p:tgtEl>
                                        <p:attrNameLst>
                                          <p:attrName>r</p:attrName>
                                        </p:attrNameLst>
                                      </p:cBhvr>
                                    </p:animRot>
                                    <p:animRot by="240000">
                                      <p:cBhvr>
                                        <p:cTn id="13" dur="200" fill="hold">
                                          <p:stCondLst>
                                            <p:cond delay="400"/>
                                          </p:stCondLst>
                                        </p:cTn>
                                        <p:tgtEl>
                                          <p:spTgt spid="15">
                                            <p:graphicEl>
                                              <a:dgm id="{397E0B52-75E7-4604-8AA6-5D2ADBA26211}"/>
                                            </p:graphicEl>
                                          </p:spTgt>
                                        </p:tgtEl>
                                        <p:attrNameLst>
                                          <p:attrName>r</p:attrName>
                                        </p:attrNameLst>
                                      </p:cBhvr>
                                    </p:animRot>
                                    <p:animRot by="-240000">
                                      <p:cBhvr>
                                        <p:cTn id="14" dur="200" fill="hold">
                                          <p:stCondLst>
                                            <p:cond delay="600"/>
                                          </p:stCondLst>
                                        </p:cTn>
                                        <p:tgtEl>
                                          <p:spTgt spid="15">
                                            <p:graphicEl>
                                              <a:dgm id="{397E0B52-75E7-4604-8AA6-5D2ADBA26211}"/>
                                            </p:graphicEl>
                                          </p:spTgt>
                                        </p:tgtEl>
                                        <p:attrNameLst>
                                          <p:attrName>r</p:attrName>
                                        </p:attrNameLst>
                                      </p:cBhvr>
                                    </p:animRot>
                                    <p:animRot by="120000">
                                      <p:cBhvr>
                                        <p:cTn id="15" dur="200" fill="hold">
                                          <p:stCondLst>
                                            <p:cond delay="800"/>
                                          </p:stCondLst>
                                        </p:cTn>
                                        <p:tgtEl>
                                          <p:spTgt spid="15">
                                            <p:graphicEl>
                                              <a:dgm id="{397E0B52-75E7-4604-8AA6-5D2ADBA26211}"/>
                                            </p:graphic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15">
                                            <p:graphicEl>
                                              <a:dgm id="{AEE7BF8C-FC58-4C85-8737-7F2E7A7134E9}"/>
                                            </p:graphicEl>
                                          </p:spTgt>
                                        </p:tgtEl>
                                        <p:attrNameLst>
                                          <p:attrName>r</p:attrName>
                                        </p:attrNameLst>
                                      </p:cBhvr>
                                    </p:animRot>
                                    <p:animRot by="-240000">
                                      <p:cBhvr>
                                        <p:cTn id="20" dur="200" fill="hold">
                                          <p:stCondLst>
                                            <p:cond delay="200"/>
                                          </p:stCondLst>
                                        </p:cTn>
                                        <p:tgtEl>
                                          <p:spTgt spid="15">
                                            <p:graphicEl>
                                              <a:dgm id="{AEE7BF8C-FC58-4C85-8737-7F2E7A7134E9}"/>
                                            </p:graphicEl>
                                          </p:spTgt>
                                        </p:tgtEl>
                                        <p:attrNameLst>
                                          <p:attrName>r</p:attrName>
                                        </p:attrNameLst>
                                      </p:cBhvr>
                                    </p:animRot>
                                    <p:animRot by="240000">
                                      <p:cBhvr>
                                        <p:cTn id="21" dur="200" fill="hold">
                                          <p:stCondLst>
                                            <p:cond delay="400"/>
                                          </p:stCondLst>
                                        </p:cTn>
                                        <p:tgtEl>
                                          <p:spTgt spid="15">
                                            <p:graphicEl>
                                              <a:dgm id="{AEE7BF8C-FC58-4C85-8737-7F2E7A7134E9}"/>
                                            </p:graphicEl>
                                          </p:spTgt>
                                        </p:tgtEl>
                                        <p:attrNameLst>
                                          <p:attrName>r</p:attrName>
                                        </p:attrNameLst>
                                      </p:cBhvr>
                                    </p:animRot>
                                    <p:animRot by="-240000">
                                      <p:cBhvr>
                                        <p:cTn id="22" dur="200" fill="hold">
                                          <p:stCondLst>
                                            <p:cond delay="600"/>
                                          </p:stCondLst>
                                        </p:cTn>
                                        <p:tgtEl>
                                          <p:spTgt spid="15">
                                            <p:graphicEl>
                                              <a:dgm id="{AEE7BF8C-FC58-4C85-8737-7F2E7A7134E9}"/>
                                            </p:graphicEl>
                                          </p:spTgt>
                                        </p:tgtEl>
                                        <p:attrNameLst>
                                          <p:attrName>r</p:attrName>
                                        </p:attrNameLst>
                                      </p:cBhvr>
                                    </p:animRot>
                                    <p:animRot by="120000">
                                      <p:cBhvr>
                                        <p:cTn id="23" dur="200" fill="hold">
                                          <p:stCondLst>
                                            <p:cond delay="800"/>
                                          </p:stCondLst>
                                        </p:cTn>
                                        <p:tgtEl>
                                          <p:spTgt spid="15">
                                            <p:graphicEl>
                                              <a:dgm id="{AEE7BF8C-FC58-4C85-8737-7F2E7A7134E9}"/>
                                            </p:graphicEl>
                                          </p:spTgt>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2" presetClass="emph" presetSubtype="0" fill="hold" grpId="0" nodeType="clickEffect">
                                  <p:stCondLst>
                                    <p:cond delay="0"/>
                                  </p:stCondLst>
                                  <p:childTnLst>
                                    <p:animRot by="120000">
                                      <p:cBhvr>
                                        <p:cTn id="27" dur="100" fill="hold">
                                          <p:stCondLst>
                                            <p:cond delay="0"/>
                                          </p:stCondLst>
                                        </p:cTn>
                                        <p:tgtEl>
                                          <p:spTgt spid="15">
                                            <p:graphicEl>
                                              <a:dgm id="{559D266F-9E71-4A1C-88A2-A98E7AC5EC1B}"/>
                                            </p:graphicEl>
                                          </p:spTgt>
                                        </p:tgtEl>
                                        <p:attrNameLst>
                                          <p:attrName>r</p:attrName>
                                        </p:attrNameLst>
                                      </p:cBhvr>
                                    </p:animRot>
                                    <p:animRot by="-240000">
                                      <p:cBhvr>
                                        <p:cTn id="28" dur="200" fill="hold">
                                          <p:stCondLst>
                                            <p:cond delay="200"/>
                                          </p:stCondLst>
                                        </p:cTn>
                                        <p:tgtEl>
                                          <p:spTgt spid="15">
                                            <p:graphicEl>
                                              <a:dgm id="{559D266F-9E71-4A1C-88A2-A98E7AC5EC1B}"/>
                                            </p:graphicEl>
                                          </p:spTgt>
                                        </p:tgtEl>
                                        <p:attrNameLst>
                                          <p:attrName>r</p:attrName>
                                        </p:attrNameLst>
                                      </p:cBhvr>
                                    </p:animRot>
                                    <p:animRot by="240000">
                                      <p:cBhvr>
                                        <p:cTn id="29" dur="200" fill="hold">
                                          <p:stCondLst>
                                            <p:cond delay="400"/>
                                          </p:stCondLst>
                                        </p:cTn>
                                        <p:tgtEl>
                                          <p:spTgt spid="15">
                                            <p:graphicEl>
                                              <a:dgm id="{559D266F-9E71-4A1C-88A2-A98E7AC5EC1B}"/>
                                            </p:graphicEl>
                                          </p:spTgt>
                                        </p:tgtEl>
                                        <p:attrNameLst>
                                          <p:attrName>r</p:attrName>
                                        </p:attrNameLst>
                                      </p:cBhvr>
                                    </p:animRot>
                                    <p:animRot by="-240000">
                                      <p:cBhvr>
                                        <p:cTn id="30" dur="200" fill="hold">
                                          <p:stCondLst>
                                            <p:cond delay="600"/>
                                          </p:stCondLst>
                                        </p:cTn>
                                        <p:tgtEl>
                                          <p:spTgt spid="15">
                                            <p:graphicEl>
                                              <a:dgm id="{559D266F-9E71-4A1C-88A2-A98E7AC5EC1B}"/>
                                            </p:graphicEl>
                                          </p:spTgt>
                                        </p:tgtEl>
                                        <p:attrNameLst>
                                          <p:attrName>r</p:attrName>
                                        </p:attrNameLst>
                                      </p:cBhvr>
                                    </p:animRot>
                                    <p:animRot by="120000">
                                      <p:cBhvr>
                                        <p:cTn id="31" dur="200" fill="hold">
                                          <p:stCondLst>
                                            <p:cond delay="800"/>
                                          </p:stCondLst>
                                        </p:cTn>
                                        <p:tgtEl>
                                          <p:spTgt spid="15">
                                            <p:graphicEl>
                                              <a:dgm id="{559D266F-9E71-4A1C-88A2-A98E7AC5EC1B}"/>
                                            </p:graphicEl>
                                          </p:spTgt>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32" presetClass="emph" presetSubtype="0" fill="hold" grpId="0" nodeType="clickEffect">
                                  <p:stCondLst>
                                    <p:cond delay="0"/>
                                  </p:stCondLst>
                                  <p:childTnLst>
                                    <p:animRot by="120000">
                                      <p:cBhvr>
                                        <p:cTn id="35" dur="100" fill="hold">
                                          <p:stCondLst>
                                            <p:cond delay="0"/>
                                          </p:stCondLst>
                                        </p:cTn>
                                        <p:tgtEl>
                                          <p:spTgt spid="15">
                                            <p:graphicEl>
                                              <a:dgm id="{C7D7CD80-C1E4-45A8-9B87-C5105A862D92}"/>
                                            </p:graphicEl>
                                          </p:spTgt>
                                        </p:tgtEl>
                                        <p:attrNameLst>
                                          <p:attrName>r</p:attrName>
                                        </p:attrNameLst>
                                      </p:cBhvr>
                                    </p:animRot>
                                    <p:animRot by="-240000">
                                      <p:cBhvr>
                                        <p:cTn id="36" dur="200" fill="hold">
                                          <p:stCondLst>
                                            <p:cond delay="200"/>
                                          </p:stCondLst>
                                        </p:cTn>
                                        <p:tgtEl>
                                          <p:spTgt spid="15">
                                            <p:graphicEl>
                                              <a:dgm id="{C7D7CD80-C1E4-45A8-9B87-C5105A862D92}"/>
                                            </p:graphicEl>
                                          </p:spTgt>
                                        </p:tgtEl>
                                        <p:attrNameLst>
                                          <p:attrName>r</p:attrName>
                                        </p:attrNameLst>
                                      </p:cBhvr>
                                    </p:animRot>
                                    <p:animRot by="240000">
                                      <p:cBhvr>
                                        <p:cTn id="37" dur="200" fill="hold">
                                          <p:stCondLst>
                                            <p:cond delay="400"/>
                                          </p:stCondLst>
                                        </p:cTn>
                                        <p:tgtEl>
                                          <p:spTgt spid="15">
                                            <p:graphicEl>
                                              <a:dgm id="{C7D7CD80-C1E4-45A8-9B87-C5105A862D92}"/>
                                            </p:graphicEl>
                                          </p:spTgt>
                                        </p:tgtEl>
                                        <p:attrNameLst>
                                          <p:attrName>r</p:attrName>
                                        </p:attrNameLst>
                                      </p:cBhvr>
                                    </p:animRot>
                                    <p:animRot by="-240000">
                                      <p:cBhvr>
                                        <p:cTn id="38" dur="200" fill="hold">
                                          <p:stCondLst>
                                            <p:cond delay="600"/>
                                          </p:stCondLst>
                                        </p:cTn>
                                        <p:tgtEl>
                                          <p:spTgt spid="15">
                                            <p:graphicEl>
                                              <a:dgm id="{C7D7CD80-C1E4-45A8-9B87-C5105A862D92}"/>
                                            </p:graphicEl>
                                          </p:spTgt>
                                        </p:tgtEl>
                                        <p:attrNameLst>
                                          <p:attrName>r</p:attrName>
                                        </p:attrNameLst>
                                      </p:cBhvr>
                                    </p:animRot>
                                    <p:animRot by="120000">
                                      <p:cBhvr>
                                        <p:cTn id="39" dur="200" fill="hold">
                                          <p:stCondLst>
                                            <p:cond delay="800"/>
                                          </p:stCondLst>
                                        </p:cTn>
                                        <p:tgtEl>
                                          <p:spTgt spid="15">
                                            <p:graphicEl>
                                              <a:dgm id="{C7D7CD80-C1E4-45A8-9B87-C5105A862D92}"/>
                                            </p:graphicEl>
                                          </p:spTgt>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32" presetClass="emph" presetSubtype="0" fill="hold" grpId="0" nodeType="clickEffect">
                                  <p:stCondLst>
                                    <p:cond delay="0"/>
                                  </p:stCondLst>
                                  <p:childTnLst>
                                    <p:animRot by="120000">
                                      <p:cBhvr>
                                        <p:cTn id="43" dur="100" fill="hold">
                                          <p:stCondLst>
                                            <p:cond delay="0"/>
                                          </p:stCondLst>
                                        </p:cTn>
                                        <p:tgtEl>
                                          <p:spTgt spid="15">
                                            <p:graphicEl>
                                              <a:dgm id="{BA3310B9-9AF0-46C8-9475-7B407BC1703F}"/>
                                            </p:graphicEl>
                                          </p:spTgt>
                                        </p:tgtEl>
                                        <p:attrNameLst>
                                          <p:attrName>r</p:attrName>
                                        </p:attrNameLst>
                                      </p:cBhvr>
                                    </p:animRot>
                                    <p:animRot by="-240000">
                                      <p:cBhvr>
                                        <p:cTn id="44" dur="200" fill="hold">
                                          <p:stCondLst>
                                            <p:cond delay="200"/>
                                          </p:stCondLst>
                                        </p:cTn>
                                        <p:tgtEl>
                                          <p:spTgt spid="15">
                                            <p:graphicEl>
                                              <a:dgm id="{BA3310B9-9AF0-46C8-9475-7B407BC1703F}"/>
                                            </p:graphicEl>
                                          </p:spTgt>
                                        </p:tgtEl>
                                        <p:attrNameLst>
                                          <p:attrName>r</p:attrName>
                                        </p:attrNameLst>
                                      </p:cBhvr>
                                    </p:animRot>
                                    <p:animRot by="240000">
                                      <p:cBhvr>
                                        <p:cTn id="45" dur="200" fill="hold">
                                          <p:stCondLst>
                                            <p:cond delay="400"/>
                                          </p:stCondLst>
                                        </p:cTn>
                                        <p:tgtEl>
                                          <p:spTgt spid="15">
                                            <p:graphicEl>
                                              <a:dgm id="{BA3310B9-9AF0-46C8-9475-7B407BC1703F}"/>
                                            </p:graphicEl>
                                          </p:spTgt>
                                        </p:tgtEl>
                                        <p:attrNameLst>
                                          <p:attrName>r</p:attrName>
                                        </p:attrNameLst>
                                      </p:cBhvr>
                                    </p:animRot>
                                    <p:animRot by="-240000">
                                      <p:cBhvr>
                                        <p:cTn id="46" dur="200" fill="hold">
                                          <p:stCondLst>
                                            <p:cond delay="600"/>
                                          </p:stCondLst>
                                        </p:cTn>
                                        <p:tgtEl>
                                          <p:spTgt spid="15">
                                            <p:graphicEl>
                                              <a:dgm id="{BA3310B9-9AF0-46C8-9475-7B407BC1703F}"/>
                                            </p:graphicEl>
                                          </p:spTgt>
                                        </p:tgtEl>
                                        <p:attrNameLst>
                                          <p:attrName>r</p:attrName>
                                        </p:attrNameLst>
                                      </p:cBhvr>
                                    </p:animRot>
                                    <p:animRot by="120000">
                                      <p:cBhvr>
                                        <p:cTn id="47" dur="200" fill="hold">
                                          <p:stCondLst>
                                            <p:cond delay="800"/>
                                          </p:stCondLst>
                                        </p:cTn>
                                        <p:tgtEl>
                                          <p:spTgt spid="15">
                                            <p:graphicEl>
                                              <a:dgm id="{BA3310B9-9AF0-46C8-9475-7B407BC1703F}"/>
                                            </p:graphicEl>
                                          </p:spTgt>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5">
                                            <p:graphicEl>
                                              <a:dgm id="{EFD025F3-6833-4054-A7EE-E8443005493D}"/>
                                            </p:graphicEl>
                                          </p:spTgt>
                                        </p:tgtEl>
                                        <p:attrNameLst>
                                          <p:attrName>r</p:attrName>
                                        </p:attrNameLst>
                                      </p:cBhvr>
                                    </p:animRot>
                                    <p:animRot by="-240000">
                                      <p:cBhvr>
                                        <p:cTn id="52" dur="200" fill="hold">
                                          <p:stCondLst>
                                            <p:cond delay="200"/>
                                          </p:stCondLst>
                                        </p:cTn>
                                        <p:tgtEl>
                                          <p:spTgt spid="15">
                                            <p:graphicEl>
                                              <a:dgm id="{EFD025F3-6833-4054-A7EE-E8443005493D}"/>
                                            </p:graphicEl>
                                          </p:spTgt>
                                        </p:tgtEl>
                                        <p:attrNameLst>
                                          <p:attrName>r</p:attrName>
                                        </p:attrNameLst>
                                      </p:cBhvr>
                                    </p:animRot>
                                    <p:animRot by="240000">
                                      <p:cBhvr>
                                        <p:cTn id="53" dur="200" fill="hold">
                                          <p:stCondLst>
                                            <p:cond delay="400"/>
                                          </p:stCondLst>
                                        </p:cTn>
                                        <p:tgtEl>
                                          <p:spTgt spid="15">
                                            <p:graphicEl>
                                              <a:dgm id="{EFD025F3-6833-4054-A7EE-E8443005493D}"/>
                                            </p:graphicEl>
                                          </p:spTgt>
                                        </p:tgtEl>
                                        <p:attrNameLst>
                                          <p:attrName>r</p:attrName>
                                        </p:attrNameLst>
                                      </p:cBhvr>
                                    </p:animRot>
                                    <p:animRot by="-240000">
                                      <p:cBhvr>
                                        <p:cTn id="54" dur="200" fill="hold">
                                          <p:stCondLst>
                                            <p:cond delay="600"/>
                                          </p:stCondLst>
                                        </p:cTn>
                                        <p:tgtEl>
                                          <p:spTgt spid="15">
                                            <p:graphicEl>
                                              <a:dgm id="{EFD025F3-6833-4054-A7EE-E8443005493D}"/>
                                            </p:graphicEl>
                                          </p:spTgt>
                                        </p:tgtEl>
                                        <p:attrNameLst>
                                          <p:attrName>r</p:attrName>
                                        </p:attrNameLst>
                                      </p:cBhvr>
                                    </p:animRot>
                                    <p:animRot by="120000">
                                      <p:cBhvr>
                                        <p:cTn id="55" dur="200" fill="hold">
                                          <p:stCondLst>
                                            <p:cond delay="800"/>
                                          </p:stCondLst>
                                        </p:cTn>
                                        <p:tgtEl>
                                          <p:spTgt spid="15">
                                            <p:graphicEl>
                                              <a:dgm id="{EFD025F3-6833-4054-A7EE-E8443005493D}"/>
                                            </p:graphicEl>
                                          </p:spTgt>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32" presetClass="emph" presetSubtype="0" fill="hold" grpId="0" nodeType="clickEffect">
                                  <p:stCondLst>
                                    <p:cond delay="0"/>
                                  </p:stCondLst>
                                  <p:childTnLst>
                                    <p:animRot by="120000">
                                      <p:cBhvr>
                                        <p:cTn id="59" dur="100" fill="hold">
                                          <p:stCondLst>
                                            <p:cond delay="0"/>
                                          </p:stCondLst>
                                        </p:cTn>
                                        <p:tgtEl>
                                          <p:spTgt spid="15">
                                            <p:graphicEl>
                                              <a:dgm id="{2295EF17-DD2E-44BE-83EC-44BF5E54875D}"/>
                                            </p:graphicEl>
                                          </p:spTgt>
                                        </p:tgtEl>
                                        <p:attrNameLst>
                                          <p:attrName>r</p:attrName>
                                        </p:attrNameLst>
                                      </p:cBhvr>
                                    </p:animRot>
                                    <p:animRot by="-240000">
                                      <p:cBhvr>
                                        <p:cTn id="60" dur="200" fill="hold">
                                          <p:stCondLst>
                                            <p:cond delay="200"/>
                                          </p:stCondLst>
                                        </p:cTn>
                                        <p:tgtEl>
                                          <p:spTgt spid="15">
                                            <p:graphicEl>
                                              <a:dgm id="{2295EF17-DD2E-44BE-83EC-44BF5E54875D}"/>
                                            </p:graphicEl>
                                          </p:spTgt>
                                        </p:tgtEl>
                                        <p:attrNameLst>
                                          <p:attrName>r</p:attrName>
                                        </p:attrNameLst>
                                      </p:cBhvr>
                                    </p:animRot>
                                    <p:animRot by="240000">
                                      <p:cBhvr>
                                        <p:cTn id="61" dur="200" fill="hold">
                                          <p:stCondLst>
                                            <p:cond delay="400"/>
                                          </p:stCondLst>
                                        </p:cTn>
                                        <p:tgtEl>
                                          <p:spTgt spid="15">
                                            <p:graphicEl>
                                              <a:dgm id="{2295EF17-DD2E-44BE-83EC-44BF5E54875D}"/>
                                            </p:graphicEl>
                                          </p:spTgt>
                                        </p:tgtEl>
                                        <p:attrNameLst>
                                          <p:attrName>r</p:attrName>
                                        </p:attrNameLst>
                                      </p:cBhvr>
                                    </p:animRot>
                                    <p:animRot by="-240000">
                                      <p:cBhvr>
                                        <p:cTn id="62" dur="200" fill="hold">
                                          <p:stCondLst>
                                            <p:cond delay="600"/>
                                          </p:stCondLst>
                                        </p:cTn>
                                        <p:tgtEl>
                                          <p:spTgt spid="15">
                                            <p:graphicEl>
                                              <a:dgm id="{2295EF17-DD2E-44BE-83EC-44BF5E54875D}"/>
                                            </p:graphicEl>
                                          </p:spTgt>
                                        </p:tgtEl>
                                        <p:attrNameLst>
                                          <p:attrName>r</p:attrName>
                                        </p:attrNameLst>
                                      </p:cBhvr>
                                    </p:animRot>
                                    <p:animRot by="120000">
                                      <p:cBhvr>
                                        <p:cTn id="63" dur="200" fill="hold">
                                          <p:stCondLst>
                                            <p:cond delay="800"/>
                                          </p:stCondLst>
                                        </p:cTn>
                                        <p:tgtEl>
                                          <p:spTgt spid="15">
                                            <p:graphicEl>
                                              <a:dgm id="{2295EF17-DD2E-44BE-83EC-44BF5E54875D}"/>
                                            </p:graphicEl>
                                          </p:spTgt>
                                        </p:tgtEl>
                                        <p:attrNameLst>
                                          <p:attrName>r</p:attrName>
                                        </p:attrNameLst>
                                      </p:cBhvr>
                                    </p:animRot>
                                  </p:childTnLst>
                                </p:cTn>
                              </p:par>
                            </p:childTnLst>
                          </p:cTn>
                        </p:par>
                      </p:childTnLst>
                    </p:cTn>
                  </p:par>
                  <p:par>
                    <p:cTn id="64" fill="hold">
                      <p:stCondLst>
                        <p:cond delay="indefinite"/>
                      </p:stCondLst>
                      <p:childTnLst>
                        <p:par>
                          <p:cTn id="65" fill="hold">
                            <p:stCondLst>
                              <p:cond delay="0"/>
                            </p:stCondLst>
                            <p:childTnLst>
                              <p:par>
                                <p:cTn id="66" presetID="32" presetClass="emph" presetSubtype="0" fill="hold" grpId="0" nodeType="clickEffect">
                                  <p:stCondLst>
                                    <p:cond delay="0"/>
                                  </p:stCondLst>
                                  <p:childTnLst>
                                    <p:animRot by="120000">
                                      <p:cBhvr>
                                        <p:cTn id="67" dur="100" fill="hold">
                                          <p:stCondLst>
                                            <p:cond delay="0"/>
                                          </p:stCondLst>
                                        </p:cTn>
                                        <p:tgtEl>
                                          <p:spTgt spid="15">
                                            <p:graphicEl>
                                              <a:dgm id="{1B5CAA82-FA0F-4818-BEC0-FEA0F09F7B56}"/>
                                            </p:graphicEl>
                                          </p:spTgt>
                                        </p:tgtEl>
                                        <p:attrNameLst>
                                          <p:attrName>r</p:attrName>
                                        </p:attrNameLst>
                                      </p:cBhvr>
                                    </p:animRot>
                                    <p:animRot by="-240000">
                                      <p:cBhvr>
                                        <p:cTn id="68" dur="200" fill="hold">
                                          <p:stCondLst>
                                            <p:cond delay="200"/>
                                          </p:stCondLst>
                                        </p:cTn>
                                        <p:tgtEl>
                                          <p:spTgt spid="15">
                                            <p:graphicEl>
                                              <a:dgm id="{1B5CAA82-FA0F-4818-BEC0-FEA0F09F7B56}"/>
                                            </p:graphicEl>
                                          </p:spTgt>
                                        </p:tgtEl>
                                        <p:attrNameLst>
                                          <p:attrName>r</p:attrName>
                                        </p:attrNameLst>
                                      </p:cBhvr>
                                    </p:animRot>
                                    <p:animRot by="240000">
                                      <p:cBhvr>
                                        <p:cTn id="69" dur="200" fill="hold">
                                          <p:stCondLst>
                                            <p:cond delay="400"/>
                                          </p:stCondLst>
                                        </p:cTn>
                                        <p:tgtEl>
                                          <p:spTgt spid="15">
                                            <p:graphicEl>
                                              <a:dgm id="{1B5CAA82-FA0F-4818-BEC0-FEA0F09F7B56}"/>
                                            </p:graphicEl>
                                          </p:spTgt>
                                        </p:tgtEl>
                                        <p:attrNameLst>
                                          <p:attrName>r</p:attrName>
                                        </p:attrNameLst>
                                      </p:cBhvr>
                                    </p:animRot>
                                    <p:animRot by="-240000">
                                      <p:cBhvr>
                                        <p:cTn id="70" dur="200" fill="hold">
                                          <p:stCondLst>
                                            <p:cond delay="600"/>
                                          </p:stCondLst>
                                        </p:cTn>
                                        <p:tgtEl>
                                          <p:spTgt spid="15">
                                            <p:graphicEl>
                                              <a:dgm id="{1B5CAA82-FA0F-4818-BEC0-FEA0F09F7B56}"/>
                                            </p:graphicEl>
                                          </p:spTgt>
                                        </p:tgtEl>
                                        <p:attrNameLst>
                                          <p:attrName>r</p:attrName>
                                        </p:attrNameLst>
                                      </p:cBhvr>
                                    </p:animRot>
                                    <p:animRot by="120000">
                                      <p:cBhvr>
                                        <p:cTn id="71" dur="200" fill="hold">
                                          <p:stCondLst>
                                            <p:cond delay="800"/>
                                          </p:stCondLst>
                                        </p:cTn>
                                        <p:tgtEl>
                                          <p:spTgt spid="15">
                                            <p:graphicEl>
                                              <a:dgm id="{1B5CAA82-FA0F-4818-BEC0-FEA0F09F7B56}"/>
                                            </p:graphicEl>
                                          </p:spTgt>
                                        </p:tgtEl>
                                        <p:attrNameLst>
                                          <p:attrName>r</p:attrName>
                                        </p:attrNameLst>
                                      </p:cBhvr>
                                    </p:animRot>
                                  </p:childTnLst>
                                </p:cTn>
                              </p:par>
                            </p:childTnLst>
                          </p:cTn>
                        </p:par>
                      </p:childTnLst>
                    </p:cTn>
                  </p:par>
                  <p:par>
                    <p:cTn id="72" fill="hold">
                      <p:stCondLst>
                        <p:cond delay="indefinite"/>
                      </p:stCondLst>
                      <p:childTnLst>
                        <p:par>
                          <p:cTn id="73" fill="hold">
                            <p:stCondLst>
                              <p:cond delay="0"/>
                            </p:stCondLst>
                            <p:childTnLst>
                              <p:par>
                                <p:cTn id="74" presetID="32" presetClass="emph" presetSubtype="0" fill="hold" grpId="0" nodeType="clickEffect">
                                  <p:stCondLst>
                                    <p:cond delay="0"/>
                                  </p:stCondLst>
                                  <p:childTnLst>
                                    <p:animRot by="120000">
                                      <p:cBhvr>
                                        <p:cTn id="75" dur="100" fill="hold">
                                          <p:stCondLst>
                                            <p:cond delay="0"/>
                                          </p:stCondLst>
                                        </p:cTn>
                                        <p:tgtEl>
                                          <p:spTgt spid="15">
                                            <p:graphicEl>
                                              <a:dgm id="{6922A95E-5D2E-4726-BE34-4831D38C10D1}"/>
                                            </p:graphicEl>
                                          </p:spTgt>
                                        </p:tgtEl>
                                        <p:attrNameLst>
                                          <p:attrName>r</p:attrName>
                                        </p:attrNameLst>
                                      </p:cBhvr>
                                    </p:animRot>
                                    <p:animRot by="-240000">
                                      <p:cBhvr>
                                        <p:cTn id="76" dur="200" fill="hold">
                                          <p:stCondLst>
                                            <p:cond delay="200"/>
                                          </p:stCondLst>
                                        </p:cTn>
                                        <p:tgtEl>
                                          <p:spTgt spid="15">
                                            <p:graphicEl>
                                              <a:dgm id="{6922A95E-5D2E-4726-BE34-4831D38C10D1}"/>
                                            </p:graphicEl>
                                          </p:spTgt>
                                        </p:tgtEl>
                                        <p:attrNameLst>
                                          <p:attrName>r</p:attrName>
                                        </p:attrNameLst>
                                      </p:cBhvr>
                                    </p:animRot>
                                    <p:animRot by="240000">
                                      <p:cBhvr>
                                        <p:cTn id="77" dur="200" fill="hold">
                                          <p:stCondLst>
                                            <p:cond delay="400"/>
                                          </p:stCondLst>
                                        </p:cTn>
                                        <p:tgtEl>
                                          <p:spTgt spid="15">
                                            <p:graphicEl>
                                              <a:dgm id="{6922A95E-5D2E-4726-BE34-4831D38C10D1}"/>
                                            </p:graphicEl>
                                          </p:spTgt>
                                        </p:tgtEl>
                                        <p:attrNameLst>
                                          <p:attrName>r</p:attrName>
                                        </p:attrNameLst>
                                      </p:cBhvr>
                                    </p:animRot>
                                    <p:animRot by="-240000">
                                      <p:cBhvr>
                                        <p:cTn id="78" dur="200" fill="hold">
                                          <p:stCondLst>
                                            <p:cond delay="600"/>
                                          </p:stCondLst>
                                        </p:cTn>
                                        <p:tgtEl>
                                          <p:spTgt spid="15">
                                            <p:graphicEl>
                                              <a:dgm id="{6922A95E-5D2E-4726-BE34-4831D38C10D1}"/>
                                            </p:graphicEl>
                                          </p:spTgt>
                                        </p:tgtEl>
                                        <p:attrNameLst>
                                          <p:attrName>r</p:attrName>
                                        </p:attrNameLst>
                                      </p:cBhvr>
                                    </p:animRot>
                                    <p:animRot by="120000">
                                      <p:cBhvr>
                                        <p:cTn id="79" dur="200" fill="hold">
                                          <p:stCondLst>
                                            <p:cond delay="800"/>
                                          </p:stCondLst>
                                        </p:cTn>
                                        <p:tgtEl>
                                          <p:spTgt spid="15">
                                            <p:graphicEl>
                                              <a:dgm id="{6922A95E-5D2E-4726-BE34-4831D38C10D1}"/>
                                            </p:graphic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uiExpand="1">
        <p:bldSub>
          <a:bldDgm/>
        </p:bldSub>
      </p:bldGraphic>
      <p:bldGraphic spid="19"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Educational Innovation Dissemination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Diagram 2">
            <a:extLst>
              <a:ext uri="{FF2B5EF4-FFF2-40B4-BE49-F238E27FC236}">
                <a16:creationId xmlns:a16="http://schemas.microsoft.com/office/drawing/2014/main" id="{961BD980-02D0-4455-A109-35242DC13C08}"/>
              </a:ext>
            </a:extLst>
          </p:cNvPr>
          <p:cNvGraphicFramePr/>
          <p:nvPr>
            <p:extLst>
              <p:ext uri="{D42A27DB-BD31-4B8C-83A1-F6EECF244321}">
                <p14:modId xmlns:p14="http://schemas.microsoft.com/office/powerpoint/2010/main" val="133078749"/>
              </p:ext>
            </p:extLst>
          </p:nvPr>
        </p:nvGraphicFramePr>
        <p:xfrm>
          <a:off x="608013" y="1524000"/>
          <a:ext cx="11430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28</a:t>
            </a:fld>
            <a:endParaRPr lang="en-US" sz="5400" dirty="0">
              <a:solidFill>
                <a:srgbClr val="2568B1">
                  <a:alpha val="25000"/>
                </a:srgbClr>
              </a:solidFill>
            </a:endParaRPr>
          </a:p>
        </p:txBody>
      </p:sp>
    </p:spTree>
    <p:extLst>
      <p:ext uri="{BB962C8B-B14F-4D97-AF65-F5344CB8AC3E}">
        <p14:creationId xmlns:p14="http://schemas.microsoft.com/office/powerpoint/2010/main" val="34636490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4" presetClass="emph" presetSubtype="0" fill="hold" grpId="0" nodeType="clickEffect">
                                  <p:stCondLst>
                                    <p:cond delay="0"/>
                                  </p:stCondLst>
                                  <p:childTnLst>
                                    <p:animClr clrSpc="hsl" dir="cw">
                                      <p:cBhvr override="childStyle">
                                        <p:cTn id="15" dur="500" fill="hold"/>
                                        <p:tgtEl>
                                          <p:spTgt spid="3">
                                            <p:graphicEl>
                                              <a:dgm id="{254C7E5F-E598-4B2B-B5CA-AF9216A6CED7}"/>
                                            </p:graphicEl>
                                          </p:spTgt>
                                        </p:tgtEl>
                                        <p:attrNameLst>
                                          <p:attrName>style.color</p:attrName>
                                        </p:attrNameLst>
                                      </p:cBhvr>
                                      <p:by>
                                        <p:hsl h="0" s="-12549" l="-25098"/>
                                      </p:by>
                                    </p:animClr>
                                    <p:animClr clrSpc="hsl" dir="cw">
                                      <p:cBhvr>
                                        <p:cTn id="16" dur="500" fill="hold"/>
                                        <p:tgtEl>
                                          <p:spTgt spid="3">
                                            <p:graphicEl>
                                              <a:dgm id="{254C7E5F-E598-4B2B-B5CA-AF9216A6CED7}"/>
                                            </p:graphicEl>
                                          </p:spTgt>
                                        </p:tgtEl>
                                        <p:attrNameLst>
                                          <p:attrName>fillcolor</p:attrName>
                                        </p:attrNameLst>
                                      </p:cBhvr>
                                      <p:by>
                                        <p:hsl h="0" s="-12549" l="-25098"/>
                                      </p:by>
                                    </p:animClr>
                                    <p:animClr clrSpc="hsl" dir="cw">
                                      <p:cBhvr>
                                        <p:cTn id="17" dur="500" fill="hold"/>
                                        <p:tgtEl>
                                          <p:spTgt spid="3">
                                            <p:graphicEl>
                                              <a:dgm id="{254C7E5F-E598-4B2B-B5CA-AF9216A6CED7}"/>
                                            </p:graphicEl>
                                          </p:spTgt>
                                        </p:tgtEl>
                                        <p:attrNameLst>
                                          <p:attrName>stroke.color</p:attrName>
                                        </p:attrNameLst>
                                      </p:cBhvr>
                                      <p:by>
                                        <p:hsl h="0" s="-12549" l="-25098"/>
                                      </p:by>
                                    </p:animClr>
                                    <p:set>
                                      <p:cBhvr>
                                        <p:cTn id="18" dur="500" fill="hold"/>
                                        <p:tgtEl>
                                          <p:spTgt spid="3">
                                            <p:graphicEl>
                                              <a:dgm id="{254C7E5F-E598-4B2B-B5CA-AF9216A6CED7}"/>
                                            </p:graphicEl>
                                          </p:spTgt>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24" presetClass="emph" presetSubtype="0" fill="hold" grpId="0" nodeType="clickEffect">
                                  <p:stCondLst>
                                    <p:cond delay="0"/>
                                  </p:stCondLst>
                                  <p:childTnLst>
                                    <p:animClr clrSpc="hsl" dir="cw">
                                      <p:cBhvr override="childStyle">
                                        <p:cTn id="22" dur="500" fill="hold"/>
                                        <p:tgtEl>
                                          <p:spTgt spid="3">
                                            <p:graphicEl>
                                              <a:dgm id="{E18D6735-4E86-41B6-BDAF-9B36852993C9}"/>
                                            </p:graphicEl>
                                          </p:spTgt>
                                        </p:tgtEl>
                                        <p:attrNameLst>
                                          <p:attrName>style.color</p:attrName>
                                        </p:attrNameLst>
                                      </p:cBhvr>
                                      <p:by>
                                        <p:hsl h="0" s="-12549" l="-25098"/>
                                      </p:by>
                                    </p:animClr>
                                    <p:animClr clrSpc="hsl" dir="cw">
                                      <p:cBhvr>
                                        <p:cTn id="23" dur="500" fill="hold"/>
                                        <p:tgtEl>
                                          <p:spTgt spid="3">
                                            <p:graphicEl>
                                              <a:dgm id="{E18D6735-4E86-41B6-BDAF-9B36852993C9}"/>
                                            </p:graphicEl>
                                          </p:spTgt>
                                        </p:tgtEl>
                                        <p:attrNameLst>
                                          <p:attrName>fillcolor</p:attrName>
                                        </p:attrNameLst>
                                      </p:cBhvr>
                                      <p:by>
                                        <p:hsl h="0" s="-12549" l="-25098"/>
                                      </p:by>
                                    </p:animClr>
                                    <p:animClr clrSpc="hsl" dir="cw">
                                      <p:cBhvr>
                                        <p:cTn id="24" dur="500" fill="hold"/>
                                        <p:tgtEl>
                                          <p:spTgt spid="3">
                                            <p:graphicEl>
                                              <a:dgm id="{E18D6735-4E86-41B6-BDAF-9B36852993C9}"/>
                                            </p:graphicEl>
                                          </p:spTgt>
                                        </p:tgtEl>
                                        <p:attrNameLst>
                                          <p:attrName>stroke.color</p:attrName>
                                        </p:attrNameLst>
                                      </p:cBhvr>
                                      <p:by>
                                        <p:hsl h="0" s="-12549" l="-25098"/>
                                      </p:by>
                                    </p:animClr>
                                    <p:set>
                                      <p:cBhvr>
                                        <p:cTn id="25" dur="500" fill="hold"/>
                                        <p:tgtEl>
                                          <p:spTgt spid="3">
                                            <p:graphicEl>
                                              <a:dgm id="{E18D6735-4E86-41B6-BDAF-9B36852993C9}"/>
                                            </p:graphicEl>
                                          </p:spTgt>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4" presetClass="emph" presetSubtype="0" fill="hold" grpId="0" nodeType="clickEffect">
                                  <p:stCondLst>
                                    <p:cond delay="0"/>
                                  </p:stCondLst>
                                  <p:childTnLst>
                                    <p:animClr clrSpc="hsl" dir="cw">
                                      <p:cBhvr override="childStyle">
                                        <p:cTn id="29" dur="500" fill="hold"/>
                                        <p:tgtEl>
                                          <p:spTgt spid="3">
                                            <p:graphicEl>
                                              <a:dgm id="{2B3FE0DC-33E5-4F3C-BDF9-B29179E82D9F}"/>
                                            </p:graphicEl>
                                          </p:spTgt>
                                        </p:tgtEl>
                                        <p:attrNameLst>
                                          <p:attrName>style.color</p:attrName>
                                        </p:attrNameLst>
                                      </p:cBhvr>
                                      <p:by>
                                        <p:hsl h="0" s="-12549" l="-25098"/>
                                      </p:by>
                                    </p:animClr>
                                    <p:animClr clrSpc="hsl" dir="cw">
                                      <p:cBhvr>
                                        <p:cTn id="30" dur="500" fill="hold"/>
                                        <p:tgtEl>
                                          <p:spTgt spid="3">
                                            <p:graphicEl>
                                              <a:dgm id="{2B3FE0DC-33E5-4F3C-BDF9-B29179E82D9F}"/>
                                            </p:graphicEl>
                                          </p:spTgt>
                                        </p:tgtEl>
                                        <p:attrNameLst>
                                          <p:attrName>fillcolor</p:attrName>
                                        </p:attrNameLst>
                                      </p:cBhvr>
                                      <p:by>
                                        <p:hsl h="0" s="-12549" l="-25098"/>
                                      </p:by>
                                    </p:animClr>
                                    <p:animClr clrSpc="hsl" dir="cw">
                                      <p:cBhvr>
                                        <p:cTn id="31" dur="500" fill="hold"/>
                                        <p:tgtEl>
                                          <p:spTgt spid="3">
                                            <p:graphicEl>
                                              <a:dgm id="{2B3FE0DC-33E5-4F3C-BDF9-B29179E82D9F}"/>
                                            </p:graphicEl>
                                          </p:spTgt>
                                        </p:tgtEl>
                                        <p:attrNameLst>
                                          <p:attrName>stroke.color</p:attrName>
                                        </p:attrNameLst>
                                      </p:cBhvr>
                                      <p:by>
                                        <p:hsl h="0" s="-12549" l="-25098"/>
                                      </p:by>
                                    </p:animClr>
                                    <p:set>
                                      <p:cBhvr>
                                        <p:cTn id="32" dur="500" fill="hold"/>
                                        <p:tgtEl>
                                          <p:spTgt spid="3">
                                            <p:graphicEl>
                                              <a:dgm id="{2B3FE0DC-33E5-4F3C-BDF9-B29179E82D9F}"/>
                                            </p:graphicEl>
                                          </p:spTgt>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4" presetClass="emph" presetSubtype="0" fill="hold" grpId="0" nodeType="clickEffect">
                                  <p:stCondLst>
                                    <p:cond delay="0"/>
                                  </p:stCondLst>
                                  <p:childTnLst>
                                    <p:animClr clrSpc="hsl" dir="cw">
                                      <p:cBhvr override="childStyle">
                                        <p:cTn id="36" dur="500" fill="hold"/>
                                        <p:tgtEl>
                                          <p:spTgt spid="3">
                                            <p:graphicEl>
                                              <a:dgm id="{3838F484-D463-48AF-BC90-E278702AD07A}"/>
                                            </p:graphicEl>
                                          </p:spTgt>
                                        </p:tgtEl>
                                        <p:attrNameLst>
                                          <p:attrName>style.color</p:attrName>
                                        </p:attrNameLst>
                                      </p:cBhvr>
                                      <p:by>
                                        <p:hsl h="0" s="-12549" l="-25098"/>
                                      </p:by>
                                    </p:animClr>
                                    <p:animClr clrSpc="hsl" dir="cw">
                                      <p:cBhvr>
                                        <p:cTn id="37" dur="500" fill="hold"/>
                                        <p:tgtEl>
                                          <p:spTgt spid="3">
                                            <p:graphicEl>
                                              <a:dgm id="{3838F484-D463-48AF-BC90-E278702AD07A}"/>
                                            </p:graphicEl>
                                          </p:spTgt>
                                        </p:tgtEl>
                                        <p:attrNameLst>
                                          <p:attrName>fillcolor</p:attrName>
                                        </p:attrNameLst>
                                      </p:cBhvr>
                                      <p:by>
                                        <p:hsl h="0" s="-12549" l="-25098"/>
                                      </p:by>
                                    </p:animClr>
                                    <p:animClr clrSpc="hsl" dir="cw">
                                      <p:cBhvr>
                                        <p:cTn id="38" dur="500" fill="hold"/>
                                        <p:tgtEl>
                                          <p:spTgt spid="3">
                                            <p:graphicEl>
                                              <a:dgm id="{3838F484-D463-48AF-BC90-E278702AD07A}"/>
                                            </p:graphicEl>
                                          </p:spTgt>
                                        </p:tgtEl>
                                        <p:attrNameLst>
                                          <p:attrName>stroke.color</p:attrName>
                                        </p:attrNameLst>
                                      </p:cBhvr>
                                      <p:by>
                                        <p:hsl h="0" s="-12549" l="-25098"/>
                                      </p:by>
                                    </p:animClr>
                                    <p:set>
                                      <p:cBhvr>
                                        <p:cTn id="39" dur="500" fill="hold"/>
                                        <p:tgtEl>
                                          <p:spTgt spid="3">
                                            <p:graphicEl>
                                              <a:dgm id="{3838F484-D463-48AF-BC90-E278702AD07A}"/>
                                            </p:graphicEl>
                                          </p:spTgt>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4" presetClass="emph" presetSubtype="0" fill="hold" grpId="0" nodeType="clickEffect">
                                  <p:stCondLst>
                                    <p:cond delay="0"/>
                                  </p:stCondLst>
                                  <p:childTnLst>
                                    <p:animClr clrSpc="hsl" dir="cw">
                                      <p:cBhvr override="childStyle">
                                        <p:cTn id="43" dur="500" fill="hold"/>
                                        <p:tgtEl>
                                          <p:spTgt spid="3">
                                            <p:graphicEl>
                                              <a:dgm id="{7734B620-CF04-4628-9608-B34D752F9F18}"/>
                                            </p:graphicEl>
                                          </p:spTgt>
                                        </p:tgtEl>
                                        <p:attrNameLst>
                                          <p:attrName>style.color</p:attrName>
                                        </p:attrNameLst>
                                      </p:cBhvr>
                                      <p:by>
                                        <p:hsl h="0" s="-12549" l="-25098"/>
                                      </p:by>
                                    </p:animClr>
                                    <p:animClr clrSpc="hsl" dir="cw">
                                      <p:cBhvr>
                                        <p:cTn id="44" dur="500" fill="hold"/>
                                        <p:tgtEl>
                                          <p:spTgt spid="3">
                                            <p:graphicEl>
                                              <a:dgm id="{7734B620-CF04-4628-9608-B34D752F9F18}"/>
                                            </p:graphicEl>
                                          </p:spTgt>
                                        </p:tgtEl>
                                        <p:attrNameLst>
                                          <p:attrName>fillcolor</p:attrName>
                                        </p:attrNameLst>
                                      </p:cBhvr>
                                      <p:by>
                                        <p:hsl h="0" s="-12549" l="-25098"/>
                                      </p:by>
                                    </p:animClr>
                                    <p:animClr clrSpc="hsl" dir="cw">
                                      <p:cBhvr>
                                        <p:cTn id="45" dur="500" fill="hold"/>
                                        <p:tgtEl>
                                          <p:spTgt spid="3">
                                            <p:graphicEl>
                                              <a:dgm id="{7734B620-CF04-4628-9608-B34D752F9F18}"/>
                                            </p:graphicEl>
                                          </p:spTgt>
                                        </p:tgtEl>
                                        <p:attrNameLst>
                                          <p:attrName>stroke.color</p:attrName>
                                        </p:attrNameLst>
                                      </p:cBhvr>
                                      <p:by>
                                        <p:hsl h="0" s="-12549" l="-25098"/>
                                      </p:by>
                                    </p:animClr>
                                    <p:set>
                                      <p:cBhvr>
                                        <p:cTn id="46" dur="500" fill="hold"/>
                                        <p:tgtEl>
                                          <p:spTgt spid="3">
                                            <p:graphicEl>
                                              <a:dgm id="{7734B620-CF04-4628-9608-B34D752F9F18}"/>
                                            </p:graphicEl>
                                          </p:spTgt>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4" presetClass="emph" presetSubtype="0" fill="hold" grpId="0" nodeType="clickEffect">
                                  <p:stCondLst>
                                    <p:cond delay="0"/>
                                  </p:stCondLst>
                                  <p:childTnLst>
                                    <p:animClr clrSpc="hsl" dir="cw">
                                      <p:cBhvr override="childStyle">
                                        <p:cTn id="50" dur="500" fill="hold"/>
                                        <p:tgtEl>
                                          <p:spTgt spid="3">
                                            <p:graphicEl>
                                              <a:dgm id="{853A8092-51B8-4FFD-A259-616E405CBC03}"/>
                                            </p:graphicEl>
                                          </p:spTgt>
                                        </p:tgtEl>
                                        <p:attrNameLst>
                                          <p:attrName>style.color</p:attrName>
                                        </p:attrNameLst>
                                      </p:cBhvr>
                                      <p:by>
                                        <p:hsl h="0" s="-12549" l="-25098"/>
                                      </p:by>
                                    </p:animClr>
                                    <p:animClr clrSpc="hsl" dir="cw">
                                      <p:cBhvr>
                                        <p:cTn id="51" dur="500" fill="hold"/>
                                        <p:tgtEl>
                                          <p:spTgt spid="3">
                                            <p:graphicEl>
                                              <a:dgm id="{853A8092-51B8-4FFD-A259-616E405CBC03}"/>
                                            </p:graphicEl>
                                          </p:spTgt>
                                        </p:tgtEl>
                                        <p:attrNameLst>
                                          <p:attrName>fillcolor</p:attrName>
                                        </p:attrNameLst>
                                      </p:cBhvr>
                                      <p:by>
                                        <p:hsl h="0" s="-12549" l="-25098"/>
                                      </p:by>
                                    </p:animClr>
                                    <p:animClr clrSpc="hsl" dir="cw">
                                      <p:cBhvr>
                                        <p:cTn id="52" dur="500" fill="hold"/>
                                        <p:tgtEl>
                                          <p:spTgt spid="3">
                                            <p:graphicEl>
                                              <a:dgm id="{853A8092-51B8-4FFD-A259-616E405CBC03}"/>
                                            </p:graphicEl>
                                          </p:spTgt>
                                        </p:tgtEl>
                                        <p:attrNameLst>
                                          <p:attrName>stroke.color</p:attrName>
                                        </p:attrNameLst>
                                      </p:cBhvr>
                                      <p:by>
                                        <p:hsl h="0" s="-12549" l="-25098"/>
                                      </p:by>
                                    </p:animClr>
                                    <p:set>
                                      <p:cBhvr>
                                        <p:cTn id="53" dur="500" fill="hold"/>
                                        <p:tgtEl>
                                          <p:spTgt spid="3">
                                            <p:graphicEl>
                                              <a:dgm id="{853A8092-51B8-4FFD-A259-616E405CBC03}"/>
                                            </p:graphicEl>
                                          </p:spTgt>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4" presetClass="emph" presetSubtype="0" fill="hold" grpId="0" nodeType="clickEffect">
                                  <p:stCondLst>
                                    <p:cond delay="0"/>
                                  </p:stCondLst>
                                  <p:childTnLst>
                                    <p:animClr clrSpc="hsl" dir="cw">
                                      <p:cBhvr override="childStyle">
                                        <p:cTn id="57" dur="500" fill="hold"/>
                                        <p:tgtEl>
                                          <p:spTgt spid="3">
                                            <p:graphicEl>
                                              <a:dgm id="{6082D130-9FE1-493C-BC96-AF0DFC728CC4}"/>
                                            </p:graphicEl>
                                          </p:spTgt>
                                        </p:tgtEl>
                                        <p:attrNameLst>
                                          <p:attrName>style.color</p:attrName>
                                        </p:attrNameLst>
                                      </p:cBhvr>
                                      <p:by>
                                        <p:hsl h="0" s="-12549" l="-25098"/>
                                      </p:by>
                                    </p:animClr>
                                    <p:animClr clrSpc="hsl" dir="cw">
                                      <p:cBhvr>
                                        <p:cTn id="58" dur="500" fill="hold"/>
                                        <p:tgtEl>
                                          <p:spTgt spid="3">
                                            <p:graphicEl>
                                              <a:dgm id="{6082D130-9FE1-493C-BC96-AF0DFC728CC4}"/>
                                            </p:graphicEl>
                                          </p:spTgt>
                                        </p:tgtEl>
                                        <p:attrNameLst>
                                          <p:attrName>fillcolor</p:attrName>
                                        </p:attrNameLst>
                                      </p:cBhvr>
                                      <p:by>
                                        <p:hsl h="0" s="-12549" l="-25098"/>
                                      </p:by>
                                    </p:animClr>
                                    <p:animClr clrSpc="hsl" dir="cw">
                                      <p:cBhvr>
                                        <p:cTn id="59" dur="500" fill="hold"/>
                                        <p:tgtEl>
                                          <p:spTgt spid="3">
                                            <p:graphicEl>
                                              <a:dgm id="{6082D130-9FE1-493C-BC96-AF0DFC728CC4}"/>
                                            </p:graphicEl>
                                          </p:spTgt>
                                        </p:tgtEl>
                                        <p:attrNameLst>
                                          <p:attrName>stroke.color</p:attrName>
                                        </p:attrNameLst>
                                      </p:cBhvr>
                                      <p:by>
                                        <p:hsl h="0" s="-12549" l="-25098"/>
                                      </p:by>
                                    </p:animClr>
                                    <p:set>
                                      <p:cBhvr>
                                        <p:cTn id="60" dur="500" fill="hold"/>
                                        <p:tgtEl>
                                          <p:spTgt spid="3">
                                            <p:graphicEl>
                                              <a:dgm id="{6082D130-9FE1-493C-BC96-AF0DFC728CC4}"/>
                                            </p:graphicEl>
                                          </p:spTgt>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24" presetClass="emph" presetSubtype="0" fill="hold" grpId="0" nodeType="clickEffect">
                                  <p:stCondLst>
                                    <p:cond delay="0"/>
                                  </p:stCondLst>
                                  <p:childTnLst>
                                    <p:animClr clrSpc="hsl" dir="cw">
                                      <p:cBhvr override="childStyle">
                                        <p:cTn id="64" dur="500" fill="hold"/>
                                        <p:tgtEl>
                                          <p:spTgt spid="3">
                                            <p:graphicEl>
                                              <a:dgm id="{54F34D37-2135-43C8-95B4-A5DD7B0D342E}"/>
                                            </p:graphicEl>
                                          </p:spTgt>
                                        </p:tgtEl>
                                        <p:attrNameLst>
                                          <p:attrName>style.color</p:attrName>
                                        </p:attrNameLst>
                                      </p:cBhvr>
                                      <p:by>
                                        <p:hsl h="0" s="-12549" l="-25098"/>
                                      </p:by>
                                    </p:animClr>
                                    <p:animClr clrSpc="hsl" dir="cw">
                                      <p:cBhvr>
                                        <p:cTn id="65" dur="500" fill="hold"/>
                                        <p:tgtEl>
                                          <p:spTgt spid="3">
                                            <p:graphicEl>
                                              <a:dgm id="{54F34D37-2135-43C8-95B4-A5DD7B0D342E}"/>
                                            </p:graphicEl>
                                          </p:spTgt>
                                        </p:tgtEl>
                                        <p:attrNameLst>
                                          <p:attrName>fillcolor</p:attrName>
                                        </p:attrNameLst>
                                      </p:cBhvr>
                                      <p:by>
                                        <p:hsl h="0" s="-12549" l="-25098"/>
                                      </p:by>
                                    </p:animClr>
                                    <p:animClr clrSpc="hsl" dir="cw">
                                      <p:cBhvr>
                                        <p:cTn id="66" dur="500" fill="hold"/>
                                        <p:tgtEl>
                                          <p:spTgt spid="3">
                                            <p:graphicEl>
                                              <a:dgm id="{54F34D37-2135-43C8-95B4-A5DD7B0D342E}"/>
                                            </p:graphicEl>
                                          </p:spTgt>
                                        </p:tgtEl>
                                        <p:attrNameLst>
                                          <p:attrName>stroke.color</p:attrName>
                                        </p:attrNameLst>
                                      </p:cBhvr>
                                      <p:by>
                                        <p:hsl h="0" s="-12549" l="-25098"/>
                                      </p:by>
                                    </p:animClr>
                                    <p:set>
                                      <p:cBhvr>
                                        <p:cTn id="67" dur="500" fill="hold"/>
                                        <p:tgtEl>
                                          <p:spTgt spid="3">
                                            <p:graphicEl>
                                              <a:dgm id="{54F34D37-2135-43C8-95B4-A5DD7B0D342E}"/>
                                            </p:graphicEl>
                                          </p:spTgt>
                                        </p:tgtEl>
                                        <p:attrNameLst>
                                          <p:attrName>fill.type</p:attrName>
                                        </p:attrNameLst>
                                      </p:cBhvr>
                                      <p:to>
                                        <p:strVal val="solid"/>
                                      </p:to>
                                    </p:set>
                                  </p:childTnLst>
                                </p:cTn>
                              </p:par>
                            </p:childTnLst>
                          </p:cTn>
                        </p:par>
                      </p:childTnLst>
                    </p:cTn>
                  </p:par>
                  <p:par>
                    <p:cTn id="68" fill="hold">
                      <p:stCondLst>
                        <p:cond delay="indefinite"/>
                      </p:stCondLst>
                      <p:childTnLst>
                        <p:par>
                          <p:cTn id="69" fill="hold">
                            <p:stCondLst>
                              <p:cond delay="0"/>
                            </p:stCondLst>
                            <p:childTnLst>
                              <p:par>
                                <p:cTn id="70" presetID="24" presetClass="emph" presetSubtype="0" fill="hold" grpId="0" nodeType="clickEffect">
                                  <p:stCondLst>
                                    <p:cond delay="0"/>
                                  </p:stCondLst>
                                  <p:childTnLst>
                                    <p:animClr clrSpc="hsl" dir="cw">
                                      <p:cBhvr override="childStyle">
                                        <p:cTn id="71" dur="500" fill="hold"/>
                                        <p:tgtEl>
                                          <p:spTgt spid="3">
                                            <p:graphicEl>
                                              <a:dgm id="{674B2F51-3300-4663-99FE-FE9918647C90}"/>
                                            </p:graphicEl>
                                          </p:spTgt>
                                        </p:tgtEl>
                                        <p:attrNameLst>
                                          <p:attrName>style.color</p:attrName>
                                        </p:attrNameLst>
                                      </p:cBhvr>
                                      <p:by>
                                        <p:hsl h="0" s="-12549" l="-25098"/>
                                      </p:by>
                                    </p:animClr>
                                    <p:animClr clrSpc="hsl" dir="cw">
                                      <p:cBhvr>
                                        <p:cTn id="72" dur="500" fill="hold"/>
                                        <p:tgtEl>
                                          <p:spTgt spid="3">
                                            <p:graphicEl>
                                              <a:dgm id="{674B2F51-3300-4663-99FE-FE9918647C90}"/>
                                            </p:graphicEl>
                                          </p:spTgt>
                                        </p:tgtEl>
                                        <p:attrNameLst>
                                          <p:attrName>fillcolor</p:attrName>
                                        </p:attrNameLst>
                                      </p:cBhvr>
                                      <p:by>
                                        <p:hsl h="0" s="-12549" l="-25098"/>
                                      </p:by>
                                    </p:animClr>
                                    <p:animClr clrSpc="hsl" dir="cw">
                                      <p:cBhvr>
                                        <p:cTn id="73" dur="500" fill="hold"/>
                                        <p:tgtEl>
                                          <p:spTgt spid="3">
                                            <p:graphicEl>
                                              <a:dgm id="{674B2F51-3300-4663-99FE-FE9918647C90}"/>
                                            </p:graphicEl>
                                          </p:spTgt>
                                        </p:tgtEl>
                                        <p:attrNameLst>
                                          <p:attrName>stroke.color</p:attrName>
                                        </p:attrNameLst>
                                      </p:cBhvr>
                                      <p:by>
                                        <p:hsl h="0" s="-12549" l="-25098"/>
                                      </p:by>
                                    </p:animClr>
                                    <p:set>
                                      <p:cBhvr>
                                        <p:cTn id="74" dur="500" fill="hold"/>
                                        <p:tgtEl>
                                          <p:spTgt spid="3">
                                            <p:graphicEl>
                                              <a:dgm id="{674B2F51-3300-4663-99FE-FE9918647C90}"/>
                                            </p:graphicEl>
                                          </p:spTgt>
                                        </p:tgtEl>
                                        <p:attrNameLst>
                                          <p:attrName>fill.type</p:attrName>
                                        </p:attrNameLst>
                                      </p:cBhvr>
                                      <p:to>
                                        <p:strVal val="solid"/>
                                      </p:to>
                                    </p:set>
                                  </p:childTnLst>
                                </p:cTn>
                              </p:par>
                            </p:childTnLst>
                          </p:cTn>
                        </p:par>
                      </p:childTnLst>
                    </p:cTn>
                  </p:par>
                  <p:par>
                    <p:cTn id="75" fill="hold">
                      <p:stCondLst>
                        <p:cond delay="indefinite"/>
                      </p:stCondLst>
                      <p:childTnLst>
                        <p:par>
                          <p:cTn id="76" fill="hold">
                            <p:stCondLst>
                              <p:cond delay="0"/>
                            </p:stCondLst>
                            <p:childTnLst>
                              <p:par>
                                <p:cTn id="77" presetID="24" presetClass="emph" presetSubtype="0" fill="hold" grpId="0" nodeType="clickEffect">
                                  <p:stCondLst>
                                    <p:cond delay="0"/>
                                  </p:stCondLst>
                                  <p:childTnLst>
                                    <p:animClr clrSpc="hsl" dir="cw">
                                      <p:cBhvr override="childStyle">
                                        <p:cTn id="78" dur="500" fill="hold"/>
                                        <p:tgtEl>
                                          <p:spTgt spid="3">
                                            <p:graphicEl>
                                              <a:dgm id="{CE08230E-233E-4944-BCAA-31FD689469A8}"/>
                                            </p:graphicEl>
                                          </p:spTgt>
                                        </p:tgtEl>
                                        <p:attrNameLst>
                                          <p:attrName>style.color</p:attrName>
                                        </p:attrNameLst>
                                      </p:cBhvr>
                                      <p:by>
                                        <p:hsl h="0" s="-12549" l="-25098"/>
                                      </p:by>
                                    </p:animClr>
                                    <p:animClr clrSpc="hsl" dir="cw">
                                      <p:cBhvr>
                                        <p:cTn id="79" dur="500" fill="hold"/>
                                        <p:tgtEl>
                                          <p:spTgt spid="3">
                                            <p:graphicEl>
                                              <a:dgm id="{CE08230E-233E-4944-BCAA-31FD689469A8}"/>
                                            </p:graphicEl>
                                          </p:spTgt>
                                        </p:tgtEl>
                                        <p:attrNameLst>
                                          <p:attrName>fillcolor</p:attrName>
                                        </p:attrNameLst>
                                      </p:cBhvr>
                                      <p:by>
                                        <p:hsl h="0" s="-12549" l="-25098"/>
                                      </p:by>
                                    </p:animClr>
                                    <p:animClr clrSpc="hsl" dir="cw">
                                      <p:cBhvr>
                                        <p:cTn id="80" dur="500" fill="hold"/>
                                        <p:tgtEl>
                                          <p:spTgt spid="3">
                                            <p:graphicEl>
                                              <a:dgm id="{CE08230E-233E-4944-BCAA-31FD689469A8}"/>
                                            </p:graphicEl>
                                          </p:spTgt>
                                        </p:tgtEl>
                                        <p:attrNameLst>
                                          <p:attrName>stroke.color</p:attrName>
                                        </p:attrNameLst>
                                      </p:cBhvr>
                                      <p:by>
                                        <p:hsl h="0" s="-12549" l="-25098"/>
                                      </p:by>
                                    </p:animClr>
                                    <p:set>
                                      <p:cBhvr>
                                        <p:cTn id="81" dur="500" fill="hold"/>
                                        <p:tgtEl>
                                          <p:spTgt spid="3">
                                            <p:graphicEl>
                                              <a:dgm id="{CE08230E-233E-4944-BCAA-31FD689469A8}"/>
                                            </p:graphicEl>
                                          </p:spTgt>
                                        </p:tgtEl>
                                        <p:attrNameLst>
                                          <p:attrName>fill.type</p:attrName>
                                        </p:attrNameLst>
                                      </p:cBhvr>
                                      <p:to>
                                        <p:strVal val="solid"/>
                                      </p:to>
                                    </p:set>
                                  </p:childTnLst>
                                </p:cTn>
                              </p:par>
                            </p:childTnLst>
                          </p:cTn>
                        </p:par>
                      </p:childTnLst>
                    </p:cTn>
                  </p:par>
                  <p:par>
                    <p:cTn id="82" fill="hold">
                      <p:stCondLst>
                        <p:cond delay="indefinite"/>
                      </p:stCondLst>
                      <p:childTnLst>
                        <p:par>
                          <p:cTn id="83" fill="hold">
                            <p:stCondLst>
                              <p:cond delay="0"/>
                            </p:stCondLst>
                            <p:childTnLst>
                              <p:par>
                                <p:cTn id="84" presetID="24" presetClass="emph" presetSubtype="0" fill="hold" grpId="0" nodeType="clickEffect">
                                  <p:stCondLst>
                                    <p:cond delay="0"/>
                                  </p:stCondLst>
                                  <p:childTnLst>
                                    <p:animClr clrSpc="hsl" dir="cw">
                                      <p:cBhvr override="childStyle">
                                        <p:cTn id="85" dur="500" fill="hold"/>
                                        <p:tgtEl>
                                          <p:spTgt spid="3">
                                            <p:graphicEl>
                                              <a:dgm id="{059754D5-A29F-417A-9AAA-7137CC7E5B63}"/>
                                            </p:graphicEl>
                                          </p:spTgt>
                                        </p:tgtEl>
                                        <p:attrNameLst>
                                          <p:attrName>style.color</p:attrName>
                                        </p:attrNameLst>
                                      </p:cBhvr>
                                      <p:by>
                                        <p:hsl h="0" s="-12549" l="-25098"/>
                                      </p:by>
                                    </p:animClr>
                                    <p:animClr clrSpc="hsl" dir="cw">
                                      <p:cBhvr>
                                        <p:cTn id="86" dur="500" fill="hold"/>
                                        <p:tgtEl>
                                          <p:spTgt spid="3">
                                            <p:graphicEl>
                                              <a:dgm id="{059754D5-A29F-417A-9AAA-7137CC7E5B63}"/>
                                            </p:graphicEl>
                                          </p:spTgt>
                                        </p:tgtEl>
                                        <p:attrNameLst>
                                          <p:attrName>fillcolor</p:attrName>
                                        </p:attrNameLst>
                                      </p:cBhvr>
                                      <p:by>
                                        <p:hsl h="0" s="-12549" l="-25098"/>
                                      </p:by>
                                    </p:animClr>
                                    <p:animClr clrSpc="hsl" dir="cw">
                                      <p:cBhvr>
                                        <p:cTn id="87" dur="500" fill="hold"/>
                                        <p:tgtEl>
                                          <p:spTgt spid="3">
                                            <p:graphicEl>
                                              <a:dgm id="{059754D5-A29F-417A-9AAA-7137CC7E5B63}"/>
                                            </p:graphicEl>
                                          </p:spTgt>
                                        </p:tgtEl>
                                        <p:attrNameLst>
                                          <p:attrName>stroke.color</p:attrName>
                                        </p:attrNameLst>
                                      </p:cBhvr>
                                      <p:by>
                                        <p:hsl h="0" s="-12549" l="-25098"/>
                                      </p:by>
                                    </p:animClr>
                                    <p:set>
                                      <p:cBhvr>
                                        <p:cTn id="88" dur="500" fill="hold"/>
                                        <p:tgtEl>
                                          <p:spTgt spid="3">
                                            <p:graphicEl>
                                              <a:dgm id="{059754D5-A29F-417A-9AAA-7137CC7E5B63}"/>
                                            </p:graphic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3" grpId="0">
        <p:bldSub>
          <a:bldDgm/>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Model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29</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7482622" cy="3505200"/>
          </a:xfrm>
          <a:ln>
            <a:solidFill>
              <a:schemeClr val="accent1"/>
            </a:solidFill>
          </a:ln>
        </p:spPr>
        <p:txBody>
          <a:bodyPr>
            <a:normAutofit/>
          </a:bodyPr>
          <a:lstStyle/>
          <a:p>
            <a:pPr marL="0" indent="0">
              <a:lnSpc>
                <a:spcPct val="100000"/>
              </a:lnSpc>
              <a:buNone/>
            </a:pPr>
            <a:r>
              <a:rPr lang="en-US" sz="3200" b="1" dirty="0">
                <a:solidFill>
                  <a:schemeClr val="accent1">
                    <a:lumMod val="50000"/>
                  </a:schemeClr>
                </a:solidFill>
                <a:latin typeface="Agency FB" panose="020B0503020202020204" pitchFamily="34" charset="0"/>
              </a:rPr>
              <a:t>Programmed Lesson: </a:t>
            </a:r>
            <a:r>
              <a:rPr lang="en-US" sz="3200" dirty="0">
                <a:solidFill>
                  <a:schemeClr val="accent1">
                    <a:lumMod val="50000"/>
                  </a:schemeClr>
                </a:solidFill>
                <a:latin typeface="Agency FB" panose="020B0503020202020204" pitchFamily="34" charset="0"/>
              </a:rPr>
              <a:t>Programmed Lesson means organizing a teaching system that allows students to engage in self-study activities according to the content arranged in steps. Learners have the opportunity to evaluate self-study by always looking at the reflection. In addition, learners will choose to study according to their interests and step according to each person’s ability.</a:t>
            </a:r>
          </a:p>
        </p:txBody>
      </p:sp>
      <p:pic>
        <p:nvPicPr>
          <p:cNvPr id="6" name="Picture 5">
            <a:extLst>
              <a:ext uri="{FF2B5EF4-FFF2-40B4-BE49-F238E27FC236}">
                <a16:creationId xmlns:a16="http://schemas.microsoft.com/office/drawing/2014/main" id="{67E7EC99-1349-CC4C-D053-8E91758DE9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8821" y="1524000"/>
            <a:ext cx="3663391" cy="5181600"/>
          </a:xfrm>
          <a:prstGeom prst="rect">
            <a:avLst/>
          </a:prstGeom>
        </p:spPr>
      </p:pic>
    </p:spTree>
    <p:extLst>
      <p:ext uri="{BB962C8B-B14F-4D97-AF65-F5344CB8AC3E}">
        <p14:creationId xmlns:p14="http://schemas.microsoft.com/office/powerpoint/2010/main" val="24418450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ctr"/>
            <a:r>
              <a:rPr lang="en-US" b="1" dirty="0">
                <a:solidFill>
                  <a:schemeClr val="bg1"/>
                </a:solidFill>
                <a:latin typeface="Agency FB" panose="020B0503020202020204" pitchFamily="34" charset="0"/>
              </a:rPr>
              <a:t>Presentation Topics</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626768" y="532592"/>
            <a:ext cx="872069" cy="757181"/>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31D292DB-ED9F-4401-BBE0-4112ADFCB5CF}"/>
              </a:ext>
            </a:extLst>
          </p:cNvPr>
          <p:cNvGraphicFramePr>
            <a:graphicFrameLocks noGrp="1"/>
          </p:cNvGraphicFramePr>
          <p:nvPr>
            <p:ph idx="1"/>
            <p:extLst>
              <p:ext uri="{D42A27DB-BD31-4B8C-83A1-F6EECF244321}">
                <p14:modId xmlns:p14="http://schemas.microsoft.com/office/powerpoint/2010/main" val="1525076357"/>
              </p:ext>
            </p:extLst>
          </p:nvPr>
        </p:nvGraphicFramePr>
        <p:xfrm>
          <a:off x="133135" y="1676400"/>
          <a:ext cx="7910489"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a:extLst>
              <a:ext uri="{FF2B5EF4-FFF2-40B4-BE49-F238E27FC236}">
                <a16:creationId xmlns:a16="http://schemas.microsoft.com/office/drawing/2014/main" id="{75D4BE9A-C37E-410F-BBEF-9AFFB70B20B0}"/>
              </a:ext>
            </a:extLst>
          </p:cNvPr>
          <p:cNvGraphicFramePr/>
          <p:nvPr>
            <p:extLst>
              <p:ext uri="{D42A27DB-BD31-4B8C-83A1-F6EECF244321}">
                <p14:modId xmlns:p14="http://schemas.microsoft.com/office/powerpoint/2010/main" val="1706261783"/>
              </p:ext>
            </p:extLst>
          </p:nvPr>
        </p:nvGraphicFramePr>
        <p:xfrm>
          <a:off x="8153034" y="2896128"/>
          <a:ext cx="3886200" cy="32887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Slide Number Placeholder 14">
            <a:extLst>
              <a:ext uri="{FF2B5EF4-FFF2-40B4-BE49-F238E27FC236}">
                <a16:creationId xmlns:a16="http://schemas.microsoft.com/office/drawing/2014/main" id="{A15D9460-97CC-4CDF-8A1E-C697F083B6A6}"/>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3</a:t>
            </a:fld>
            <a:endParaRPr lang="en-US" sz="5400" dirty="0">
              <a:solidFill>
                <a:srgbClr val="C00000">
                  <a:alpha val="25000"/>
                </a:srgbClr>
              </a:solidFill>
            </a:endParaRPr>
          </a:p>
        </p:txBody>
      </p:sp>
    </p:spTree>
    <p:extLst>
      <p:ext uri="{BB962C8B-B14F-4D97-AF65-F5344CB8AC3E}">
        <p14:creationId xmlns:p14="http://schemas.microsoft.com/office/powerpoint/2010/main" val="7524682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6" grpId="0">
        <p:bldAsOne/>
      </p:bldGraphic>
      <p:bldGraphic spid="11"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Model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30</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5486400" cy="4191000"/>
          </a:xfrm>
          <a:ln>
            <a:solidFill>
              <a:schemeClr val="accent1"/>
            </a:solidFill>
          </a:ln>
        </p:spPr>
        <p:txBody>
          <a:bodyPr>
            <a:normAutofit/>
          </a:bodyPr>
          <a:lstStyle/>
          <a:p>
            <a:pPr marL="0" indent="0">
              <a:lnSpc>
                <a:spcPct val="100000"/>
              </a:lnSpc>
              <a:buNone/>
            </a:pPr>
            <a:r>
              <a:rPr lang="en-US" sz="3200" b="1" dirty="0">
                <a:solidFill>
                  <a:schemeClr val="accent1">
                    <a:lumMod val="50000"/>
                  </a:schemeClr>
                </a:solidFill>
                <a:latin typeface="Agency FB" panose="020B0503020202020204" pitchFamily="34" charset="0"/>
              </a:rPr>
              <a:t>Teaching Management through the Internet Platform: </a:t>
            </a:r>
            <a:r>
              <a:rPr lang="en-US" sz="3200" dirty="0">
                <a:solidFill>
                  <a:schemeClr val="accent1">
                    <a:lumMod val="50000"/>
                  </a:schemeClr>
                </a:solidFill>
                <a:latin typeface="Agency FB" panose="020B0503020202020204" pitchFamily="34" charset="0"/>
              </a:rPr>
              <a:t>Education in the Internet age is learning to distinguish and filter information to compile and organize information into knowledge.</a:t>
            </a:r>
          </a:p>
        </p:txBody>
      </p:sp>
      <p:pic>
        <p:nvPicPr>
          <p:cNvPr id="6" name="Picture 5">
            <a:extLst>
              <a:ext uri="{FF2B5EF4-FFF2-40B4-BE49-F238E27FC236}">
                <a16:creationId xmlns:a16="http://schemas.microsoft.com/office/drawing/2014/main" id="{77BD2EA9-4432-C416-C263-D1233E7D63EB}"/>
              </a:ext>
            </a:extLst>
          </p:cNvPr>
          <p:cNvPicPr>
            <a:picLocks noChangeAspect="1"/>
          </p:cNvPicPr>
          <p:nvPr/>
        </p:nvPicPr>
        <p:blipFill>
          <a:blip r:embed="rId2"/>
          <a:stretch>
            <a:fillRect/>
          </a:stretch>
        </p:blipFill>
        <p:spPr>
          <a:xfrm>
            <a:off x="5713412" y="1759787"/>
            <a:ext cx="6399213" cy="3599556"/>
          </a:xfrm>
          <a:prstGeom prst="rect">
            <a:avLst/>
          </a:prstGeom>
        </p:spPr>
      </p:pic>
    </p:spTree>
    <p:extLst>
      <p:ext uri="{BB962C8B-B14F-4D97-AF65-F5344CB8AC3E}">
        <p14:creationId xmlns:p14="http://schemas.microsoft.com/office/powerpoint/2010/main" val="12853630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Model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31</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6475412" y="1524000"/>
            <a:ext cx="5486400" cy="3078481"/>
          </a:xfrm>
          <a:ln>
            <a:solidFill>
              <a:schemeClr val="accent1"/>
            </a:solidFill>
          </a:ln>
        </p:spPr>
        <p:txBody>
          <a:bodyPr>
            <a:normAutofit/>
          </a:bodyPr>
          <a:lstStyle/>
          <a:p>
            <a:pPr marL="0" indent="0">
              <a:lnSpc>
                <a:spcPct val="100000"/>
              </a:lnSpc>
              <a:buNone/>
            </a:pPr>
            <a:r>
              <a:rPr lang="en-US" sz="3200" b="1" dirty="0">
                <a:solidFill>
                  <a:schemeClr val="accent1">
                    <a:lumMod val="50000"/>
                  </a:schemeClr>
                </a:solidFill>
                <a:latin typeface="Agency FB" panose="020B0503020202020204" pitchFamily="34" charset="0"/>
              </a:rPr>
              <a:t>E-Learning: </a:t>
            </a:r>
            <a:r>
              <a:rPr lang="en-US" sz="3200" dirty="0">
                <a:solidFill>
                  <a:schemeClr val="accent1">
                    <a:lumMod val="50000"/>
                  </a:schemeClr>
                </a:solidFill>
                <a:latin typeface="Agency FB" panose="020B0503020202020204" pitchFamily="34" charset="0"/>
              </a:rPr>
              <a:t>Learning through electronic media, which is used to present computer content in the form of multimedia media, including electronic messages, still images, graphics, videos, animations and 3D images, etc.”.</a:t>
            </a:r>
          </a:p>
        </p:txBody>
      </p:sp>
      <p:pic>
        <p:nvPicPr>
          <p:cNvPr id="10" name="Picture 9">
            <a:extLst>
              <a:ext uri="{FF2B5EF4-FFF2-40B4-BE49-F238E27FC236}">
                <a16:creationId xmlns:a16="http://schemas.microsoft.com/office/drawing/2014/main" id="{86F329BD-1C40-AD75-9677-B63D1D36D4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305" y="1524826"/>
            <a:ext cx="6059415" cy="4038600"/>
          </a:xfrm>
          <a:prstGeom prst="rect">
            <a:avLst/>
          </a:prstGeom>
        </p:spPr>
      </p:pic>
      <p:pic>
        <p:nvPicPr>
          <p:cNvPr id="13" name="Picture 12">
            <a:extLst>
              <a:ext uri="{FF2B5EF4-FFF2-40B4-BE49-F238E27FC236}">
                <a16:creationId xmlns:a16="http://schemas.microsoft.com/office/drawing/2014/main" id="{9D727EE0-C267-1BCA-9FAF-3304A7618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412" y="4675673"/>
            <a:ext cx="3619500" cy="1809750"/>
          </a:xfrm>
          <a:prstGeom prst="rect">
            <a:avLst/>
          </a:prstGeom>
        </p:spPr>
      </p:pic>
    </p:spTree>
    <p:extLst>
      <p:ext uri="{BB962C8B-B14F-4D97-AF65-F5344CB8AC3E}">
        <p14:creationId xmlns:p14="http://schemas.microsoft.com/office/powerpoint/2010/main" val="1529362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Model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32</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3886200" cy="2286000"/>
          </a:xfrm>
          <a:ln>
            <a:solidFill>
              <a:schemeClr val="accent1"/>
            </a:solidFill>
          </a:ln>
        </p:spPr>
        <p:txBody>
          <a:bodyPr>
            <a:normAutofit lnSpcReduction="10000"/>
          </a:bodyPr>
          <a:lstStyle/>
          <a:p>
            <a:pPr marL="0" indent="0">
              <a:lnSpc>
                <a:spcPct val="100000"/>
              </a:lnSpc>
              <a:buNone/>
            </a:pPr>
            <a:r>
              <a:rPr lang="en-US" sz="3200" b="1" dirty="0">
                <a:solidFill>
                  <a:schemeClr val="accent1">
                    <a:lumMod val="50000"/>
                  </a:schemeClr>
                </a:solidFill>
                <a:latin typeface="Agency FB" panose="020B0503020202020204" pitchFamily="34" charset="0"/>
              </a:rPr>
              <a:t>Distance Education: </a:t>
            </a:r>
            <a:r>
              <a:rPr lang="en-US" sz="3200" dirty="0">
                <a:solidFill>
                  <a:schemeClr val="accent1">
                    <a:lumMod val="50000"/>
                  </a:schemeClr>
                </a:solidFill>
                <a:latin typeface="Agency FB" panose="020B0503020202020204" pitchFamily="34" charset="0"/>
              </a:rPr>
              <a:t>Distance Education means the education system in that learners and teachers are far away from each other. </a:t>
            </a:r>
          </a:p>
        </p:txBody>
      </p:sp>
      <p:pic>
        <p:nvPicPr>
          <p:cNvPr id="6" name="Picture 5">
            <a:extLst>
              <a:ext uri="{FF2B5EF4-FFF2-40B4-BE49-F238E27FC236}">
                <a16:creationId xmlns:a16="http://schemas.microsoft.com/office/drawing/2014/main" id="{2DF5CFC2-12AD-DDE8-172C-EBD5463C6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5207" y="2667000"/>
            <a:ext cx="3638381" cy="2423162"/>
          </a:xfrm>
          <a:prstGeom prst="rect">
            <a:avLst/>
          </a:prstGeom>
        </p:spPr>
      </p:pic>
      <p:pic>
        <p:nvPicPr>
          <p:cNvPr id="10" name="Picture 9">
            <a:extLst>
              <a:ext uri="{FF2B5EF4-FFF2-40B4-BE49-F238E27FC236}">
                <a16:creationId xmlns:a16="http://schemas.microsoft.com/office/drawing/2014/main" id="{65A6F919-CD4C-7761-36FB-1D6DE68F4E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2571" y="1527858"/>
            <a:ext cx="4107077" cy="2739342"/>
          </a:xfrm>
          <a:prstGeom prst="rect">
            <a:avLst/>
          </a:prstGeom>
        </p:spPr>
      </p:pic>
    </p:spTree>
    <p:extLst>
      <p:ext uri="{BB962C8B-B14F-4D97-AF65-F5344CB8AC3E}">
        <p14:creationId xmlns:p14="http://schemas.microsoft.com/office/powerpoint/2010/main" val="42306756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Model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33</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3732212" y="1597487"/>
            <a:ext cx="8411950" cy="4251967"/>
          </a:xfrm>
          <a:ln>
            <a:solidFill>
              <a:schemeClr val="accent1"/>
            </a:solidFill>
          </a:ln>
        </p:spPr>
        <p:txBody>
          <a:bodyPr>
            <a:noAutofit/>
          </a:bodyPr>
          <a:lstStyle/>
          <a:p>
            <a:pPr marL="0" indent="0">
              <a:lnSpc>
                <a:spcPct val="100000"/>
              </a:lnSpc>
              <a:buNone/>
            </a:pPr>
            <a:r>
              <a:rPr lang="en-US" sz="3200" b="1" dirty="0">
                <a:solidFill>
                  <a:schemeClr val="accent1">
                    <a:lumMod val="50000"/>
                  </a:schemeClr>
                </a:solidFill>
                <a:latin typeface="Agency FB" panose="020B0503020202020204" pitchFamily="34" charset="0"/>
              </a:rPr>
              <a:t>Instructional Package: </a:t>
            </a:r>
            <a:r>
              <a:rPr lang="en-US" sz="3200" dirty="0">
                <a:solidFill>
                  <a:schemeClr val="accent1">
                    <a:lumMod val="50000"/>
                  </a:schemeClr>
                </a:solidFill>
                <a:latin typeface="Agency FB" panose="020B0503020202020204" pitchFamily="34" charset="0"/>
              </a:rPr>
              <a:t>Instructional Package is a mixed medium with a specific purpose to teach, perhaps a relatively new story for some people. The instructional Package is a mixed media obtained from the production system and brings teaching materials consistent with the subject unit and objectives to help change the study behavior effectively. The type of teaching set has four large types, including (1). Lecture Module, (2) Activities Module, (3) Individual Module, and (4) Distance Module.</a:t>
            </a:r>
          </a:p>
        </p:txBody>
      </p:sp>
      <p:pic>
        <p:nvPicPr>
          <p:cNvPr id="10" name="Picture 9">
            <a:extLst>
              <a:ext uri="{FF2B5EF4-FFF2-40B4-BE49-F238E27FC236}">
                <a16:creationId xmlns:a16="http://schemas.microsoft.com/office/drawing/2014/main" id="{40DB7FDA-07AE-380A-76DC-1D93BB3842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488" y="1597487"/>
            <a:ext cx="2822132" cy="4251967"/>
          </a:xfrm>
          <a:prstGeom prst="rect">
            <a:avLst/>
          </a:prstGeom>
        </p:spPr>
      </p:pic>
    </p:spTree>
    <p:extLst>
      <p:ext uri="{BB962C8B-B14F-4D97-AF65-F5344CB8AC3E}">
        <p14:creationId xmlns:p14="http://schemas.microsoft.com/office/powerpoint/2010/main" val="10555954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Model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34</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6324600" cy="3427090"/>
          </a:xfrm>
          <a:ln>
            <a:solidFill>
              <a:schemeClr val="accent1"/>
            </a:solidFill>
          </a:ln>
        </p:spPr>
        <p:txBody>
          <a:bodyPr>
            <a:normAutofit/>
          </a:bodyPr>
          <a:lstStyle/>
          <a:p>
            <a:pPr marL="0" indent="0">
              <a:lnSpc>
                <a:spcPct val="100000"/>
              </a:lnSpc>
              <a:buNone/>
            </a:pPr>
            <a:r>
              <a:rPr lang="en-US" sz="3200" b="1" dirty="0">
                <a:solidFill>
                  <a:schemeClr val="accent1">
                    <a:lumMod val="50000"/>
                  </a:schemeClr>
                </a:solidFill>
                <a:latin typeface="Agency FB" panose="020B0503020202020204" pitchFamily="34" charset="0"/>
              </a:rPr>
              <a:t>Learning Center: </a:t>
            </a:r>
            <a:r>
              <a:rPr lang="en-US" sz="3200" dirty="0">
                <a:solidFill>
                  <a:schemeClr val="accent1">
                    <a:lumMod val="50000"/>
                  </a:schemeClr>
                </a:solidFill>
                <a:latin typeface="Agency FB" panose="020B0503020202020204" pitchFamily="34" charset="0"/>
              </a:rPr>
              <a:t>Learning Center is a learning experience that allows learners to engage in the most self-learning activities by using mixed teaching materials and the principles of the group relationship process to help in teaching and learning. </a:t>
            </a:r>
          </a:p>
        </p:txBody>
      </p:sp>
      <p:pic>
        <p:nvPicPr>
          <p:cNvPr id="6" name="Picture 5">
            <a:extLst>
              <a:ext uri="{FF2B5EF4-FFF2-40B4-BE49-F238E27FC236}">
                <a16:creationId xmlns:a16="http://schemas.microsoft.com/office/drawing/2014/main" id="{E014F748-7F16-EA50-072D-10277BB79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1612" y="1524000"/>
            <a:ext cx="5597032" cy="3427090"/>
          </a:xfrm>
          <a:prstGeom prst="rect">
            <a:avLst/>
          </a:prstGeom>
        </p:spPr>
      </p:pic>
    </p:spTree>
    <p:extLst>
      <p:ext uri="{BB962C8B-B14F-4D97-AF65-F5344CB8AC3E}">
        <p14:creationId xmlns:p14="http://schemas.microsoft.com/office/powerpoint/2010/main" val="24132654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Educational Innovative Organization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35</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3999"/>
            <a:ext cx="11811000" cy="3892639"/>
          </a:xfrm>
          <a:ln>
            <a:solidFill>
              <a:schemeClr val="accent1"/>
            </a:solidFill>
          </a:ln>
        </p:spPr>
        <p:txBody>
          <a:bodyPr>
            <a:noAutofit/>
          </a:bodyPr>
          <a:lstStyle/>
          <a:p>
            <a:pPr marL="0" indent="0">
              <a:lnSpc>
                <a:spcPct val="100000"/>
              </a:lnSpc>
              <a:buNone/>
            </a:pPr>
            <a:r>
              <a:rPr lang="en-US" sz="4000" b="1" dirty="0">
                <a:solidFill>
                  <a:schemeClr val="tx1">
                    <a:lumMod val="95000"/>
                    <a:lumOff val="5000"/>
                  </a:schemeClr>
                </a:solidFill>
                <a:latin typeface="Agency FB" panose="020B0503020202020204" pitchFamily="34" charset="0"/>
              </a:rPr>
              <a:t>Educational Innovative Organization </a:t>
            </a:r>
            <a:r>
              <a:rPr lang="en-US" sz="4000" dirty="0">
                <a:solidFill>
                  <a:schemeClr val="tx1">
                    <a:lumMod val="95000"/>
                    <a:lumOff val="5000"/>
                  </a:schemeClr>
                </a:solidFill>
                <a:latin typeface="Agency FB" panose="020B0503020202020204" pitchFamily="34" charset="0"/>
              </a:rPr>
              <a:t>means an organization or educational institution with a new action, new creation or development adapted from anything, making education or teaching activities more effective than ever, causing learners to learn to change in learning, rapid learning occurs, and being motivated to study, resulting in maximum efficiency and effectiveness with learners. </a:t>
            </a:r>
          </a:p>
        </p:txBody>
      </p:sp>
    </p:spTree>
    <p:extLst>
      <p:ext uri="{BB962C8B-B14F-4D97-AF65-F5344CB8AC3E}">
        <p14:creationId xmlns:p14="http://schemas.microsoft.com/office/powerpoint/2010/main" val="2251517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304801"/>
            <a:ext cx="10971524" cy="1042414"/>
          </a:xfrm>
          <a:solidFill>
            <a:srgbClr val="0070C0"/>
          </a:solidFill>
          <a:ln>
            <a:solidFill>
              <a:schemeClr val="accent1"/>
            </a:solidFill>
          </a:ln>
        </p:spPr>
        <p:txBody>
          <a:bodyPr>
            <a:normAutofit/>
          </a:bodyPr>
          <a:lstStyle/>
          <a:p>
            <a:pPr algn="r"/>
            <a:r>
              <a:rPr lang="en-US" sz="4400" b="1" dirty="0">
                <a:solidFill>
                  <a:schemeClr val="bg1"/>
                </a:solidFill>
                <a:latin typeface="Agency FB" panose="020B0503020202020204" pitchFamily="34" charset="0"/>
              </a:rPr>
              <a:t>1. Model of Being an Educational Innovative Organization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33339" y="403275"/>
            <a:ext cx="1042413"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Diagram 7">
            <a:extLst>
              <a:ext uri="{FF2B5EF4-FFF2-40B4-BE49-F238E27FC236}">
                <a16:creationId xmlns:a16="http://schemas.microsoft.com/office/drawing/2014/main" id="{1D18BE8C-B513-4FFF-BFC7-3CD2245E5B51}"/>
              </a:ext>
            </a:extLst>
          </p:cNvPr>
          <p:cNvGraphicFramePr/>
          <p:nvPr>
            <p:extLst>
              <p:ext uri="{D42A27DB-BD31-4B8C-83A1-F6EECF244321}">
                <p14:modId xmlns:p14="http://schemas.microsoft.com/office/powerpoint/2010/main" val="1105033324"/>
              </p:ext>
            </p:extLst>
          </p:nvPr>
        </p:nvGraphicFramePr>
        <p:xfrm>
          <a:off x="150812" y="1447800"/>
          <a:ext cx="118110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Slide Number Placeholder 14">
            <a:extLst>
              <a:ext uri="{FF2B5EF4-FFF2-40B4-BE49-F238E27FC236}">
                <a16:creationId xmlns:a16="http://schemas.microsoft.com/office/drawing/2014/main" id="{DE156700-EC51-4144-8999-5B581836446B}"/>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36</a:t>
            </a:fld>
            <a:endParaRPr lang="en-US" sz="5400" dirty="0">
              <a:solidFill>
                <a:srgbClr val="C00000">
                  <a:alpha val="25000"/>
                </a:srgbClr>
              </a:solidFill>
            </a:endParaRPr>
          </a:p>
        </p:txBody>
      </p:sp>
    </p:spTree>
    <p:extLst>
      <p:ext uri="{BB962C8B-B14F-4D97-AF65-F5344CB8AC3E}">
        <p14:creationId xmlns:p14="http://schemas.microsoft.com/office/powerpoint/2010/main" val="28792955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8">
                                            <p:graphicEl>
                                              <a:dgm id="{718EEA7F-076D-401D-B282-76A4A941E2A8}"/>
                                            </p:graphicEl>
                                          </p:spTgt>
                                        </p:tgtEl>
                                        <p:attrNameLst>
                                          <p:attrName>r</p:attrName>
                                        </p:attrNameLst>
                                      </p:cBhvr>
                                    </p:animRot>
                                    <p:animRot by="-240000">
                                      <p:cBhvr>
                                        <p:cTn id="12" dur="200" fill="hold">
                                          <p:stCondLst>
                                            <p:cond delay="200"/>
                                          </p:stCondLst>
                                        </p:cTn>
                                        <p:tgtEl>
                                          <p:spTgt spid="8">
                                            <p:graphicEl>
                                              <a:dgm id="{718EEA7F-076D-401D-B282-76A4A941E2A8}"/>
                                            </p:graphicEl>
                                          </p:spTgt>
                                        </p:tgtEl>
                                        <p:attrNameLst>
                                          <p:attrName>r</p:attrName>
                                        </p:attrNameLst>
                                      </p:cBhvr>
                                    </p:animRot>
                                    <p:animRot by="240000">
                                      <p:cBhvr>
                                        <p:cTn id="13" dur="200" fill="hold">
                                          <p:stCondLst>
                                            <p:cond delay="400"/>
                                          </p:stCondLst>
                                        </p:cTn>
                                        <p:tgtEl>
                                          <p:spTgt spid="8">
                                            <p:graphicEl>
                                              <a:dgm id="{718EEA7F-076D-401D-B282-76A4A941E2A8}"/>
                                            </p:graphicEl>
                                          </p:spTgt>
                                        </p:tgtEl>
                                        <p:attrNameLst>
                                          <p:attrName>r</p:attrName>
                                        </p:attrNameLst>
                                      </p:cBhvr>
                                    </p:animRot>
                                    <p:animRot by="-240000">
                                      <p:cBhvr>
                                        <p:cTn id="14" dur="200" fill="hold">
                                          <p:stCondLst>
                                            <p:cond delay="600"/>
                                          </p:stCondLst>
                                        </p:cTn>
                                        <p:tgtEl>
                                          <p:spTgt spid="8">
                                            <p:graphicEl>
                                              <a:dgm id="{718EEA7F-076D-401D-B282-76A4A941E2A8}"/>
                                            </p:graphicEl>
                                          </p:spTgt>
                                        </p:tgtEl>
                                        <p:attrNameLst>
                                          <p:attrName>r</p:attrName>
                                        </p:attrNameLst>
                                      </p:cBhvr>
                                    </p:animRot>
                                    <p:animRot by="120000">
                                      <p:cBhvr>
                                        <p:cTn id="15" dur="200" fill="hold">
                                          <p:stCondLst>
                                            <p:cond delay="800"/>
                                          </p:stCondLst>
                                        </p:cTn>
                                        <p:tgtEl>
                                          <p:spTgt spid="8">
                                            <p:graphicEl>
                                              <a:dgm id="{718EEA7F-076D-401D-B282-76A4A941E2A8}"/>
                                            </p:graphicEl>
                                          </p:spTgt>
                                        </p:tgtEl>
                                        <p:attrNameLst>
                                          <p:attrName>r</p:attrName>
                                        </p:attrNameLst>
                                      </p:cBhvr>
                                    </p:animRot>
                                  </p:childTnLst>
                                </p:cTn>
                              </p:par>
                              <p:par>
                                <p:cTn id="16" presetID="32" presetClass="emph" presetSubtype="0" fill="hold" grpId="0" nodeType="withEffect">
                                  <p:stCondLst>
                                    <p:cond delay="0"/>
                                  </p:stCondLst>
                                  <p:childTnLst>
                                    <p:animRot by="120000">
                                      <p:cBhvr>
                                        <p:cTn id="17" dur="100" fill="hold">
                                          <p:stCondLst>
                                            <p:cond delay="0"/>
                                          </p:stCondLst>
                                        </p:cTn>
                                        <p:tgtEl>
                                          <p:spTgt spid="8">
                                            <p:graphicEl>
                                              <a:dgm id="{8DEB298C-F85A-43BB-BB67-EA7F5DDCC2B6}"/>
                                            </p:graphicEl>
                                          </p:spTgt>
                                        </p:tgtEl>
                                        <p:attrNameLst>
                                          <p:attrName>r</p:attrName>
                                        </p:attrNameLst>
                                      </p:cBhvr>
                                    </p:animRot>
                                    <p:animRot by="-240000">
                                      <p:cBhvr>
                                        <p:cTn id="18" dur="200" fill="hold">
                                          <p:stCondLst>
                                            <p:cond delay="200"/>
                                          </p:stCondLst>
                                        </p:cTn>
                                        <p:tgtEl>
                                          <p:spTgt spid="8">
                                            <p:graphicEl>
                                              <a:dgm id="{8DEB298C-F85A-43BB-BB67-EA7F5DDCC2B6}"/>
                                            </p:graphicEl>
                                          </p:spTgt>
                                        </p:tgtEl>
                                        <p:attrNameLst>
                                          <p:attrName>r</p:attrName>
                                        </p:attrNameLst>
                                      </p:cBhvr>
                                    </p:animRot>
                                    <p:animRot by="240000">
                                      <p:cBhvr>
                                        <p:cTn id="19" dur="200" fill="hold">
                                          <p:stCondLst>
                                            <p:cond delay="400"/>
                                          </p:stCondLst>
                                        </p:cTn>
                                        <p:tgtEl>
                                          <p:spTgt spid="8">
                                            <p:graphicEl>
                                              <a:dgm id="{8DEB298C-F85A-43BB-BB67-EA7F5DDCC2B6}"/>
                                            </p:graphicEl>
                                          </p:spTgt>
                                        </p:tgtEl>
                                        <p:attrNameLst>
                                          <p:attrName>r</p:attrName>
                                        </p:attrNameLst>
                                      </p:cBhvr>
                                    </p:animRot>
                                    <p:animRot by="-240000">
                                      <p:cBhvr>
                                        <p:cTn id="20" dur="200" fill="hold">
                                          <p:stCondLst>
                                            <p:cond delay="600"/>
                                          </p:stCondLst>
                                        </p:cTn>
                                        <p:tgtEl>
                                          <p:spTgt spid="8">
                                            <p:graphicEl>
                                              <a:dgm id="{8DEB298C-F85A-43BB-BB67-EA7F5DDCC2B6}"/>
                                            </p:graphicEl>
                                          </p:spTgt>
                                        </p:tgtEl>
                                        <p:attrNameLst>
                                          <p:attrName>r</p:attrName>
                                        </p:attrNameLst>
                                      </p:cBhvr>
                                    </p:animRot>
                                    <p:animRot by="120000">
                                      <p:cBhvr>
                                        <p:cTn id="21" dur="200" fill="hold">
                                          <p:stCondLst>
                                            <p:cond delay="800"/>
                                          </p:stCondLst>
                                        </p:cTn>
                                        <p:tgtEl>
                                          <p:spTgt spid="8">
                                            <p:graphicEl>
                                              <a:dgm id="{8DEB298C-F85A-43BB-BB67-EA7F5DDCC2B6}"/>
                                            </p:graphicEl>
                                          </p:spTgt>
                                        </p:tgtEl>
                                        <p:attrNameLst>
                                          <p:attrName>r</p:attrName>
                                        </p:attrNameLst>
                                      </p:cBhvr>
                                    </p:animRo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8" grpId="0" uiExpand="1">
        <p:bldSub>
          <a:bldDgm/>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304801"/>
            <a:ext cx="10971524" cy="1042414"/>
          </a:xfrm>
          <a:solidFill>
            <a:srgbClr val="0070C0"/>
          </a:solidFill>
          <a:ln>
            <a:solidFill>
              <a:schemeClr val="accent1"/>
            </a:solidFill>
          </a:ln>
        </p:spPr>
        <p:txBody>
          <a:bodyPr>
            <a:normAutofit/>
          </a:bodyPr>
          <a:lstStyle/>
          <a:p>
            <a:pPr algn="r"/>
            <a:r>
              <a:rPr lang="en-US" sz="4400" b="1" dirty="0">
                <a:solidFill>
                  <a:schemeClr val="bg1"/>
                </a:solidFill>
                <a:latin typeface="Agency FB" panose="020B0503020202020204" pitchFamily="34" charset="0"/>
              </a:rPr>
              <a:t>1. Model of Being an Educational Innovative Organization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33339" y="403275"/>
            <a:ext cx="1042413"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Diagram 7">
            <a:extLst>
              <a:ext uri="{FF2B5EF4-FFF2-40B4-BE49-F238E27FC236}">
                <a16:creationId xmlns:a16="http://schemas.microsoft.com/office/drawing/2014/main" id="{1D18BE8C-B513-4FFF-BFC7-3CD2245E5B51}"/>
              </a:ext>
            </a:extLst>
          </p:cNvPr>
          <p:cNvGraphicFramePr/>
          <p:nvPr>
            <p:extLst>
              <p:ext uri="{D42A27DB-BD31-4B8C-83A1-F6EECF244321}">
                <p14:modId xmlns:p14="http://schemas.microsoft.com/office/powerpoint/2010/main" val="3524156322"/>
              </p:ext>
            </p:extLst>
          </p:nvPr>
        </p:nvGraphicFramePr>
        <p:xfrm>
          <a:off x="150812" y="1447800"/>
          <a:ext cx="118110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Slide Number Placeholder 14">
            <a:extLst>
              <a:ext uri="{FF2B5EF4-FFF2-40B4-BE49-F238E27FC236}">
                <a16:creationId xmlns:a16="http://schemas.microsoft.com/office/drawing/2014/main" id="{DE156700-EC51-4144-8999-5B581836446B}"/>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37</a:t>
            </a:fld>
            <a:endParaRPr lang="en-US" sz="5400" dirty="0">
              <a:solidFill>
                <a:srgbClr val="C00000">
                  <a:alpha val="25000"/>
                </a:srgbClr>
              </a:solidFill>
            </a:endParaRPr>
          </a:p>
        </p:txBody>
      </p:sp>
    </p:spTree>
    <p:extLst>
      <p:ext uri="{BB962C8B-B14F-4D97-AF65-F5344CB8AC3E}">
        <p14:creationId xmlns:p14="http://schemas.microsoft.com/office/powerpoint/2010/main" val="20939610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8">
                                            <p:graphicEl>
                                              <a:dgm id="{718EEA7F-076D-401D-B282-76A4A941E2A8}"/>
                                            </p:graphicEl>
                                          </p:spTgt>
                                        </p:tgtEl>
                                        <p:attrNameLst>
                                          <p:attrName>r</p:attrName>
                                        </p:attrNameLst>
                                      </p:cBhvr>
                                    </p:animRot>
                                    <p:animRot by="-240000">
                                      <p:cBhvr>
                                        <p:cTn id="12" dur="200" fill="hold">
                                          <p:stCondLst>
                                            <p:cond delay="200"/>
                                          </p:stCondLst>
                                        </p:cTn>
                                        <p:tgtEl>
                                          <p:spTgt spid="8">
                                            <p:graphicEl>
                                              <a:dgm id="{718EEA7F-076D-401D-B282-76A4A941E2A8}"/>
                                            </p:graphicEl>
                                          </p:spTgt>
                                        </p:tgtEl>
                                        <p:attrNameLst>
                                          <p:attrName>r</p:attrName>
                                        </p:attrNameLst>
                                      </p:cBhvr>
                                    </p:animRot>
                                    <p:animRot by="240000">
                                      <p:cBhvr>
                                        <p:cTn id="13" dur="200" fill="hold">
                                          <p:stCondLst>
                                            <p:cond delay="400"/>
                                          </p:stCondLst>
                                        </p:cTn>
                                        <p:tgtEl>
                                          <p:spTgt spid="8">
                                            <p:graphicEl>
                                              <a:dgm id="{718EEA7F-076D-401D-B282-76A4A941E2A8}"/>
                                            </p:graphicEl>
                                          </p:spTgt>
                                        </p:tgtEl>
                                        <p:attrNameLst>
                                          <p:attrName>r</p:attrName>
                                        </p:attrNameLst>
                                      </p:cBhvr>
                                    </p:animRot>
                                    <p:animRot by="-240000">
                                      <p:cBhvr>
                                        <p:cTn id="14" dur="200" fill="hold">
                                          <p:stCondLst>
                                            <p:cond delay="600"/>
                                          </p:stCondLst>
                                        </p:cTn>
                                        <p:tgtEl>
                                          <p:spTgt spid="8">
                                            <p:graphicEl>
                                              <a:dgm id="{718EEA7F-076D-401D-B282-76A4A941E2A8}"/>
                                            </p:graphicEl>
                                          </p:spTgt>
                                        </p:tgtEl>
                                        <p:attrNameLst>
                                          <p:attrName>r</p:attrName>
                                        </p:attrNameLst>
                                      </p:cBhvr>
                                    </p:animRot>
                                    <p:animRot by="120000">
                                      <p:cBhvr>
                                        <p:cTn id="15" dur="200" fill="hold">
                                          <p:stCondLst>
                                            <p:cond delay="800"/>
                                          </p:stCondLst>
                                        </p:cTn>
                                        <p:tgtEl>
                                          <p:spTgt spid="8">
                                            <p:graphicEl>
                                              <a:dgm id="{718EEA7F-076D-401D-B282-76A4A941E2A8}"/>
                                            </p:graphicEl>
                                          </p:spTgt>
                                        </p:tgtEl>
                                        <p:attrNameLst>
                                          <p:attrName>r</p:attrName>
                                        </p:attrNameLst>
                                      </p:cBhvr>
                                    </p:animRot>
                                  </p:childTnLst>
                                </p:cTn>
                              </p:par>
                              <p:par>
                                <p:cTn id="16" presetID="32" presetClass="emph" presetSubtype="0" fill="hold" grpId="0" nodeType="withEffect">
                                  <p:stCondLst>
                                    <p:cond delay="0"/>
                                  </p:stCondLst>
                                  <p:childTnLst>
                                    <p:animRot by="120000">
                                      <p:cBhvr>
                                        <p:cTn id="17" dur="100" fill="hold">
                                          <p:stCondLst>
                                            <p:cond delay="0"/>
                                          </p:stCondLst>
                                        </p:cTn>
                                        <p:tgtEl>
                                          <p:spTgt spid="8">
                                            <p:graphicEl>
                                              <a:dgm id="{8DEB298C-F85A-43BB-BB67-EA7F5DDCC2B6}"/>
                                            </p:graphicEl>
                                          </p:spTgt>
                                        </p:tgtEl>
                                        <p:attrNameLst>
                                          <p:attrName>r</p:attrName>
                                        </p:attrNameLst>
                                      </p:cBhvr>
                                    </p:animRot>
                                    <p:animRot by="-240000">
                                      <p:cBhvr>
                                        <p:cTn id="18" dur="200" fill="hold">
                                          <p:stCondLst>
                                            <p:cond delay="200"/>
                                          </p:stCondLst>
                                        </p:cTn>
                                        <p:tgtEl>
                                          <p:spTgt spid="8">
                                            <p:graphicEl>
                                              <a:dgm id="{8DEB298C-F85A-43BB-BB67-EA7F5DDCC2B6}"/>
                                            </p:graphicEl>
                                          </p:spTgt>
                                        </p:tgtEl>
                                        <p:attrNameLst>
                                          <p:attrName>r</p:attrName>
                                        </p:attrNameLst>
                                      </p:cBhvr>
                                    </p:animRot>
                                    <p:animRot by="240000">
                                      <p:cBhvr>
                                        <p:cTn id="19" dur="200" fill="hold">
                                          <p:stCondLst>
                                            <p:cond delay="400"/>
                                          </p:stCondLst>
                                        </p:cTn>
                                        <p:tgtEl>
                                          <p:spTgt spid="8">
                                            <p:graphicEl>
                                              <a:dgm id="{8DEB298C-F85A-43BB-BB67-EA7F5DDCC2B6}"/>
                                            </p:graphicEl>
                                          </p:spTgt>
                                        </p:tgtEl>
                                        <p:attrNameLst>
                                          <p:attrName>r</p:attrName>
                                        </p:attrNameLst>
                                      </p:cBhvr>
                                    </p:animRot>
                                    <p:animRot by="-240000">
                                      <p:cBhvr>
                                        <p:cTn id="20" dur="200" fill="hold">
                                          <p:stCondLst>
                                            <p:cond delay="600"/>
                                          </p:stCondLst>
                                        </p:cTn>
                                        <p:tgtEl>
                                          <p:spTgt spid="8">
                                            <p:graphicEl>
                                              <a:dgm id="{8DEB298C-F85A-43BB-BB67-EA7F5DDCC2B6}"/>
                                            </p:graphicEl>
                                          </p:spTgt>
                                        </p:tgtEl>
                                        <p:attrNameLst>
                                          <p:attrName>r</p:attrName>
                                        </p:attrNameLst>
                                      </p:cBhvr>
                                    </p:animRot>
                                    <p:animRot by="120000">
                                      <p:cBhvr>
                                        <p:cTn id="21" dur="200" fill="hold">
                                          <p:stCondLst>
                                            <p:cond delay="800"/>
                                          </p:stCondLst>
                                        </p:cTn>
                                        <p:tgtEl>
                                          <p:spTgt spid="8">
                                            <p:graphicEl>
                                              <a:dgm id="{8DEB298C-F85A-43BB-BB67-EA7F5DDCC2B6}"/>
                                            </p:graphicEl>
                                          </p:spTgt>
                                        </p:tgtEl>
                                        <p:attrNameLst>
                                          <p:attrName>r</p:attrName>
                                        </p:attrNameLst>
                                      </p:cBhvr>
                                    </p:animRo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8" grpId="0" uiExpand="1">
        <p:bldSub>
          <a:bldDgm/>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304801"/>
            <a:ext cx="10971524" cy="1042414"/>
          </a:xfrm>
          <a:solidFill>
            <a:srgbClr val="0070C0"/>
          </a:solidFill>
          <a:ln>
            <a:solidFill>
              <a:schemeClr val="accent1"/>
            </a:solidFill>
          </a:ln>
        </p:spPr>
        <p:txBody>
          <a:bodyPr>
            <a:normAutofit/>
          </a:bodyPr>
          <a:lstStyle/>
          <a:p>
            <a:pPr algn="r"/>
            <a:r>
              <a:rPr lang="en-US" sz="4400" b="1" dirty="0">
                <a:solidFill>
                  <a:schemeClr val="bg1"/>
                </a:solidFill>
                <a:latin typeface="Agency FB" panose="020B0503020202020204" pitchFamily="34" charset="0"/>
              </a:rPr>
              <a:t>1. Model of Being an Educational Innovative Organization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33339" y="403275"/>
            <a:ext cx="1042413"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Diagram 7">
            <a:extLst>
              <a:ext uri="{FF2B5EF4-FFF2-40B4-BE49-F238E27FC236}">
                <a16:creationId xmlns:a16="http://schemas.microsoft.com/office/drawing/2014/main" id="{1D18BE8C-B513-4FFF-BFC7-3CD2245E5B51}"/>
              </a:ext>
            </a:extLst>
          </p:cNvPr>
          <p:cNvGraphicFramePr/>
          <p:nvPr>
            <p:extLst>
              <p:ext uri="{D42A27DB-BD31-4B8C-83A1-F6EECF244321}">
                <p14:modId xmlns:p14="http://schemas.microsoft.com/office/powerpoint/2010/main" val="2210888971"/>
              </p:ext>
            </p:extLst>
          </p:nvPr>
        </p:nvGraphicFramePr>
        <p:xfrm>
          <a:off x="150812" y="1447800"/>
          <a:ext cx="118110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Slide Number Placeholder 14">
            <a:extLst>
              <a:ext uri="{FF2B5EF4-FFF2-40B4-BE49-F238E27FC236}">
                <a16:creationId xmlns:a16="http://schemas.microsoft.com/office/drawing/2014/main" id="{DE156700-EC51-4144-8999-5B581836446B}"/>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38</a:t>
            </a:fld>
            <a:endParaRPr lang="en-US" sz="5400" dirty="0">
              <a:solidFill>
                <a:srgbClr val="C00000">
                  <a:alpha val="25000"/>
                </a:srgbClr>
              </a:solidFill>
            </a:endParaRPr>
          </a:p>
        </p:txBody>
      </p:sp>
    </p:spTree>
    <p:extLst>
      <p:ext uri="{BB962C8B-B14F-4D97-AF65-F5344CB8AC3E}">
        <p14:creationId xmlns:p14="http://schemas.microsoft.com/office/powerpoint/2010/main" val="26082639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8">
                                            <p:graphicEl>
                                              <a:dgm id="{718EEA7F-076D-401D-B282-76A4A941E2A8}"/>
                                            </p:graphicEl>
                                          </p:spTgt>
                                        </p:tgtEl>
                                        <p:attrNameLst>
                                          <p:attrName>r</p:attrName>
                                        </p:attrNameLst>
                                      </p:cBhvr>
                                    </p:animRot>
                                    <p:animRot by="-240000">
                                      <p:cBhvr>
                                        <p:cTn id="12" dur="200" fill="hold">
                                          <p:stCondLst>
                                            <p:cond delay="200"/>
                                          </p:stCondLst>
                                        </p:cTn>
                                        <p:tgtEl>
                                          <p:spTgt spid="8">
                                            <p:graphicEl>
                                              <a:dgm id="{718EEA7F-076D-401D-B282-76A4A941E2A8}"/>
                                            </p:graphicEl>
                                          </p:spTgt>
                                        </p:tgtEl>
                                        <p:attrNameLst>
                                          <p:attrName>r</p:attrName>
                                        </p:attrNameLst>
                                      </p:cBhvr>
                                    </p:animRot>
                                    <p:animRot by="240000">
                                      <p:cBhvr>
                                        <p:cTn id="13" dur="200" fill="hold">
                                          <p:stCondLst>
                                            <p:cond delay="400"/>
                                          </p:stCondLst>
                                        </p:cTn>
                                        <p:tgtEl>
                                          <p:spTgt spid="8">
                                            <p:graphicEl>
                                              <a:dgm id="{718EEA7F-076D-401D-B282-76A4A941E2A8}"/>
                                            </p:graphicEl>
                                          </p:spTgt>
                                        </p:tgtEl>
                                        <p:attrNameLst>
                                          <p:attrName>r</p:attrName>
                                        </p:attrNameLst>
                                      </p:cBhvr>
                                    </p:animRot>
                                    <p:animRot by="-240000">
                                      <p:cBhvr>
                                        <p:cTn id="14" dur="200" fill="hold">
                                          <p:stCondLst>
                                            <p:cond delay="600"/>
                                          </p:stCondLst>
                                        </p:cTn>
                                        <p:tgtEl>
                                          <p:spTgt spid="8">
                                            <p:graphicEl>
                                              <a:dgm id="{718EEA7F-076D-401D-B282-76A4A941E2A8}"/>
                                            </p:graphicEl>
                                          </p:spTgt>
                                        </p:tgtEl>
                                        <p:attrNameLst>
                                          <p:attrName>r</p:attrName>
                                        </p:attrNameLst>
                                      </p:cBhvr>
                                    </p:animRot>
                                    <p:animRot by="120000">
                                      <p:cBhvr>
                                        <p:cTn id="15" dur="200" fill="hold">
                                          <p:stCondLst>
                                            <p:cond delay="800"/>
                                          </p:stCondLst>
                                        </p:cTn>
                                        <p:tgtEl>
                                          <p:spTgt spid="8">
                                            <p:graphicEl>
                                              <a:dgm id="{718EEA7F-076D-401D-B282-76A4A941E2A8}"/>
                                            </p:graphicEl>
                                          </p:spTgt>
                                        </p:tgtEl>
                                        <p:attrNameLst>
                                          <p:attrName>r</p:attrName>
                                        </p:attrNameLst>
                                      </p:cBhvr>
                                    </p:animRot>
                                  </p:childTnLst>
                                </p:cTn>
                              </p:par>
                              <p:par>
                                <p:cTn id="16" presetID="32" presetClass="emph" presetSubtype="0" fill="hold" grpId="0" nodeType="withEffect">
                                  <p:stCondLst>
                                    <p:cond delay="0"/>
                                  </p:stCondLst>
                                  <p:childTnLst>
                                    <p:animRot by="120000">
                                      <p:cBhvr>
                                        <p:cTn id="17" dur="100" fill="hold">
                                          <p:stCondLst>
                                            <p:cond delay="0"/>
                                          </p:stCondLst>
                                        </p:cTn>
                                        <p:tgtEl>
                                          <p:spTgt spid="8">
                                            <p:graphicEl>
                                              <a:dgm id="{8DEB298C-F85A-43BB-BB67-EA7F5DDCC2B6}"/>
                                            </p:graphicEl>
                                          </p:spTgt>
                                        </p:tgtEl>
                                        <p:attrNameLst>
                                          <p:attrName>r</p:attrName>
                                        </p:attrNameLst>
                                      </p:cBhvr>
                                    </p:animRot>
                                    <p:animRot by="-240000">
                                      <p:cBhvr>
                                        <p:cTn id="18" dur="200" fill="hold">
                                          <p:stCondLst>
                                            <p:cond delay="200"/>
                                          </p:stCondLst>
                                        </p:cTn>
                                        <p:tgtEl>
                                          <p:spTgt spid="8">
                                            <p:graphicEl>
                                              <a:dgm id="{8DEB298C-F85A-43BB-BB67-EA7F5DDCC2B6}"/>
                                            </p:graphicEl>
                                          </p:spTgt>
                                        </p:tgtEl>
                                        <p:attrNameLst>
                                          <p:attrName>r</p:attrName>
                                        </p:attrNameLst>
                                      </p:cBhvr>
                                    </p:animRot>
                                    <p:animRot by="240000">
                                      <p:cBhvr>
                                        <p:cTn id="19" dur="200" fill="hold">
                                          <p:stCondLst>
                                            <p:cond delay="400"/>
                                          </p:stCondLst>
                                        </p:cTn>
                                        <p:tgtEl>
                                          <p:spTgt spid="8">
                                            <p:graphicEl>
                                              <a:dgm id="{8DEB298C-F85A-43BB-BB67-EA7F5DDCC2B6}"/>
                                            </p:graphicEl>
                                          </p:spTgt>
                                        </p:tgtEl>
                                        <p:attrNameLst>
                                          <p:attrName>r</p:attrName>
                                        </p:attrNameLst>
                                      </p:cBhvr>
                                    </p:animRot>
                                    <p:animRot by="-240000">
                                      <p:cBhvr>
                                        <p:cTn id="20" dur="200" fill="hold">
                                          <p:stCondLst>
                                            <p:cond delay="600"/>
                                          </p:stCondLst>
                                        </p:cTn>
                                        <p:tgtEl>
                                          <p:spTgt spid="8">
                                            <p:graphicEl>
                                              <a:dgm id="{8DEB298C-F85A-43BB-BB67-EA7F5DDCC2B6}"/>
                                            </p:graphicEl>
                                          </p:spTgt>
                                        </p:tgtEl>
                                        <p:attrNameLst>
                                          <p:attrName>r</p:attrName>
                                        </p:attrNameLst>
                                      </p:cBhvr>
                                    </p:animRot>
                                    <p:animRot by="120000">
                                      <p:cBhvr>
                                        <p:cTn id="21" dur="200" fill="hold">
                                          <p:stCondLst>
                                            <p:cond delay="800"/>
                                          </p:stCondLst>
                                        </p:cTn>
                                        <p:tgtEl>
                                          <p:spTgt spid="8">
                                            <p:graphicEl>
                                              <a:dgm id="{8DEB298C-F85A-43BB-BB67-EA7F5DDCC2B6}"/>
                                            </p:graphicEl>
                                          </p:spTgt>
                                        </p:tgtEl>
                                        <p:attrNameLst>
                                          <p:attrName>r</p:attrName>
                                        </p:attrNameLst>
                                      </p:cBhvr>
                                    </p:animRo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8" grpId="0" uiExpand="1">
        <p:bldSub>
          <a:bldDgm/>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C65101-962F-440D-8D13-CDF8F5C20AC7}"/>
              </a:ext>
            </a:extLst>
          </p:cNvPr>
          <p:cNvSpPr/>
          <p:nvPr/>
        </p:nvSpPr>
        <p:spPr>
          <a:xfrm>
            <a:off x="227012" y="1143000"/>
            <a:ext cx="3733800" cy="584775"/>
          </a:xfrm>
          <a:prstGeom prst="rect">
            <a:avLst/>
          </a:prstGeom>
          <a:solidFill>
            <a:srgbClr val="002060"/>
          </a:solidFill>
        </p:spPr>
        <p:txBody>
          <a:bodyPr wrap="square">
            <a:spAutoFit/>
          </a:bodyPr>
          <a:lstStyle/>
          <a:p>
            <a:pPr algn="ctr"/>
            <a:r>
              <a:rPr lang="en-US" sz="3200" b="1">
                <a:solidFill>
                  <a:schemeClr val="bg1"/>
                </a:solidFill>
                <a:latin typeface="Agency FB" panose="020B0503020202020204" pitchFamily="34" charset="0"/>
              </a:rPr>
              <a:t>1) Innovative Leadership</a:t>
            </a:r>
            <a:endParaRPr lang="en-US" sz="3200" b="1" dirty="0">
              <a:solidFill>
                <a:schemeClr val="bg1"/>
              </a:solidFill>
              <a:latin typeface="Agency FB" panose="020B0503020202020204" pitchFamily="34" charset="0"/>
            </a:endParaRPr>
          </a:p>
        </p:txBody>
      </p:sp>
      <p:graphicFrame>
        <p:nvGraphicFramePr>
          <p:cNvPr id="5" name="Diagram 4">
            <a:extLst>
              <a:ext uri="{FF2B5EF4-FFF2-40B4-BE49-F238E27FC236}">
                <a16:creationId xmlns:a16="http://schemas.microsoft.com/office/drawing/2014/main" id="{F4950AB3-8C78-46AC-AF22-3FD4B23788A9}"/>
              </a:ext>
            </a:extLst>
          </p:cNvPr>
          <p:cNvGraphicFramePr/>
          <p:nvPr>
            <p:extLst>
              <p:ext uri="{D42A27DB-BD31-4B8C-83A1-F6EECF244321}">
                <p14:modId xmlns:p14="http://schemas.microsoft.com/office/powerpoint/2010/main" val="594047217"/>
              </p:ext>
            </p:extLst>
          </p:nvPr>
        </p:nvGraphicFramePr>
        <p:xfrm>
          <a:off x="227012" y="1804716"/>
          <a:ext cx="11125200" cy="4824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14">
            <a:extLst>
              <a:ext uri="{FF2B5EF4-FFF2-40B4-BE49-F238E27FC236}">
                <a16:creationId xmlns:a16="http://schemas.microsoft.com/office/drawing/2014/main" id="{31417124-7669-4138-9009-A9718E0FE00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39</a:t>
            </a:fld>
            <a:endParaRPr lang="en-US" sz="5400" dirty="0">
              <a:solidFill>
                <a:srgbClr val="C00000">
                  <a:alpha val="25000"/>
                </a:srgbClr>
              </a:solidFill>
            </a:endParaRPr>
          </a:p>
        </p:txBody>
      </p:sp>
      <p:sp>
        <p:nvSpPr>
          <p:cNvPr id="8" name="Title 1">
            <a:extLst>
              <a:ext uri="{FF2B5EF4-FFF2-40B4-BE49-F238E27FC236}">
                <a16:creationId xmlns:a16="http://schemas.microsoft.com/office/drawing/2014/main" id="{1674F8BD-B3A5-F0C3-1324-F50F46CDEA4F}"/>
              </a:ext>
            </a:extLst>
          </p:cNvPr>
          <p:cNvSpPr>
            <a:spLocks noGrp="1"/>
          </p:cNvSpPr>
          <p:nvPr>
            <p:ph type="title"/>
          </p:nvPr>
        </p:nvSpPr>
        <p:spPr>
          <a:xfrm>
            <a:off x="685488" y="152401"/>
            <a:ext cx="10971524" cy="914400"/>
          </a:xfrm>
          <a:solidFill>
            <a:srgbClr val="C00000"/>
          </a:solidFill>
          <a:ln>
            <a:solidFill>
              <a:srgbClr val="C00000"/>
            </a:solidFill>
          </a:ln>
        </p:spPr>
        <p:txBody>
          <a:bodyPr>
            <a:noAutofit/>
          </a:bodyPr>
          <a:lstStyle/>
          <a:p>
            <a:pPr algn="r"/>
            <a:r>
              <a:rPr lang="en-US" sz="4400" b="1" dirty="0">
                <a:solidFill>
                  <a:schemeClr val="bg1"/>
                </a:solidFill>
                <a:latin typeface="Agency FB" panose="020B0503020202020204" pitchFamily="34" charset="0"/>
              </a:rPr>
              <a:t>1. Model of Being an Educational Innovative Organization</a:t>
            </a:r>
            <a:endParaRPr lang="en-US" sz="4400" dirty="0">
              <a:solidFill>
                <a:schemeClr val="bg1"/>
              </a:solidFill>
              <a:latin typeface="Agency FB" panose="020B0503020202020204" pitchFamily="34" charset="0"/>
            </a:endParaRPr>
          </a:p>
        </p:txBody>
      </p:sp>
      <p:sp>
        <p:nvSpPr>
          <p:cNvPr id="9" name="Isosceles Triangle 8">
            <a:extLst>
              <a:ext uri="{FF2B5EF4-FFF2-40B4-BE49-F238E27FC236}">
                <a16:creationId xmlns:a16="http://schemas.microsoft.com/office/drawing/2014/main" id="{D0ABE105-7287-E147-FD4A-918F25AD8697}"/>
              </a:ext>
            </a:extLst>
          </p:cNvPr>
          <p:cNvSpPr/>
          <p:nvPr/>
        </p:nvSpPr>
        <p:spPr>
          <a:xfrm rot="5400000">
            <a:off x="528177" y="148766"/>
            <a:ext cx="914400"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26179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0" nodeType="clickEffect">
                                  <p:stCondLst>
                                    <p:cond delay="0"/>
                                  </p:stCondLst>
                                  <p:childTnLst>
                                    <p:set>
                                      <p:cBhvr>
                                        <p:cTn id="19" dur="indefinite"/>
                                        <p:tgtEl>
                                          <p:spTgt spid="5">
                                            <p:graphicEl>
                                              <a:dgm id="{F2CDA94A-1D52-424B-8525-E281EBD72F56}"/>
                                            </p:graphicEl>
                                          </p:spTgt>
                                        </p:tgtEl>
                                        <p:attrNameLst>
                                          <p:attrName>style.opacity</p:attrName>
                                        </p:attrNameLst>
                                      </p:cBhvr>
                                      <p:to>
                                        <p:strVal val="0.5"/>
                                      </p:to>
                                    </p:set>
                                    <p:animEffect filter="image" prLst="opacity: 0.5">
                                      <p:cBhvr rctx="IE">
                                        <p:cTn id="20" dur="indefinite"/>
                                        <p:tgtEl>
                                          <p:spTgt spid="5">
                                            <p:graphicEl>
                                              <a:dgm id="{F2CDA94A-1D52-424B-8525-E281EBD72F56}"/>
                                            </p:graphicEl>
                                          </p:spTgt>
                                        </p:tgtEl>
                                      </p:cBhvr>
                                    </p:animEffect>
                                  </p:childTnLst>
                                </p:cTn>
                              </p:par>
                              <p:par>
                                <p:cTn id="21" presetID="9" presetClass="emph" presetSubtype="0" grpId="0" nodeType="withEffect">
                                  <p:stCondLst>
                                    <p:cond delay="0"/>
                                  </p:stCondLst>
                                  <p:childTnLst>
                                    <p:set>
                                      <p:cBhvr>
                                        <p:cTn id="22" dur="indefinite"/>
                                        <p:tgtEl>
                                          <p:spTgt spid="5">
                                            <p:graphicEl>
                                              <a:dgm id="{95C1A39C-8625-4123-9965-40A9A6E923A4}"/>
                                            </p:graphicEl>
                                          </p:spTgt>
                                        </p:tgtEl>
                                        <p:attrNameLst>
                                          <p:attrName>style.opacity</p:attrName>
                                        </p:attrNameLst>
                                      </p:cBhvr>
                                      <p:to>
                                        <p:strVal val="0.5"/>
                                      </p:to>
                                    </p:set>
                                    <p:animEffect filter="image" prLst="opacity: 0.5">
                                      <p:cBhvr rctx="IE">
                                        <p:cTn id="23" dur="indefinite"/>
                                        <p:tgtEl>
                                          <p:spTgt spid="5">
                                            <p:graphicEl>
                                              <a:dgm id="{95C1A39C-8625-4123-9965-40A9A6E923A4}"/>
                                            </p:graphicEl>
                                          </p:spTgt>
                                        </p:tgtEl>
                                      </p:cBhvr>
                                    </p:animEffect>
                                  </p:childTnLst>
                                </p:cTn>
                              </p:par>
                              <p:par>
                                <p:cTn id="24" presetID="9" presetClass="emph" presetSubtype="0" grpId="0" nodeType="withEffect">
                                  <p:stCondLst>
                                    <p:cond delay="0"/>
                                  </p:stCondLst>
                                  <p:childTnLst>
                                    <p:set>
                                      <p:cBhvr>
                                        <p:cTn id="25" dur="indefinite"/>
                                        <p:tgtEl>
                                          <p:spTgt spid="5">
                                            <p:graphicEl>
                                              <a:dgm id="{0B3E39FD-D3AF-4851-9EA6-5CC1A6D40309}"/>
                                            </p:graphicEl>
                                          </p:spTgt>
                                        </p:tgtEl>
                                        <p:attrNameLst>
                                          <p:attrName>style.opacity</p:attrName>
                                        </p:attrNameLst>
                                      </p:cBhvr>
                                      <p:to>
                                        <p:strVal val="0.5"/>
                                      </p:to>
                                    </p:set>
                                    <p:animEffect filter="image" prLst="opacity: 0.5">
                                      <p:cBhvr rctx="IE">
                                        <p:cTn id="26" dur="indefinite"/>
                                        <p:tgtEl>
                                          <p:spTgt spid="5">
                                            <p:graphicEl>
                                              <a:dgm id="{0B3E39FD-D3AF-4851-9EA6-5CC1A6D40309}"/>
                                            </p:graphicEl>
                                          </p:spTgt>
                                        </p:tgtEl>
                                      </p:cBhvr>
                                    </p:animEffect>
                                  </p:childTnLst>
                                </p:cTn>
                              </p:par>
                              <p:par>
                                <p:cTn id="27" presetID="9" presetClass="emph" presetSubtype="0" grpId="0" nodeType="withEffect">
                                  <p:stCondLst>
                                    <p:cond delay="0"/>
                                  </p:stCondLst>
                                  <p:childTnLst>
                                    <p:set>
                                      <p:cBhvr>
                                        <p:cTn id="28" dur="indefinite"/>
                                        <p:tgtEl>
                                          <p:spTgt spid="5">
                                            <p:graphicEl>
                                              <a:dgm id="{57FD9B87-B8B1-4C5F-A1FA-422D9D36EE9A}"/>
                                            </p:graphicEl>
                                          </p:spTgt>
                                        </p:tgtEl>
                                        <p:attrNameLst>
                                          <p:attrName>style.opacity</p:attrName>
                                        </p:attrNameLst>
                                      </p:cBhvr>
                                      <p:to>
                                        <p:strVal val="0.5"/>
                                      </p:to>
                                    </p:set>
                                    <p:animEffect filter="image" prLst="opacity: 0.5">
                                      <p:cBhvr rctx="IE">
                                        <p:cTn id="29" dur="indefinite"/>
                                        <p:tgtEl>
                                          <p:spTgt spid="5">
                                            <p:graphicEl>
                                              <a:dgm id="{57FD9B87-B8B1-4C5F-A1FA-422D9D36EE9A}"/>
                                            </p:graphicEl>
                                          </p:spTgt>
                                        </p:tgtEl>
                                      </p:cBhvr>
                                    </p:animEffect>
                                  </p:childTnLst>
                                </p:cTn>
                              </p:par>
                              <p:par>
                                <p:cTn id="30" presetID="9" presetClass="emph" presetSubtype="0" grpId="0" nodeType="withEffect">
                                  <p:stCondLst>
                                    <p:cond delay="0"/>
                                  </p:stCondLst>
                                  <p:childTnLst>
                                    <p:set>
                                      <p:cBhvr>
                                        <p:cTn id="31" dur="indefinite"/>
                                        <p:tgtEl>
                                          <p:spTgt spid="5">
                                            <p:graphicEl>
                                              <a:dgm id="{ECA3E11A-D758-4DA8-8D98-357B842BFF33}"/>
                                            </p:graphicEl>
                                          </p:spTgt>
                                        </p:tgtEl>
                                        <p:attrNameLst>
                                          <p:attrName>style.opacity</p:attrName>
                                        </p:attrNameLst>
                                      </p:cBhvr>
                                      <p:to>
                                        <p:strVal val="0.5"/>
                                      </p:to>
                                    </p:set>
                                    <p:animEffect filter="image" prLst="opacity: 0.5">
                                      <p:cBhvr rctx="IE">
                                        <p:cTn id="32" dur="indefinite"/>
                                        <p:tgtEl>
                                          <p:spTgt spid="5">
                                            <p:graphicEl>
                                              <a:dgm id="{ECA3E11A-D758-4DA8-8D98-357B842BFF33}"/>
                                            </p:graphicEl>
                                          </p:spTgt>
                                        </p:tgtEl>
                                      </p:cBhvr>
                                    </p:animEffect>
                                  </p:childTnLst>
                                </p:cTn>
                              </p:par>
                              <p:par>
                                <p:cTn id="33" presetID="9" presetClass="emph" presetSubtype="0" grpId="0" nodeType="withEffect">
                                  <p:stCondLst>
                                    <p:cond delay="0"/>
                                  </p:stCondLst>
                                  <p:childTnLst>
                                    <p:set>
                                      <p:cBhvr>
                                        <p:cTn id="34" dur="indefinite"/>
                                        <p:tgtEl>
                                          <p:spTgt spid="5">
                                            <p:graphicEl>
                                              <a:dgm id="{3C17AE82-CD7D-46FC-8C7C-F57C2ABAFC90}"/>
                                            </p:graphicEl>
                                          </p:spTgt>
                                        </p:tgtEl>
                                        <p:attrNameLst>
                                          <p:attrName>style.opacity</p:attrName>
                                        </p:attrNameLst>
                                      </p:cBhvr>
                                      <p:to>
                                        <p:strVal val="0.5"/>
                                      </p:to>
                                    </p:set>
                                    <p:animEffect filter="image" prLst="opacity: 0.5">
                                      <p:cBhvr rctx="IE">
                                        <p:cTn id="35" dur="indefinite"/>
                                        <p:tgtEl>
                                          <p:spTgt spid="5">
                                            <p:graphicEl>
                                              <a:dgm id="{3C17AE82-CD7D-46FC-8C7C-F57C2ABAFC90}"/>
                                            </p:graphicEl>
                                          </p:spTgt>
                                        </p:tgtEl>
                                      </p:cBhvr>
                                    </p:animEffect>
                                  </p:childTnLst>
                                </p:cTn>
                              </p:par>
                              <p:par>
                                <p:cTn id="36" presetID="9" presetClass="emph" presetSubtype="0" grpId="0" nodeType="withEffect">
                                  <p:stCondLst>
                                    <p:cond delay="0"/>
                                  </p:stCondLst>
                                  <p:childTnLst>
                                    <p:set>
                                      <p:cBhvr>
                                        <p:cTn id="37" dur="indefinite"/>
                                        <p:tgtEl>
                                          <p:spTgt spid="5">
                                            <p:graphicEl>
                                              <a:dgm id="{14E12CB6-7F1C-4783-BE04-E89DFEBC9F56}"/>
                                            </p:graphicEl>
                                          </p:spTgt>
                                        </p:tgtEl>
                                        <p:attrNameLst>
                                          <p:attrName>style.opacity</p:attrName>
                                        </p:attrNameLst>
                                      </p:cBhvr>
                                      <p:to>
                                        <p:strVal val="0.5"/>
                                      </p:to>
                                    </p:set>
                                    <p:animEffect filter="image" prLst="opacity: 0.5">
                                      <p:cBhvr rctx="IE">
                                        <p:cTn id="38" dur="indefinite"/>
                                        <p:tgtEl>
                                          <p:spTgt spid="5">
                                            <p:graphicEl>
                                              <a:dgm id="{14E12CB6-7F1C-4783-BE04-E89DFEBC9F56}"/>
                                            </p:graphicEl>
                                          </p:spTgt>
                                        </p:tgtEl>
                                      </p:cBhvr>
                                    </p:animEffect>
                                  </p:childTnLst>
                                </p:cTn>
                              </p:par>
                              <p:par>
                                <p:cTn id="39" presetID="9" presetClass="emph" presetSubtype="0" grpId="0" nodeType="withEffect">
                                  <p:stCondLst>
                                    <p:cond delay="0"/>
                                  </p:stCondLst>
                                  <p:childTnLst>
                                    <p:set>
                                      <p:cBhvr>
                                        <p:cTn id="40" dur="indefinite"/>
                                        <p:tgtEl>
                                          <p:spTgt spid="5">
                                            <p:graphicEl>
                                              <a:dgm id="{7A1FCF5F-A9C8-4288-AD9A-39DD326BC10F}"/>
                                            </p:graphicEl>
                                          </p:spTgt>
                                        </p:tgtEl>
                                        <p:attrNameLst>
                                          <p:attrName>style.opacity</p:attrName>
                                        </p:attrNameLst>
                                      </p:cBhvr>
                                      <p:to>
                                        <p:strVal val="0.5"/>
                                      </p:to>
                                    </p:set>
                                    <p:animEffect filter="image" prLst="opacity: 0.5">
                                      <p:cBhvr rctx="IE">
                                        <p:cTn id="41" dur="indefinite"/>
                                        <p:tgtEl>
                                          <p:spTgt spid="5">
                                            <p:graphicEl>
                                              <a:dgm id="{7A1FCF5F-A9C8-4288-AD9A-39DD326BC10F}"/>
                                            </p:graphicEl>
                                          </p:spTgt>
                                        </p:tgtEl>
                                      </p:cBhvr>
                                    </p:animEffect>
                                  </p:childTnLst>
                                </p:cTn>
                              </p:par>
                              <p:par>
                                <p:cTn id="42" presetID="9" presetClass="emph" presetSubtype="0" grpId="0" nodeType="withEffect">
                                  <p:stCondLst>
                                    <p:cond delay="0"/>
                                  </p:stCondLst>
                                  <p:childTnLst>
                                    <p:set>
                                      <p:cBhvr>
                                        <p:cTn id="43" dur="indefinite"/>
                                        <p:tgtEl>
                                          <p:spTgt spid="5">
                                            <p:graphicEl>
                                              <a:dgm id="{55046EE4-3D4F-4375-B323-90BEDEF843B3}"/>
                                            </p:graphicEl>
                                          </p:spTgt>
                                        </p:tgtEl>
                                        <p:attrNameLst>
                                          <p:attrName>style.opacity</p:attrName>
                                        </p:attrNameLst>
                                      </p:cBhvr>
                                      <p:to>
                                        <p:strVal val="0.5"/>
                                      </p:to>
                                    </p:set>
                                    <p:animEffect filter="image" prLst="opacity: 0.5">
                                      <p:cBhvr rctx="IE">
                                        <p:cTn id="44" dur="indefinite"/>
                                        <p:tgtEl>
                                          <p:spTgt spid="5">
                                            <p:graphicEl>
                                              <a:dgm id="{55046EE4-3D4F-4375-B323-90BEDEF843B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5" grpId="0" uiExpand="1">
        <p:bldSub>
          <a:bldDgm/>
        </p:bldSub>
      </p:bldGraphic>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ctr"/>
            <a:r>
              <a:rPr lang="en-US" b="1" dirty="0">
                <a:solidFill>
                  <a:schemeClr val="bg1"/>
                </a:solidFill>
                <a:latin typeface="Agency FB" panose="020B0503020202020204" pitchFamily="34" charset="0"/>
              </a:rPr>
              <a:t>Presentation Topics</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626768" y="532592"/>
            <a:ext cx="872069" cy="757181"/>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31D292DB-ED9F-4401-BBE0-4112ADFCB5CF}"/>
              </a:ext>
            </a:extLst>
          </p:cNvPr>
          <p:cNvGraphicFramePr>
            <a:graphicFrameLocks noGrp="1"/>
          </p:cNvGraphicFramePr>
          <p:nvPr>
            <p:ph idx="1"/>
            <p:extLst>
              <p:ext uri="{D42A27DB-BD31-4B8C-83A1-F6EECF244321}">
                <p14:modId xmlns:p14="http://schemas.microsoft.com/office/powerpoint/2010/main" val="3679805980"/>
              </p:ext>
            </p:extLst>
          </p:nvPr>
        </p:nvGraphicFramePr>
        <p:xfrm>
          <a:off x="133135" y="1676400"/>
          <a:ext cx="7910489"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a:extLst>
              <a:ext uri="{FF2B5EF4-FFF2-40B4-BE49-F238E27FC236}">
                <a16:creationId xmlns:a16="http://schemas.microsoft.com/office/drawing/2014/main" id="{75D4BE9A-C37E-410F-BBEF-9AFFB70B20B0}"/>
              </a:ext>
            </a:extLst>
          </p:cNvPr>
          <p:cNvGraphicFramePr/>
          <p:nvPr/>
        </p:nvGraphicFramePr>
        <p:xfrm>
          <a:off x="8153034" y="2896128"/>
          <a:ext cx="3886200" cy="32887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Slide Number Placeholder 14">
            <a:extLst>
              <a:ext uri="{FF2B5EF4-FFF2-40B4-BE49-F238E27FC236}">
                <a16:creationId xmlns:a16="http://schemas.microsoft.com/office/drawing/2014/main" id="{A15D9460-97CC-4CDF-8A1E-C697F083B6A6}"/>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4</a:t>
            </a:fld>
            <a:endParaRPr lang="en-US" sz="5400" dirty="0">
              <a:solidFill>
                <a:srgbClr val="C00000">
                  <a:alpha val="25000"/>
                </a:srgbClr>
              </a:solidFill>
            </a:endParaRPr>
          </a:p>
        </p:txBody>
      </p:sp>
    </p:spTree>
    <p:extLst>
      <p:ext uri="{BB962C8B-B14F-4D97-AF65-F5344CB8AC3E}">
        <p14:creationId xmlns:p14="http://schemas.microsoft.com/office/powerpoint/2010/main" val="2197153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6" grpId="0">
        <p:bldAsOne/>
      </p:bldGraphic>
      <p:bldGraphic spid="11"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C65101-962F-440D-8D13-CDF8F5C20AC7}"/>
              </a:ext>
            </a:extLst>
          </p:cNvPr>
          <p:cNvSpPr/>
          <p:nvPr/>
        </p:nvSpPr>
        <p:spPr>
          <a:xfrm>
            <a:off x="227012" y="1143000"/>
            <a:ext cx="3733800" cy="584775"/>
          </a:xfrm>
          <a:prstGeom prst="rect">
            <a:avLst/>
          </a:prstGeom>
          <a:solidFill>
            <a:srgbClr val="002060"/>
          </a:solidFill>
        </p:spPr>
        <p:txBody>
          <a:bodyPr wrap="square">
            <a:spAutoFit/>
          </a:bodyPr>
          <a:lstStyle/>
          <a:p>
            <a:pPr algn="ctr"/>
            <a:r>
              <a:rPr lang="en-US" sz="3200" b="1" dirty="0">
                <a:solidFill>
                  <a:schemeClr val="bg1"/>
                </a:solidFill>
                <a:latin typeface="Agency FB" panose="020B0503020202020204" pitchFamily="34" charset="0"/>
              </a:rPr>
              <a:t>2) Innovative Climate</a:t>
            </a:r>
          </a:p>
        </p:txBody>
      </p:sp>
      <p:graphicFrame>
        <p:nvGraphicFramePr>
          <p:cNvPr id="5" name="Diagram 4">
            <a:extLst>
              <a:ext uri="{FF2B5EF4-FFF2-40B4-BE49-F238E27FC236}">
                <a16:creationId xmlns:a16="http://schemas.microsoft.com/office/drawing/2014/main" id="{F4950AB3-8C78-46AC-AF22-3FD4B23788A9}"/>
              </a:ext>
            </a:extLst>
          </p:cNvPr>
          <p:cNvGraphicFramePr/>
          <p:nvPr>
            <p:extLst>
              <p:ext uri="{D42A27DB-BD31-4B8C-83A1-F6EECF244321}">
                <p14:modId xmlns:p14="http://schemas.microsoft.com/office/powerpoint/2010/main" val="32483981"/>
              </p:ext>
            </p:extLst>
          </p:nvPr>
        </p:nvGraphicFramePr>
        <p:xfrm>
          <a:off x="227012" y="1804716"/>
          <a:ext cx="11125200" cy="4824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14">
            <a:extLst>
              <a:ext uri="{FF2B5EF4-FFF2-40B4-BE49-F238E27FC236}">
                <a16:creationId xmlns:a16="http://schemas.microsoft.com/office/drawing/2014/main" id="{31417124-7669-4138-9009-A9718E0FE00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40</a:t>
            </a:fld>
            <a:endParaRPr lang="en-US" sz="5400" dirty="0">
              <a:solidFill>
                <a:srgbClr val="C00000">
                  <a:alpha val="25000"/>
                </a:srgbClr>
              </a:solidFill>
            </a:endParaRPr>
          </a:p>
        </p:txBody>
      </p:sp>
      <p:sp>
        <p:nvSpPr>
          <p:cNvPr id="8" name="Title 1">
            <a:extLst>
              <a:ext uri="{FF2B5EF4-FFF2-40B4-BE49-F238E27FC236}">
                <a16:creationId xmlns:a16="http://schemas.microsoft.com/office/drawing/2014/main" id="{1674F8BD-B3A5-F0C3-1324-F50F46CDEA4F}"/>
              </a:ext>
            </a:extLst>
          </p:cNvPr>
          <p:cNvSpPr>
            <a:spLocks noGrp="1"/>
          </p:cNvSpPr>
          <p:nvPr>
            <p:ph type="title"/>
          </p:nvPr>
        </p:nvSpPr>
        <p:spPr>
          <a:xfrm>
            <a:off x="685488" y="152401"/>
            <a:ext cx="10971524" cy="914400"/>
          </a:xfrm>
          <a:solidFill>
            <a:srgbClr val="C00000"/>
          </a:solidFill>
          <a:ln>
            <a:solidFill>
              <a:srgbClr val="C00000"/>
            </a:solidFill>
          </a:ln>
        </p:spPr>
        <p:txBody>
          <a:bodyPr>
            <a:noAutofit/>
          </a:bodyPr>
          <a:lstStyle/>
          <a:p>
            <a:pPr algn="r"/>
            <a:r>
              <a:rPr lang="en-US" sz="4400" b="1" dirty="0">
                <a:solidFill>
                  <a:schemeClr val="bg1"/>
                </a:solidFill>
                <a:latin typeface="Agency FB" panose="020B0503020202020204" pitchFamily="34" charset="0"/>
              </a:rPr>
              <a:t>1. Model of Being an Educational Innovative Organization</a:t>
            </a:r>
            <a:endParaRPr lang="en-US" sz="4400" dirty="0">
              <a:solidFill>
                <a:schemeClr val="bg1"/>
              </a:solidFill>
              <a:latin typeface="Agency FB" panose="020B0503020202020204" pitchFamily="34" charset="0"/>
            </a:endParaRPr>
          </a:p>
        </p:txBody>
      </p:sp>
      <p:sp>
        <p:nvSpPr>
          <p:cNvPr id="9" name="Isosceles Triangle 8">
            <a:extLst>
              <a:ext uri="{FF2B5EF4-FFF2-40B4-BE49-F238E27FC236}">
                <a16:creationId xmlns:a16="http://schemas.microsoft.com/office/drawing/2014/main" id="{D0ABE105-7287-E147-FD4A-918F25AD8697}"/>
              </a:ext>
            </a:extLst>
          </p:cNvPr>
          <p:cNvSpPr/>
          <p:nvPr/>
        </p:nvSpPr>
        <p:spPr>
          <a:xfrm rot="5400000">
            <a:off x="528177" y="148766"/>
            <a:ext cx="914400"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63182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0" nodeType="clickEffect">
                                  <p:stCondLst>
                                    <p:cond delay="0"/>
                                  </p:stCondLst>
                                  <p:childTnLst>
                                    <p:set>
                                      <p:cBhvr>
                                        <p:cTn id="19" dur="indefinite"/>
                                        <p:tgtEl>
                                          <p:spTgt spid="5">
                                            <p:graphicEl>
                                              <a:dgm id="{F2CDA94A-1D52-424B-8525-E281EBD72F56}"/>
                                            </p:graphicEl>
                                          </p:spTgt>
                                        </p:tgtEl>
                                        <p:attrNameLst>
                                          <p:attrName>style.opacity</p:attrName>
                                        </p:attrNameLst>
                                      </p:cBhvr>
                                      <p:to>
                                        <p:strVal val="0.5"/>
                                      </p:to>
                                    </p:set>
                                    <p:animEffect filter="image" prLst="opacity: 0.5">
                                      <p:cBhvr rctx="IE">
                                        <p:cTn id="20" dur="indefinite"/>
                                        <p:tgtEl>
                                          <p:spTgt spid="5">
                                            <p:graphicEl>
                                              <a:dgm id="{F2CDA94A-1D52-424B-8525-E281EBD72F56}"/>
                                            </p:graphicEl>
                                          </p:spTgt>
                                        </p:tgtEl>
                                      </p:cBhvr>
                                    </p:animEffect>
                                  </p:childTnLst>
                                </p:cTn>
                              </p:par>
                              <p:par>
                                <p:cTn id="21" presetID="9" presetClass="emph" presetSubtype="0" grpId="0" nodeType="withEffect">
                                  <p:stCondLst>
                                    <p:cond delay="0"/>
                                  </p:stCondLst>
                                  <p:childTnLst>
                                    <p:set>
                                      <p:cBhvr>
                                        <p:cTn id="22" dur="indefinite"/>
                                        <p:tgtEl>
                                          <p:spTgt spid="5">
                                            <p:graphicEl>
                                              <a:dgm id="{95C1A39C-8625-4123-9965-40A9A6E923A4}"/>
                                            </p:graphicEl>
                                          </p:spTgt>
                                        </p:tgtEl>
                                        <p:attrNameLst>
                                          <p:attrName>style.opacity</p:attrName>
                                        </p:attrNameLst>
                                      </p:cBhvr>
                                      <p:to>
                                        <p:strVal val="0.5"/>
                                      </p:to>
                                    </p:set>
                                    <p:animEffect filter="image" prLst="opacity: 0.5">
                                      <p:cBhvr rctx="IE">
                                        <p:cTn id="23" dur="indefinite"/>
                                        <p:tgtEl>
                                          <p:spTgt spid="5">
                                            <p:graphicEl>
                                              <a:dgm id="{95C1A39C-8625-4123-9965-40A9A6E923A4}"/>
                                            </p:graphicEl>
                                          </p:spTgt>
                                        </p:tgtEl>
                                      </p:cBhvr>
                                    </p:animEffect>
                                  </p:childTnLst>
                                </p:cTn>
                              </p:par>
                              <p:par>
                                <p:cTn id="24" presetID="9" presetClass="emph" presetSubtype="0" grpId="0" nodeType="withEffect">
                                  <p:stCondLst>
                                    <p:cond delay="0"/>
                                  </p:stCondLst>
                                  <p:childTnLst>
                                    <p:set>
                                      <p:cBhvr>
                                        <p:cTn id="25" dur="indefinite"/>
                                        <p:tgtEl>
                                          <p:spTgt spid="5">
                                            <p:graphicEl>
                                              <a:dgm id="{0B3E39FD-D3AF-4851-9EA6-5CC1A6D40309}"/>
                                            </p:graphicEl>
                                          </p:spTgt>
                                        </p:tgtEl>
                                        <p:attrNameLst>
                                          <p:attrName>style.opacity</p:attrName>
                                        </p:attrNameLst>
                                      </p:cBhvr>
                                      <p:to>
                                        <p:strVal val="0.5"/>
                                      </p:to>
                                    </p:set>
                                    <p:animEffect filter="image" prLst="opacity: 0.5">
                                      <p:cBhvr rctx="IE">
                                        <p:cTn id="26" dur="indefinite"/>
                                        <p:tgtEl>
                                          <p:spTgt spid="5">
                                            <p:graphicEl>
                                              <a:dgm id="{0B3E39FD-D3AF-4851-9EA6-5CC1A6D40309}"/>
                                            </p:graphicEl>
                                          </p:spTgt>
                                        </p:tgtEl>
                                      </p:cBhvr>
                                    </p:animEffect>
                                  </p:childTnLst>
                                </p:cTn>
                              </p:par>
                              <p:par>
                                <p:cTn id="27" presetID="9" presetClass="emph" presetSubtype="0" grpId="0" nodeType="withEffect">
                                  <p:stCondLst>
                                    <p:cond delay="0"/>
                                  </p:stCondLst>
                                  <p:childTnLst>
                                    <p:set>
                                      <p:cBhvr>
                                        <p:cTn id="28" dur="indefinite"/>
                                        <p:tgtEl>
                                          <p:spTgt spid="5">
                                            <p:graphicEl>
                                              <a:dgm id="{57FD9B87-B8B1-4C5F-A1FA-422D9D36EE9A}"/>
                                            </p:graphicEl>
                                          </p:spTgt>
                                        </p:tgtEl>
                                        <p:attrNameLst>
                                          <p:attrName>style.opacity</p:attrName>
                                        </p:attrNameLst>
                                      </p:cBhvr>
                                      <p:to>
                                        <p:strVal val="0.5"/>
                                      </p:to>
                                    </p:set>
                                    <p:animEffect filter="image" prLst="opacity: 0.5">
                                      <p:cBhvr rctx="IE">
                                        <p:cTn id="29" dur="indefinite"/>
                                        <p:tgtEl>
                                          <p:spTgt spid="5">
                                            <p:graphicEl>
                                              <a:dgm id="{57FD9B87-B8B1-4C5F-A1FA-422D9D36EE9A}"/>
                                            </p:graphicEl>
                                          </p:spTgt>
                                        </p:tgtEl>
                                      </p:cBhvr>
                                    </p:animEffect>
                                  </p:childTnLst>
                                </p:cTn>
                              </p:par>
                              <p:par>
                                <p:cTn id="30" presetID="9" presetClass="emph" presetSubtype="0" grpId="0" nodeType="withEffect">
                                  <p:stCondLst>
                                    <p:cond delay="0"/>
                                  </p:stCondLst>
                                  <p:childTnLst>
                                    <p:set>
                                      <p:cBhvr>
                                        <p:cTn id="31" dur="indefinite"/>
                                        <p:tgtEl>
                                          <p:spTgt spid="5">
                                            <p:graphicEl>
                                              <a:dgm id="{ECA3E11A-D758-4DA8-8D98-357B842BFF33}"/>
                                            </p:graphicEl>
                                          </p:spTgt>
                                        </p:tgtEl>
                                        <p:attrNameLst>
                                          <p:attrName>style.opacity</p:attrName>
                                        </p:attrNameLst>
                                      </p:cBhvr>
                                      <p:to>
                                        <p:strVal val="0.5"/>
                                      </p:to>
                                    </p:set>
                                    <p:animEffect filter="image" prLst="opacity: 0.5">
                                      <p:cBhvr rctx="IE">
                                        <p:cTn id="32" dur="indefinite"/>
                                        <p:tgtEl>
                                          <p:spTgt spid="5">
                                            <p:graphicEl>
                                              <a:dgm id="{ECA3E11A-D758-4DA8-8D98-357B842BFF33}"/>
                                            </p:graphicEl>
                                          </p:spTgt>
                                        </p:tgtEl>
                                      </p:cBhvr>
                                    </p:animEffect>
                                  </p:childTnLst>
                                </p:cTn>
                              </p:par>
                              <p:par>
                                <p:cTn id="33" presetID="9" presetClass="emph" presetSubtype="0" grpId="0" nodeType="withEffect">
                                  <p:stCondLst>
                                    <p:cond delay="0"/>
                                  </p:stCondLst>
                                  <p:childTnLst>
                                    <p:set>
                                      <p:cBhvr>
                                        <p:cTn id="34" dur="indefinite"/>
                                        <p:tgtEl>
                                          <p:spTgt spid="5">
                                            <p:graphicEl>
                                              <a:dgm id="{3C17AE82-CD7D-46FC-8C7C-F57C2ABAFC90}"/>
                                            </p:graphicEl>
                                          </p:spTgt>
                                        </p:tgtEl>
                                        <p:attrNameLst>
                                          <p:attrName>style.opacity</p:attrName>
                                        </p:attrNameLst>
                                      </p:cBhvr>
                                      <p:to>
                                        <p:strVal val="0.5"/>
                                      </p:to>
                                    </p:set>
                                    <p:animEffect filter="image" prLst="opacity: 0.5">
                                      <p:cBhvr rctx="IE">
                                        <p:cTn id="35" dur="indefinite"/>
                                        <p:tgtEl>
                                          <p:spTgt spid="5">
                                            <p:graphicEl>
                                              <a:dgm id="{3C17AE82-CD7D-46FC-8C7C-F57C2ABAFC9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5" grpId="0" uiExpand="1">
        <p:bldSub>
          <a:bldDgm/>
        </p:bldSub>
      </p:bldGraphic>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C65101-962F-440D-8D13-CDF8F5C20AC7}"/>
              </a:ext>
            </a:extLst>
          </p:cNvPr>
          <p:cNvSpPr/>
          <p:nvPr/>
        </p:nvSpPr>
        <p:spPr>
          <a:xfrm>
            <a:off x="227012" y="1143000"/>
            <a:ext cx="3733800" cy="584775"/>
          </a:xfrm>
          <a:prstGeom prst="rect">
            <a:avLst/>
          </a:prstGeom>
          <a:solidFill>
            <a:srgbClr val="002060"/>
          </a:solidFill>
        </p:spPr>
        <p:txBody>
          <a:bodyPr wrap="square">
            <a:spAutoFit/>
          </a:bodyPr>
          <a:lstStyle/>
          <a:p>
            <a:pPr algn="ctr"/>
            <a:r>
              <a:rPr lang="en-US" sz="3200" b="1" dirty="0">
                <a:solidFill>
                  <a:schemeClr val="bg1"/>
                </a:solidFill>
                <a:latin typeface="Agency FB" panose="020B0503020202020204" pitchFamily="34" charset="0"/>
              </a:rPr>
              <a:t>2) Innovative Climate</a:t>
            </a:r>
          </a:p>
        </p:txBody>
      </p:sp>
      <p:graphicFrame>
        <p:nvGraphicFramePr>
          <p:cNvPr id="5" name="Diagram 4">
            <a:extLst>
              <a:ext uri="{FF2B5EF4-FFF2-40B4-BE49-F238E27FC236}">
                <a16:creationId xmlns:a16="http://schemas.microsoft.com/office/drawing/2014/main" id="{F4950AB3-8C78-46AC-AF22-3FD4B23788A9}"/>
              </a:ext>
            </a:extLst>
          </p:cNvPr>
          <p:cNvGraphicFramePr/>
          <p:nvPr>
            <p:extLst>
              <p:ext uri="{D42A27DB-BD31-4B8C-83A1-F6EECF244321}">
                <p14:modId xmlns:p14="http://schemas.microsoft.com/office/powerpoint/2010/main" val="3436654161"/>
              </p:ext>
            </p:extLst>
          </p:nvPr>
        </p:nvGraphicFramePr>
        <p:xfrm>
          <a:off x="227012" y="1804717"/>
          <a:ext cx="11125200" cy="2691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14">
            <a:extLst>
              <a:ext uri="{FF2B5EF4-FFF2-40B4-BE49-F238E27FC236}">
                <a16:creationId xmlns:a16="http://schemas.microsoft.com/office/drawing/2014/main" id="{31417124-7669-4138-9009-A9718E0FE00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41</a:t>
            </a:fld>
            <a:endParaRPr lang="en-US" sz="5400" dirty="0">
              <a:solidFill>
                <a:srgbClr val="C00000">
                  <a:alpha val="25000"/>
                </a:srgbClr>
              </a:solidFill>
            </a:endParaRPr>
          </a:p>
        </p:txBody>
      </p:sp>
      <p:sp>
        <p:nvSpPr>
          <p:cNvPr id="8" name="Title 1">
            <a:extLst>
              <a:ext uri="{FF2B5EF4-FFF2-40B4-BE49-F238E27FC236}">
                <a16:creationId xmlns:a16="http://schemas.microsoft.com/office/drawing/2014/main" id="{1674F8BD-B3A5-F0C3-1324-F50F46CDEA4F}"/>
              </a:ext>
            </a:extLst>
          </p:cNvPr>
          <p:cNvSpPr>
            <a:spLocks noGrp="1"/>
          </p:cNvSpPr>
          <p:nvPr>
            <p:ph type="title"/>
          </p:nvPr>
        </p:nvSpPr>
        <p:spPr>
          <a:xfrm>
            <a:off x="685488" y="152401"/>
            <a:ext cx="10971524" cy="914400"/>
          </a:xfrm>
          <a:solidFill>
            <a:srgbClr val="C00000"/>
          </a:solidFill>
          <a:ln>
            <a:solidFill>
              <a:srgbClr val="C00000"/>
            </a:solidFill>
          </a:ln>
        </p:spPr>
        <p:txBody>
          <a:bodyPr>
            <a:noAutofit/>
          </a:bodyPr>
          <a:lstStyle/>
          <a:p>
            <a:pPr algn="r"/>
            <a:r>
              <a:rPr lang="en-US" sz="4400" b="1" dirty="0">
                <a:solidFill>
                  <a:schemeClr val="bg1"/>
                </a:solidFill>
                <a:latin typeface="Agency FB" panose="020B0503020202020204" pitchFamily="34" charset="0"/>
              </a:rPr>
              <a:t>1. Model of Being an Educational Innovative Organization</a:t>
            </a:r>
            <a:endParaRPr lang="en-US" sz="4400" dirty="0">
              <a:solidFill>
                <a:schemeClr val="bg1"/>
              </a:solidFill>
              <a:latin typeface="Agency FB" panose="020B0503020202020204" pitchFamily="34" charset="0"/>
            </a:endParaRPr>
          </a:p>
        </p:txBody>
      </p:sp>
      <p:sp>
        <p:nvSpPr>
          <p:cNvPr id="9" name="Isosceles Triangle 8">
            <a:extLst>
              <a:ext uri="{FF2B5EF4-FFF2-40B4-BE49-F238E27FC236}">
                <a16:creationId xmlns:a16="http://schemas.microsoft.com/office/drawing/2014/main" id="{D0ABE105-7287-E147-FD4A-918F25AD8697}"/>
              </a:ext>
            </a:extLst>
          </p:cNvPr>
          <p:cNvSpPr/>
          <p:nvPr/>
        </p:nvSpPr>
        <p:spPr>
          <a:xfrm rot="5400000">
            <a:off x="528177" y="148766"/>
            <a:ext cx="914400"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C6E8C1E-901F-2BD8-4D8E-D56B203543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0709" y="4563449"/>
            <a:ext cx="4037806" cy="2270070"/>
          </a:xfrm>
          <a:prstGeom prst="rect">
            <a:avLst/>
          </a:prstGeom>
        </p:spPr>
      </p:pic>
    </p:spTree>
    <p:extLst>
      <p:ext uri="{BB962C8B-B14F-4D97-AF65-F5344CB8AC3E}">
        <p14:creationId xmlns:p14="http://schemas.microsoft.com/office/powerpoint/2010/main" val="16424366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0" nodeType="clickEffect">
                                  <p:stCondLst>
                                    <p:cond delay="0"/>
                                  </p:stCondLst>
                                  <p:childTnLst>
                                    <p:set>
                                      <p:cBhvr>
                                        <p:cTn id="19" dur="indefinite"/>
                                        <p:tgtEl>
                                          <p:spTgt spid="5">
                                            <p:graphicEl>
                                              <a:dgm id="{F2CDA94A-1D52-424B-8525-E281EBD72F56}"/>
                                            </p:graphicEl>
                                          </p:spTgt>
                                        </p:tgtEl>
                                        <p:attrNameLst>
                                          <p:attrName>style.opacity</p:attrName>
                                        </p:attrNameLst>
                                      </p:cBhvr>
                                      <p:to>
                                        <p:strVal val="0.5"/>
                                      </p:to>
                                    </p:set>
                                    <p:animEffect filter="image" prLst="opacity: 0.5">
                                      <p:cBhvr rctx="IE">
                                        <p:cTn id="20" dur="indefinite"/>
                                        <p:tgtEl>
                                          <p:spTgt spid="5">
                                            <p:graphicEl>
                                              <a:dgm id="{F2CDA94A-1D52-424B-8525-E281EBD72F56}"/>
                                            </p:graphicEl>
                                          </p:spTgt>
                                        </p:tgtEl>
                                      </p:cBhvr>
                                    </p:animEffect>
                                  </p:childTnLst>
                                </p:cTn>
                              </p:par>
                              <p:par>
                                <p:cTn id="21" presetID="9" presetClass="emph" presetSubtype="0" grpId="0" nodeType="withEffect">
                                  <p:stCondLst>
                                    <p:cond delay="0"/>
                                  </p:stCondLst>
                                  <p:childTnLst>
                                    <p:set>
                                      <p:cBhvr>
                                        <p:cTn id="22" dur="indefinite"/>
                                        <p:tgtEl>
                                          <p:spTgt spid="5">
                                            <p:graphicEl>
                                              <a:dgm id="{95C1A39C-8625-4123-9965-40A9A6E923A4}"/>
                                            </p:graphicEl>
                                          </p:spTgt>
                                        </p:tgtEl>
                                        <p:attrNameLst>
                                          <p:attrName>style.opacity</p:attrName>
                                        </p:attrNameLst>
                                      </p:cBhvr>
                                      <p:to>
                                        <p:strVal val="0.5"/>
                                      </p:to>
                                    </p:set>
                                    <p:animEffect filter="image" prLst="opacity: 0.5">
                                      <p:cBhvr rctx="IE">
                                        <p:cTn id="23" dur="indefinite"/>
                                        <p:tgtEl>
                                          <p:spTgt spid="5">
                                            <p:graphicEl>
                                              <a:dgm id="{95C1A39C-8625-4123-9965-40A9A6E923A4}"/>
                                            </p:graphicEl>
                                          </p:spTgt>
                                        </p:tgtEl>
                                      </p:cBhvr>
                                    </p:animEffect>
                                  </p:childTnLst>
                                </p:cTn>
                              </p:par>
                              <p:par>
                                <p:cTn id="24" presetID="9" presetClass="emph" presetSubtype="0" grpId="0" nodeType="withEffect">
                                  <p:stCondLst>
                                    <p:cond delay="0"/>
                                  </p:stCondLst>
                                  <p:childTnLst>
                                    <p:set>
                                      <p:cBhvr>
                                        <p:cTn id="25" dur="indefinite"/>
                                        <p:tgtEl>
                                          <p:spTgt spid="5">
                                            <p:graphicEl>
                                              <a:dgm id="{0B3E39FD-D3AF-4851-9EA6-5CC1A6D40309}"/>
                                            </p:graphicEl>
                                          </p:spTgt>
                                        </p:tgtEl>
                                        <p:attrNameLst>
                                          <p:attrName>style.opacity</p:attrName>
                                        </p:attrNameLst>
                                      </p:cBhvr>
                                      <p:to>
                                        <p:strVal val="0.5"/>
                                      </p:to>
                                    </p:set>
                                    <p:animEffect filter="image" prLst="opacity: 0.5">
                                      <p:cBhvr rctx="IE">
                                        <p:cTn id="26" dur="indefinite"/>
                                        <p:tgtEl>
                                          <p:spTgt spid="5">
                                            <p:graphicEl>
                                              <a:dgm id="{0B3E39FD-D3AF-4851-9EA6-5CC1A6D40309}"/>
                                            </p:graphicEl>
                                          </p:spTgt>
                                        </p:tgtEl>
                                      </p:cBhvr>
                                    </p:animEffect>
                                  </p:childTnLst>
                                </p:cTn>
                              </p:par>
                              <p:par>
                                <p:cTn id="27" presetID="9" presetClass="emph" presetSubtype="0" grpId="0" nodeType="withEffect">
                                  <p:stCondLst>
                                    <p:cond delay="0"/>
                                  </p:stCondLst>
                                  <p:childTnLst>
                                    <p:set>
                                      <p:cBhvr>
                                        <p:cTn id="28" dur="indefinite"/>
                                        <p:tgtEl>
                                          <p:spTgt spid="5">
                                            <p:graphicEl>
                                              <a:dgm id="{57FD9B87-B8B1-4C5F-A1FA-422D9D36EE9A}"/>
                                            </p:graphicEl>
                                          </p:spTgt>
                                        </p:tgtEl>
                                        <p:attrNameLst>
                                          <p:attrName>style.opacity</p:attrName>
                                        </p:attrNameLst>
                                      </p:cBhvr>
                                      <p:to>
                                        <p:strVal val="0.5"/>
                                      </p:to>
                                    </p:set>
                                    <p:animEffect filter="image" prLst="opacity: 0.5">
                                      <p:cBhvr rctx="IE">
                                        <p:cTn id="29" dur="indefinite"/>
                                        <p:tgtEl>
                                          <p:spTgt spid="5">
                                            <p:graphicEl>
                                              <a:dgm id="{57FD9B87-B8B1-4C5F-A1FA-422D9D36EE9A}"/>
                                            </p:graphicEl>
                                          </p:spTgt>
                                        </p:tgtEl>
                                      </p:cBhvr>
                                    </p:animEffect>
                                  </p:childTnLst>
                                </p:cTn>
                              </p:par>
                              <p:par>
                                <p:cTn id="30" presetID="9" presetClass="emph" presetSubtype="0" grpId="0" nodeType="withEffect">
                                  <p:stCondLst>
                                    <p:cond delay="0"/>
                                  </p:stCondLst>
                                  <p:childTnLst>
                                    <p:set>
                                      <p:cBhvr>
                                        <p:cTn id="31" dur="indefinite"/>
                                        <p:tgtEl>
                                          <p:spTgt spid="5">
                                            <p:graphicEl>
                                              <a:dgm id="{ECA3E11A-D758-4DA8-8D98-357B842BFF33}"/>
                                            </p:graphicEl>
                                          </p:spTgt>
                                        </p:tgtEl>
                                        <p:attrNameLst>
                                          <p:attrName>style.opacity</p:attrName>
                                        </p:attrNameLst>
                                      </p:cBhvr>
                                      <p:to>
                                        <p:strVal val="0.5"/>
                                      </p:to>
                                    </p:set>
                                    <p:animEffect filter="image" prLst="opacity: 0.5">
                                      <p:cBhvr rctx="IE">
                                        <p:cTn id="32" dur="indefinite"/>
                                        <p:tgtEl>
                                          <p:spTgt spid="5">
                                            <p:graphicEl>
                                              <a:dgm id="{ECA3E11A-D758-4DA8-8D98-357B842BFF33}"/>
                                            </p:graphicEl>
                                          </p:spTgt>
                                        </p:tgtEl>
                                      </p:cBhvr>
                                    </p:animEffect>
                                  </p:childTnLst>
                                </p:cTn>
                              </p:par>
                              <p:par>
                                <p:cTn id="33" presetID="9" presetClass="emph" presetSubtype="0" grpId="0" nodeType="withEffect">
                                  <p:stCondLst>
                                    <p:cond delay="0"/>
                                  </p:stCondLst>
                                  <p:childTnLst>
                                    <p:set>
                                      <p:cBhvr>
                                        <p:cTn id="34" dur="indefinite"/>
                                        <p:tgtEl>
                                          <p:spTgt spid="5">
                                            <p:graphicEl>
                                              <a:dgm id="{3C17AE82-CD7D-46FC-8C7C-F57C2ABAFC90}"/>
                                            </p:graphicEl>
                                          </p:spTgt>
                                        </p:tgtEl>
                                        <p:attrNameLst>
                                          <p:attrName>style.opacity</p:attrName>
                                        </p:attrNameLst>
                                      </p:cBhvr>
                                      <p:to>
                                        <p:strVal val="0.5"/>
                                      </p:to>
                                    </p:set>
                                    <p:animEffect filter="image" prLst="opacity: 0.5">
                                      <p:cBhvr rctx="IE">
                                        <p:cTn id="35" dur="indefinite"/>
                                        <p:tgtEl>
                                          <p:spTgt spid="5">
                                            <p:graphicEl>
                                              <a:dgm id="{3C17AE82-CD7D-46FC-8C7C-F57C2ABAFC9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5" grpId="0" uiExpand="1">
        <p:bldSub>
          <a:bldDgm/>
        </p:bldSub>
      </p:bldGraphic>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C65101-962F-440D-8D13-CDF8F5C20AC7}"/>
              </a:ext>
            </a:extLst>
          </p:cNvPr>
          <p:cNvSpPr/>
          <p:nvPr/>
        </p:nvSpPr>
        <p:spPr>
          <a:xfrm>
            <a:off x="227012" y="1143000"/>
            <a:ext cx="3733800" cy="584775"/>
          </a:xfrm>
          <a:prstGeom prst="rect">
            <a:avLst/>
          </a:prstGeom>
          <a:solidFill>
            <a:srgbClr val="002060"/>
          </a:solidFill>
        </p:spPr>
        <p:txBody>
          <a:bodyPr wrap="square">
            <a:spAutoFit/>
          </a:bodyPr>
          <a:lstStyle/>
          <a:p>
            <a:pPr algn="ctr"/>
            <a:r>
              <a:rPr lang="en-US" sz="3200" b="1" dirty="0">
                <a:solidFill>
                  <a:schemeClr val="bg1"/>
                </a:solidFill>
                <a:latin typeface="Agency FB" panose="020B0503020202020204" pitchFamily="34" charset="0"/>
              </a:rPr>
              <a:t>3) Innovative Behavior</a:t>
            </a:r>
          </a:p>
        </p:txBody>
      </p:sp>
      <p:graphicFrame>
        <p:nvGraphicFramePr>
          <p:cNvPr id="5" name="Diagram 4">
            <a:extLst>
              <a:ext uri="{FF2B5EF4-FFF2-40B4-BE49-F238E27FC236}">
                <a16:creationId xmlns:a16="http://schemas.microsoft.com/office/drawing/2014/main" id="{F4950AB3-8C78-46AC-AF22-3FD4B23788A9}"/>
              </a:ext>
            </a:extLst>
          </p:cNvPr>
          <p:cNvGraphicFramePr/>
          <p:nvPr>
            <p:extLst>
              <p:ext uri="{D42A27DB-BD31-4B8C-83A1-F6EECF244321}">
                <p14:modId xmlns:p14="http://schemas.microsoft.com/office/powerpoint/2010/main" val="2870141906"/>
              </p:ext>
            </p:extLst>
          </p:nvPr>
        </p:nvGraphicFramePr>
        <p:xfrm>
          <a:off x="227012" y="1804716"/>
          <a:ext cx="11125200" cy="4824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14">
            <a:extLst>
              <a:ext uri="{FF2B5EF4-FFF2-40B4-BE49-F238E27FC236}">
                <a16:creationId xmlns:a16="http://schemas.microsoft.com/office/drawing/2014/main" id="{31417124-7669-4138-9009-A9718E0FE00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42</a:t>
            </a:fld>
            <a:endParaRPr lang="en-US" sz="5400" dirty="0">
              <a:solidFill>
                <a:srgbClr val="C00000">
                  <a:alpha val="25000"/>
                </a:srgbClr>
              </a:solidFill>
            </a:endParaRPr>
          </a:p>
        </p:txBody>
      </p:sp>
      <p:sp>
        <p:nvSpPr>
          <p:cNvPr id="8" name="Title 1">
            <a:extLst>
              <a:ext uri="{FF2B5EF4-FFF2-40B4-BE49-F238E27FC236}">
                <a16:creationId xmlns:a16="http://schemas.microsoft.com/office/drawing/2014/main" id="{1674F8BD-B3A5-F0C3-1324-F50F46CDEA4F}"/>
              </a:ext>
            </a:extLst>
          </p:cNvPr>
          <p:cNvSpPr>
            <a:spLocks noGrp="1"/>
          </p:cNvSpPr>
          <p:nvPr>
            <p:ph type="title"/>
          </p:nvPr>
        </p:nvSpPr>
        <p:spPr>
          <a:xfrm>
            <a:off x="685488" y="152401"/>
            <a:ext cx="10971524" cy="914400"/>
          </a:xfrm>
          <a:solidFill>
            <a:srgbClr val="C00000"/>
          </a:solidFill>
          <a:ln>
            <a:solidFill>
              <a:srgbClr val="C00000"/>
            </a:solidFill>
          </a:ln>
        </p:spPr>
        <p:txBody>
          <a:bodyPr>
            <a:noAutofit/>
          </a:bodyPr>
          <a:lstStyle/>
          <a:p>
            <a:pPr algn="r"/>
            <a:r>
              <a:rPr lang="en-US" sz="4400" b="1" dirty="0">
                <a:solidFill>
                  <a:schemeClr val="bg1"/>
                </a:solidFill>
                <a:latin typeface="Agency FB" panose="020B0503020202020204" pitchFamily="34" charset="0"/>
              </a:rPr>
              <a:t>1. Model of Being an Educational Innovative Organization</a:t>
            </a:r>
            <a:endParaRPr lang="en-US" sz="4400" dirty="0">
              <a:solidFill>
                <a:schemeClr val="bg1"/>
              </a:solidFill>
              <a:latin typeface="Agency FB" panose="020B0503020202020204" pitchFamily="34" charset="0"/>
            </a:endParaRPr>
          </a:p>
        </p:txBody>
      </p:sp>
      <p:sp>
        <p:nvSpPr>
          <p:cNvPr id="9" name="Isosceles Triangle 8">
            <a:extLst>
              <a:ext uri="{FF2B5EF4-FFF2-40B4-BE49-F238E27FC236}">
                <a16:creationId xmlns:a16="http://schemas.microsoft.com/office/drawing/2014/main" id="{D0ABE105-7287-E147-FD4A-918F25AD8697}"/>
              </a:ext>
            </a:extLst>
          </p:cNvPr>
          <p:cNvSpPr/>
          <p:nvPr/>
        </p:nvSpPr>
        <p:spPr>
          <a:xfrm rot="5400000">
            <a:off x="528177" y="148766"/>
            <a:ext cx="914400"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47289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0" nodeType="clickEffect">
                                  <p:stCondLst>
                                    <p:cond delay="0"/>
                                  </p:stCondLst>
                                  <p:childTnLst>
                                    <p:set>
                                      <p:cBhvr>
                                        <p:cTn id="19" dur="indefinite"/>
                                        <p:tgtEl>
                                          <p:spTgt spid="5">
                                            <p:graphicEl>
                                              <a:dgm id="{F2CDA94A-1D52-424B-8525-E281EBD72F56}"/>
                                            </p:graphicEl>
                                          </p:spTgt>
                                        </p:tgtEl>
                                        <p:attrNameLst>
                                          <p:attrName>style.opacity</p:attrName>
                                        </p:attrNameLst>
                                      </p:cBhvr>
                                      <p:to>
                                        <p:strVal val="0.5"/>
                                      </p:to>
                                    </p:set>
                                    <p:animEffect filter="image" prLst="opacity: 0.5">
                                      <p:cBhvr rctx="IE">
                                        <p:cTn id="20" dur="indefinite"/>
                                        <p:tgtEl>
                                          <p:spTgt spid="5">
                                            <p:graphicEl>
                                              <a:dgm id="{F2CDA94A-1D52-424B-8525-E281EBD72F56}"/>
                                            </p:graphicEl>
                                          </p:spTgt>
                                        </p:tgtEl>
                                      </p:cBhvr>
                                    </p:animEffect>
                                  </p:childTnLst>
                                </p:cTn>
                              </p:par>
                              <p:par>
                                <p:cTn id="21" presetID="9" presetClass="emph" presetSubtype="0" grpId="0" nodeType="withEffect">
                                  <p:stCondLst>
                                    <p:cond delay="0"/>
                                  </p:stCondLst>
                                  <p:childTnLst>
                                    <p:set>
                                      <p:cBhvr>
                                        <p:cTn id="22" dur="indefinite"/>
                                        <p:tgtEl>
                                          <p:spTgt spid="5">
                                            <p:graphicEl>
                                              <a:dgm id="{95C1A39C-8625-4123-9965-40A9A6E923A4}"/>
                                            </p:graphicEl>
                                          </p:spTgt>
                                        </p:tgtEl>
                                        <p:attrNameLst>
                                          <p:attrName>style.opacity</p:attrName>
                                        </p:attrNameLst>
                                      </p:cBhvr>
                                      <p:to>
                                        <p:strVal val="0.5"/>
                                      </p:to>
                                    </p:set>
                                    <p:animEffect filter="image" prLst="opacity: 0.5">
                                      <p:cBhvr rctx="IE">
                                        <p:cTn id="23" dur="indefinite"/>
                                        <p:tgtEl>
                                          <p:spTgt spid="5">
                                            <p:graphicEl>
                                              <a:dgm id="{95C1A39C-8625-4123-9965-40A9A6E923A4}"/>
                                            </p:graphicEl>
                                          </p:spTgt>
                                        </p:tgtEl>
                                      </p:cBhvr>
                                    </p:animEffect>
                                  </p:childTnLst>
                                </p:cTn>
                              </p:par>
                              <p:par>
                                <p:cTn id="24" presetID="9" presetClass="emph" presetSubtype="0" grpId="0" nodeType="withEffect">
                                  <p:stCondLst>
                                    <p:cond delay="0"/>
                                  </p:stCondLst>
                                  <p:childTnLst>
                                    <p:set>
                                      <p:cBhvr>
                                        <p:cTn id="25" dur="indefinite"/>
                                        <p:tgtEl>
                                          <p:spTgt spid="5">
                                            <p:graphicEl>
                                              <a:dgm id="{0B3E39FD-D3AF-4851-9EA6-5CC1A6D40309}"/>
                                            </p:graphicEl>
                                          </p:spTgt>
                                        </p:tgtEl>
                                        <p:attrNameLst>
                                          <p:attrName>style.opacity</p:attrName>
                                        </p:attrNameLst>
                                      </p:cBhvr>
                                      <p:to>
                                        <p:strVal val="0.5"/>
                                      </p:to>
                                    </p:set>
                                    <p:animEffect filter="image" prLst="opacity: 0.5">
                                      <p:cBhvr rctx="IE">
                                        <p:cTn id="26" dur="indefinite"/>
                                        <p:tgtEl>
                                          <p:spTgt spid="5">
                                            <p:graphicEl>
                                              <a:dgm id="{0B3E39FD-D3AF-4851-9EA6-5CC1A6D40309}"/>
                                            </p:graphicEl>
                                          </p:spTgt>
                                        </p:tgtEl>
                                      </p:cBhvr>
                                    </p:animEffect>
                                  </p:childTnLst>
                                </p:cTn>
                              </p:par>
                              <p:par>
                                <p:cTn id="27" presetID="9" presetClass="emph" presetSubtype="0" grpId="0" nodeType="withEffect">
                                  <p:stCondLst>
                                    <p:cond delay="0"/>
                                  </p:stCondLst>
                                  <p:childTnLst>
                                    <p:set>
                                      <p:cBhvr>
                                        <p:cTn id="28" dur="indefinite"/>
                                        <p:tgtEl>
                                          <p:spTgt spid="5">
                                            <p:graphicEl>
                                              <a:dgm id="{57FD9B87-B8B1-4C5F-A1FA-422D9D36EE9A}"/>
                                            </p:graphicEl>
                                          </p:spTgt>
                                        </p:tgtEl>
                                        <p:attrNameLst>
                                          <p:attrName>style.opacity</p:attrName>
                                        </p:attrNameLst>
                                      </p:cBhvr>
                                      <p:to>
                                        <p:strVal val="0.5"/>
                                      </p:to>
                                    </p:set>
                                    <p:animEffect filter="image" prLst="opacity: 0.5">
                                      <p:cBhvr rctx="IE">
                                        <p:cTn id="29" dur="indefinite"/>
                                        <p:tgtEl>
                                          <p:spTgt spid="5">
                                            <p:graphicEl>
                                              <a:dgm id="{57FD9B87-B8B1-4C5F-A1FA-422D9D36EE9A}"/>
                                            </p:graphicEl>
                                          </p:spTgt>
                                        </p:tgtEl>
                                      </p:cBhvr>
                                    </p:animEffect>
                                  </p:childTnLst>
                                </p:cTn>
                              </p:par>
                              <p:par>
                                <p:cTn id="30" presetID="9" presetClass="emph" presetSubtype="0" grpId="0" nodeType="withEffect">
                                  <p:stCondLst>
                                    <p:cond delay="0"/>
                                  </p:stCondLst>
                                  <p:childTnLst>
                                    <p:set>
                                      <p:cBhvr>
                                        <p:cTn id="31" dur="indefinite"/>
                                        <p:tgtEl>
                                          <p:spTgt spid="5">
                                            <p:graphicEl>
                                              <a:dgm id="{ECA3E11A-D758-4DA8-8D98-357B842BFF33}"/>
                                            </p:graphicEl>
                                          </p:spTgt>
                                        </p:tgtEl>
                                        <p:attrNameLst>
                                          <p:attrName>style.opacity</p:attrName>
                                        </p:attrNameLst>
                                      </p:cBhvr>
                                      <p:to>
                                        <p:strVal val="0.5"/>
                                      </p:to>
                                    </p:set>
                                    <p:animEffect filter="image" prLst="opacity: 0.5">
                                      <p:cBhvr rctx="IE">
                                        <p:cTn id="32" dur="indefinite"/>
                                        <p:tgtEl>
                                          <p:spTgt spid="5">
                                            <p:graphicEl>
                                              <a:dgm id="{ECA3E11A-D758-4DA8-8D98-357B842BFF33}"/>
                                            </p:graphicEl>
                                          </p:spTgt>
                                        </p:tgtEl>
                                      </p:cBhvr>
                                    </p:animEffect>
                                  </p:childTnLst>
                                </p:cTn>
                              </p:par>
                              <p:par>
                                <p:cTn id="33" presetID="9" presetClass="emph" presetSubtype="0" grpId="0" nodeType="withEffect">
                                  <p:stCondLst>
                                    <p:cond delay="0"/>
                                  </p:stCondLst>
                                  <p:childTnLst>
                                    <p:set>
                                      <p:cBhvr>
                                        <p:cTn id="34" dur="indefinite"/>
                                        <p:tgtEl>
                                          <p:spTgt spid="5">
                                            <p:graphicEl>
                                              <a:dgm id="{3C17AE82-CD7D-46FC-8C7C-F57C2ABAFC90}"/>
                                            </p:graphicEl>
                                          </p:spTgt>
                                        </p:tgtEl>
                                        <p:attrNameLst>
                                          <p:attrName>style.opacity</p:attrName>
                                        </p:attrNameLst>
                                      </p:cBhvr>
                                      <p:to>
                                        <p:strVal val="0.5"/>
                                      </p:to>
                                    </p:set>
                                    <p:animEffect filter="image" prLst="opacity: 0.5">
                                      <p:cBhvr rctx="IE">
                                        <p:cTn id="35" dur="indefinite"/>
                                        <p:tgtEl>
                                          <p:spTgt spid="5">
                                            <p:graphicEl>
                                              <a:dgm id="{3C17AE82-CD7D-46FC-8C7C-F57C2ABAFC90}"/>
                                            </p:graphicEl>
                                          </p:spTgt>
                                        </p:tgtEl>
                                      </p:cBhvr>
                                    </p:animEffect>
                                  </p:childTnLst>
                                </p:cTn>
                              </p:par>
                              <p:par>
                                <p:cTn id="36" presetID="9" presetClass="emph" presetSubtype="0" grpId="0" nodeType="withEffect">
                                  <p:stCondLst>
                                    <p:cond delay="0"/>
                                  </p:stCondLst>
                                  <p:childTnLst>
                                    <p:set>
                                      <p:cBhvr>
                                        <p:cTn id="37" dur="indefinite"/>
                                        <p:tgtEl>
                                          <p:spTgt spid="5">
                                            <p:graphicEl>
                                              <a:dgm id="{14E12CB6-7F1C-4783-BE04-E89DFEBC9F56}"/>
                                            </p:graphicEl>
                                          </p:spTgt>
                                        </p:tgtEl>
                                        <p:attrNameLst>
                                          <p:attrName>style.opacity</p:attrName>
                                        </p:attrNameLst>
                                      </p:cBhvr>
                                      <p:to>
                                        <p:strVal val="0.5"/>
                                      </p:to>
                                    </p:set>
                                    <p:animEffect filter="image" prLst="opacity: 0.5">
                                      <p:cBhvr rctx="IE">
                                        <p:cTn id="38" dur="indefinite"/>
                                        <p:tgtEl>
                                          <p:spTgt spid="5">
                                            <p:graphicEl>
                                              <a:dgm id="{14E12CB6-7F1C-4783-BE04-E89DFEBC9F56}"/>
                                            </p:graphicEl>
                                          </p:spTgt>
                                        </p:tgtEl>
                                      </p:cBhvr>
                                    </p:animEffect>
                                  </p:childTnLst>
                                </p:cTn>
                              </p:par>
                              <p:par>
                                <p:cTn id="39" presetID="9" presetClass="emph" presetSubtype="0" grpId="0" nodeType="withEffect">
                                  <p:stCondLst>
                                    <p:cond delay="0"/>
                                  </p:stCondLst>
                                  <p:childTnLst>
                                    <p:set>
                                      <p:cBhvr>
                                        <p:cTn id="40" dur="indefinite"/>
                                        <p:tgtEl>
                                          <p:spTgt spid="5">
                                            <p:graphicEl>
                                              <a:dgm id="{7A1FCF5F-A9C8-4288-AD9A-39DD326BC10F}"/>
                                            </p:graphicEl>
                                          </p:spTgt>
                                        </p:tgtEl>
                                        <p:attrNameLst>
                                          <p:attrName>style.opacity</p:attrName>
                                        </p:attrNameLst>
                                      </p:cBhvr>
                                      <p:to>
                                        <p:strVal val="0.5"/>
                                      </p:to>
                                    </p:set>
                                    <p:animEffect filter="image" prLst="opacity: 0.5">
                                      <p:cBhvr rctx="IE">
                                        <p:cTn id="41" dur="indefinite"/>
                                        <p:tgtEl>
                                          <p:spTgt spid="5">
                                            <p:graphicEl>
                                              <a:dgm id="{7A1FCF5F-A9C8-4288-AD9A-39DD326BC10F}"/>
                                            </p:graphicEl>
                                          </p:spTgt>
                                        </p:tgtEl>
                                      </p:cBhvr>
                                    </p:animEffect>
                                  </p:childTnLst>
                                </p:cTn>
                              </p:par>
                              <p:par>
                                <p:cTn id="42" presetID="9" presetClass="emph" presetSubtype="0" grpId="0" nodeType="withEffect">
                                  <p:stCondLst>
                                    <p:cond delay="0"/>
                                  </p:stCondLst>
                                  <p:childTnLst>
                                    <p:set>
                                      <p:cBhvr>
                                        <p:cTn id="43" dur="indefinite"/>
                                        <p:tgtEl>
                                          <p:spTgt spid="5">
                                            <p:graphicEl>
                                              <a:dgm id="{55046EE4-3D4F-4375-B323-90BEDEF843B3}"/>
                                            </p:graphicEl>
                                          </p:spTgt>
                                        </p:tgtEl>
                                        <p:attrNameLst>
                                          <p:attrName>style.opacity</p:attrName>
                                        </p:attrNameLst>
                                      </p:cBhvr>
                                      <p:to>
                                        <p:strVal val="0.5"/>
                                      </p:to>
                                    </p:set>
                                    <p:animEffect filter="image" prLst="opacity: 0.5">
                                      <p:cBhvr rctx="IE">
                                        <p:cTn id="44" dur="indefinite"/>
                                        <p:tgtEl>
                                          <p:spTgt spid="5">
                                            <p:graphicEl>
                                              <a:dgm id="{55046EE4-3D4F-4375-B323-90BEDEF843B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5" grpId="0" uiExpand="1">
        <p:bldSub>
          <a:bldDgm/>
        </p:bldSub>
      </p:bldGraphic>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C65101-962F-440D-8D13-CDF8F5C20AC7}"/>
              </a:ext>
            </a:extLst>
          </p:cNvPr>
          <p:cNvSpPr/>
          <p:nvPr/>
        </p:nvSpPr>
        <p:spPr>
          <a:xfrm>
            <a:off x="227012" y="1143000"/>
            <a:ext cx="3733800" cy="584775"/>
          </a:xfrm>
          <a:prstGeom prst="rect">
            <a:avLst/>
          </a:prstGeom>
          <a:solidFill>
            <a:srgbClr val="002060"/>
          </a:solidFill>
        </p:spPr>
        <p:txBody>
          <a:bodyPr wrap="square">
            <a:spAutoFit/>
          </a:bodyPr>
          <a:lstStyle/>
          <a:p>
            <a:pPr algn="ctr"/>
            <a:r>
              <a:rPr lang="en-US" sz="3200" b="1" dirty="0">
                <a:solidFill>
                  <a:schemeClr val="bg1"/>
                </a:solidFill>
                <a:latin typeface="Agency FB" panose="020B0503020202020204" pitchFamily="34" charset="0"/>
              </a:rPr>
              <a:t>3) Innovative Behavior</a:t>
            </a:r>
          </a:p>
        </p:txBody>
      </p:sp>
      <p:graphicFrame>
        <p:nvGraphicFramePr>
          <p:cNvPr id="5" name="Diagram 4">
            <a:extLst>
              <a:ext uri="{FF2B5EF4-FFF2-40B4-BE49-F238E27FC236}">
                <a16:creationId xmlns:a16="http://schemas.microsoft.com/office/drawing/2014/main" id="{F4950AB3-8C78-46AC-AF22-3FD4B23788A9}"/>
              </a:ext>
            </a:extLst>
          </p:cNvPr>
          <p:cNvGraphicFramePr/>
          <p:nvPr>
            <p:extLst>
              <p:ext uri="{D42A27DB-BD31-4B8C-83A1-F6EECF244321}">
                <p14:modId xmlns:p14="http://schemas.microsoft.com/office/powerpoint/2010/main" val="3156042151"/>
              </p:ext>
            </p:extLst>
          </p:nvPr>
        </p:nvGraphicFramePr>
        <p:xfrm>
          <a:off x="227012" y="1804717"/>
          <a:ext cx="11125200" cy="2157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14">
            <a:extLst>
              <a:ext uri="{FF2B5EF4-FFF2-40B4-BE49-F238E27FC236}">
                <a16:creationId xmlns:a16="http://schemas.microsoft.com/office/drawing/2014/main" id="{31417124-7669-4138-9009-A9718E0FE00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43</a:t>
            </a:fld>
            <a:endParaRPr lang="en-US" sz="5400" dirty="0">
              <a:solidFill>
                <a:srgbClr val="C00000">
                  <a:alpha val="25000"/>
                </a:srgbClr>
              </a:solidFill>
            </a:endParaRPr>
          </a:p>
        </p:txBody>
      </p:sp>
      <p:sp>
        <p:nvSpPr>
          <p:cNvPr id="8" name="Title 1">
            <a:extLst>
              <a:ext uri="{FF2B5EF4-FFF2-40B4-BE49-F238E27FC236}">
                <a16:creationId xmlns:a16="http://schemas.microsoft.com/office/drawing/2014/main" id="{1674F8BD-B3A5-F0C3-1324-F50F46CDEA4F}"/>
              </a:ext>
            </a:extLst>
          </p:cNvPr>
          <p:cNvSpPr>
            <a:spLocks noGrp="1"/>
          </p:cNvSpPr>
          <p:nvPr>
            <p:ph type="title"/>
          </p:nvPr>
        </p:nvSpPr>
        <p:spPr>
          <a:xfrm>
            <a:off x="685488" y="152401"/>
            <a:ext cx="10971524" cy="914400"/>
          </a:xfrm>
          <a:solidFill>
            <a:srgbClr val="C00000"/>
          </a:solidFill>
          <a:ln>
            <a:solidFill>
              <a:srgbClr val="C00000"/>
            </a:solidFill>
          </a:ln>
        </p:spPr>
        <p:txBody>
          <a:bodyPr>
            <a:noAutofit/>
          </a:bodyPr>
          <a:lstStyle/>
          <a:p>
            <a:pPr algn="r"/>
            <a:r>
              <a:rPr lang="en-US" sz="4400" b="1" dirty="0">
                <a:solidFill>
                  <a:schemeClr val="bg1"/>
                </a:solidFill>
                <a:latin typeface="Agency FB" panose="020B0503020202020204" pitchFamily="34" charset="0"/>
              </a:rPr>
              <a:t>1. Model of Being an Educational Innovative Organization</a:t>
            </a:r>
            <a:endParaRPr lang="en-US" sz="4400" dirty="0">
              <a:solidFill>
                <a:schemeClr val="bg1"/>
              </a:solidFill>
              <a:latin typeface="Agency FB" panose="020B0503020202020204" pitchFamily="34" charset="0"/>
            </a:endParaRPr>
          </a:p>
        </p:txBody>
      </p:sp>
      <p:sp>
        <p:nvSpPr>
          <p:cNvPr id="9" name="Isosceles Triangle 8">
            <a:extLst>
              <a:ext uri="{FF2B5EF4-FFF2-40B4-BE49-F238E27FC236}">
                <a16:creationId xmlns:a16="http://schemas.microsoft.com/office/drawing/2014/main" id="{D0ABE105-7287-E147-FD4A-918F25AD8697}"/>
              </a:ext>
            </a:extLst>
          </p:cNvPr>
          <p:cNvSpPr/>
          <p:nvPr/>
        </p:nvSpPr>
        <p:spPr>
          <a:xfrm rot="5400000">
            <a:off x="528177" y="148766"/>
            <a:ext cx="914400"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DB09062-6B2E-8A4F-63FF-827062DA91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8812" y="4038600"/>
            <a:ext cx="5760510" cy="2728663"/>
          </a:xfrm>
          <a:prstGeom prst="rect">
            <a:avLst/>
          </a:prstGeom>
        </p:spPr>
      </p:pic>
    </p:spTree>
    <p:extLst>
      <p:ext uri="{BB962C8B-B14F-4D97-AF65-F5344CB8AC3E}">
        <p14:creationId xmlns:p14="http://schemas.microsoft.com/office/powerpoint/2010/main" val="25207961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0" nodeType="clickEffect">
                                  <p:stCondLst>
                                    <p:cond delay="0"/>
                                  </p:stCondLst>
                                  <p:childTnLst>
                                    <p:set>
                                      <p:cBhvr>
                                        <p:cTn id="19" dur="indefinite"/>
                                        <p:tgtEl>
                                          <p:spTgt spid="5">
                                            <p:graphicEl>
                                              <a:dgm id="{F2CDA94A-1D52-424B-8525-E281EBD72F56}"/>
                                            </p:graphicEl>
                                          </p:spTgt>
                                        </p:tgtEl>
                                        <p:attrNameLst>
                                          <p:attrName>style.opacity</p:attrName>
                                        </p:attrNameLst>
                                      </p:cBhvr>
                                      <p:to>
                                        <p:strVal val="0.5"/>
                                      </p:to>
                                    </p:set>
                                    <p:animEffect filter="image" prLst="opacity: 0.5">
                                      <p:cBhvr rctx="IE">
                                        <p:cTn id="20" dur="indefinite"/>
                                        <p:tgtEl>
                                          <p:spTgt spid="5">
                                            <p:graphicEl>
                                              <a:dgm id="{F2CDA94A-1D52-424B-8525-E281EBD72F56}"/>
                                            </p:graphicEl>
                                          </p:spTgt>
                                        </p:tgtEl>
                                      </p:cBhvr>
                                    </p:animEffect>
                                  </p:childTnLst>
                                </p:cTn>
                              </p:par>
                              <p:par>
                                <p:cTn id="21" presetID="9" presetClass="emph" presetSubtype="0" grpId="0" nodeType="withEffect">
                                  <p:stCondLst>
                                    <p:cond delay="0"/>
                                  </p:stCondLst>
                                  <p:childTnLst>
                                    <p:set>
                                      <p:cBhvr>
                                        <p:cTn id="22" dur="indefinite"/>
                                        <p:tgtEl>
                                          <p:spTgt spid="5">
                                            <p:graphicEl>
                                              <a:dgm id="{95C1A39C-8625-4123-9965-40A9A6E923A4}"/>
                                            </p:graphicEl>
                                          </p:spTgt>
                                        </p:tgtEl>
                                        <p:attrNameLst>
                                          <p:attrName>style.opacity</p:attrName>
                                        </p:attrNameLst>
                                      </p:cBhvr>
                                      <p:to>
                                        <p:strVal val="0.5"/>
                                      </p:to>
                                    </p:set>
                                    <p:animEffect filter="image" prLst="opacity: 0.5">
                                      <p:cBhvr rctx="IE">
                                        <p:cTn id="23" dur="indefinite"/>
                                        <p:tgtEl>
                                          <p:spTgt spid="5">
                                            <p:graphicEl>
                                              <a:dgm id="{95C1A39C-8625-4123-9965-40A9A6E923A4}"/>
                                            </p:graphicEl>
                                          </p:spTgt>
                                        </p:tgtEl>
                                      </p:cBhvr>
                                    </p:animEffect>
                                  </p:childTnLst>
                                </p:cTn>
                              </p:par>
                              <p:par>
                                <p:cTn id="24" presetID="9" presetClass="emph" presetSubtype="0" grpId="0" nodeType="withEffect">
                                  <p:stCondLst>
                                    <p:cond delay="0"/>
                                  </p:stCondLst>
                                  <p:childTnLst>
                                    <p:set>
                                      <p:cBhvr>
                                        <p:cTn id="25" dur="indefinite"/>
                                        <p:tgtEl>
                                          <p:spTgt spid="5">
                                            <p:graphicEl>
                                              <a:dgm id="{0B3E39FD-D3AF-4851-9EA6-5CC1A6D40309}"/>
                                            </p:graphicEl>
                                          </p:spTgt>
                                        </p:tgtEl>
                                        <p:attrNameLst>
                                          <p:attrName>style.opacity</p:attrName>
                                        </p:attrNameLst>
                                      </p:cBhvr>
                                      <p:to>
                                        <p:strVal val="0.5"/>
                                      </p:to>
                                    </p:set>
                                    <p:animEffect filter="image" prLst="opacity: 0.5">
                                      <p:cBhvr rctx="IE">
                                        <p:cTn id="26" dur="indefinite"/>
                                        <p:tgtEl>
                                          <p:spTgt spid="5">
                                            <p:graphicEl>
                                              <a:dgm id="{0B3E39FD-D3AF-4851-9EA6-5CC1A6D40309}"/>
                                            </p:graphicEl>
                                          </p:spTgt>
                                        </p:tgtEl>
                                      </p:cBhvr>
                                    </p:animEffect>
                                  </p:childTnLst>
                                </p:cTn>
                              </p:par>
                              <p:par>
                                <p:cTn id="27" presetID="9" presetClass="emph" presetSubtype="0" grpId="0" nodeType="withEffect">
                                  <p:stCondLst>
                                    <p:cond delay="0"/>
                                  </p:stCondLst>
                                  <p:childTnLst>
                                    <p:set>
                                      <p:cBhvr>
                                        <p:cTn id="28" dur="indefinite"/>
                                        <p:tgtEl>
                                          <p:spTgt spid="5">
                                            <p:graphicEl>
                                              <a:dgm id="{57FD9B87-B8B1-4C5F-A1FA-422D9D36EE9A}"/>
                                            </p:graphicEl>
                                          </p:spTgt>
                                        </p:tgtEl>
                                        <p:attrNameLst>
                                          <p:attrName>style.opacity</p:attrName>
                                        </p:attrNameLst>
                                      </p:cBhvr>
                                      <p:to>
                                        <p:strVal val="0.5"/>
                                      </p:to>
                                    </p:set>
                                    <p:animEffect filter="image" prLst="opacity: 0.5">
                                      <p:cBhvr rctx="IE">
                                        <p:cTn id="29" dur="indefinite"/>
                                        <p:tgtEl>
                                          <p:spTgt spid="5">
                                            <p:graphicEl>
                                              <a:dgm id="{57FD9B87-B8B1-4C5F-A1FA-422D9D36EE9A}"/>
                                            </p:graphicEl>
                                          </p:spTgt>
                                        </p:tgtEl>
                                      </p:cBhvr>
                                    </p:animEffect>
                                  </p:childTnLst>
                                </p:cTn>
                              </p:par>
                              <p:par>
                                <p:cTn id="30" presetID="9" presetClass="emph" presetSubtype="0" grpId="0" nodeType="withEffect">
                                  <p:stCondLst>
                                    <p:cond delay="0"/>
                                  </p:stCondLst>
                                  <p:childTnLst>
                                    <p:set>
                                      <p:cBhvr>
                                        <p:cTn id="31" dur="indefinite"/>
                                        <p:tgtEl>
                                          <p:spTgt spid="5">
                                            <p:graphicEl>
                                              <a:dgm id="{ECA3E11A-D758-4DA8-8D98-357B842BFF33}"/>
                                            </p:graphicEl>
                                          </p:spTgt>
                                        </p:tgtEl>
                                        <p:attrNameLst>
                                          <p:attrName>style.opacity</p:attrName>
                                        </p:attrNameLst>
                                      </p:cBhvr>
                                      <p:to>
                                        <p:strVal val="0.5"/>
                                      </p:to>
                                    </p:set>
                                    <p:animEffect filter="image" prLst="opacity: 0.5">
                                      <p:cBhvr rctx="IE">
                                        <p:cTn id="32" dur="indefinite"/>
                                        <p:tgtEl>
                                          <p:spTgt spid="5">
                                            <p:graphicEl>
                                              <a:dgm id="{ECA3E11A-D758-4DA8-8D98-357B842BFF33}"/>
                                            </p:graphicEl>
                                          </p:spTgt>
                                        </p:tgtEl>
                                      </p:cBhvr>
                                    </p:animEffect>
                                  </p:childTnLst>
                                </p:cTn>
                              </p:par>
                              <p:par>
                                <p:cTn id="33" presetID="9" presetClass="emph" presetSubtype="0" grpId="0" nodeType="withEffect">
                                  <p:stCondLst>
                                    <p:cond delay="0"/>
                                  </p:stCondLst>
                                  <p:childTnLst>
                                    <p:set>
                                      <p:cBhvr>
                                        <p:cTn id="34" dur="indefinite"/>
                                        <p:tgtEl>
                                          <p:spTgt spid="5">
                                            <p:graphicEl>
                                              <a:dgm id="{3C17AE82-CD7D-46FC-8C7C-F57C2ABAFC90}"/>
                                            </p:graphicEl>
                                          </p:spTgt>
                                        </p:tgtEl>
                                        <p:attrNameLst>
                                          <p:attrName>style.opacity</p:attrName>
                                        </p:attrNameLst>
                                      </p:cBhvr>
                                      <p:to>
                                        <p:strVal val="0.5"/>
                                      </p:to>
                                    </p:set>
                                    <p:animEffect filter="image" prLst="opacity: 0.5">
                                      <p:cBhvr rctx="IE">
                                        <p:cTn id="35" dur="indefinite"/>
                                        <p:tgtEl>
                                          <p:spTgt spid="5">
                                            <p:graphicEl>
                                              <a:dgm id="{3C17AE82-CD7D-46FC-8C7C-F57C2ABAFC9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5" grpId="0" uiExpand="1">
        <p:bldSub>
          <a:bldDgm/>
        </p:bldSub>
      </p:bldGraphic>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C65101-962F-440D-8D13-CDF8F5C20AC7}"/>
              </a:ext>
            </a:extLst>
          </p:cNvPr>
          <p:cNvSpPr/>
          <p:nvPr/>
        </p:nvSpPr>
        <p:spPr>
          <a:xfrm>
            <a:off x="227012" y="1143000"/>
            <a:ext cx="3733800" cy="584775"/>
          </a:xfrm>
          <a:prstGeom prst="rect">
            <a:avLst/>
          </a:prstGeom>
          <a:solidFill>
            <a:srgbClr val="002060"/>
          </a:solidFill>
        </p:spPr>
        <p:txBody>
          <a:bodyPr wrap="square">
            <a:spAutoFit/>
          </a:bodyPr>
          <a:lstStyle/>
          <a:p>
            <a:pPr algn="ctr"/>
            <a:r>
              <a:rPr lang="en-US" sz="3200" b="1" dirty="0">
                <a:solidFill>
                  <a:schemeClr val="bg1"/>
                </a:solidFill>
                <a:latin typeface="Agency FB" panose="020B0503020202020204" pitchFamily="34" charset="0"/>
              </a:rPr>
              <a:t>2) Innovative Climate</a:t>
            </a:r>
          </a:p>
        </p:txBody>
      </p:sp>
      <p:sp>
        <p:nvSpPr>
          <p:cNvPr id="10" name="Slide Number Placeholder 14">
            <a:extLst>
              <a:ext uri="{FF2B5EF4-FFF2-40B4-BE49-F238E27FC236}">
                <a16:creationId xmlns:a16="http://schemas.microsoft.com/office/drawing/2014/main" id="{31417124-7669-4138-9009-A9718E0FE00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44</a:t>
            </a:fld>
            <a:endParaRPr lang="en-US" sz="5400" dirty="0">
              <a:solidFill>
                <a:srgbClr val="C00000">
                  <a:alpha val="25000"/>
                </a:srgbClr>
              </a:solidFill>
            </a:endParaRPr>
          </a:p>
        </p:txBody>
      </p:sp>
      <p:sp>
        <p:nvSpPr>
          <p:cNvPr id="8" name="Title 1">
            <a:extLst>
              <a:ext uri="{FF2B5EF4-FFF2-40B4-BE49-F238E27FC236}">
                <a16:creationId xmlns:a16="http://schemas.microsoft.com/office/drawing/2014/main" id="{1674F8BD-B3A5-F0C3-1324-F50F46CDEA4F}"/>
              </a:ext>
            </a:extLst>
          </p:cNvPr>
          <p:cNvSpPr>
            <a:spLocks noGrp="1"/>
          </p:cNvSpPr>
          <p:nvPr>
            <p:ph type="title"/>
          </p:nvPr>
        </p:nvSpPr>
        <p:spPr>
          <a:xfrm>
            <a:off x="685488" y="152401"/>
            <a:ext cx="10971524" cy="914400"/>
          </a:xfrm>
          <a:solidFill>
            <a:srgbClr val="C00000"/>
          </a:solidFill>
          <a:ln>
            <a:solidFill>
              <a:srgbClr val="C00000"/>
            </a:solidFill>
          </a:ln>
        </p:spPr>
        <p:txBody>
          <a:bodyPr>
            <a:noAutofit/>
          </a:bodyPr>
          <a:lstStyle/>
          <a:p>
            <a:pPr algn="r"/>
            <a:r>
              <a:rPr lang="en-US" sz="4400" b="1" dirty="0">
                <a:solidFill>
                  <a:schemeClr val="bg1"/>
                </a:solidFill>
                <a:latin typeface="Agency FB" panose="020B0503020202020204" pitchFamily="34" charset="0"/>
              </a:rPr>
              <a:t>1. Model of Being an Educational Innovative Organization</a:t>
            </a:r>
            <a:endParaRPr lang="en-US" sz="4400" dirty="0">
              <a:solidFill>
                <a:schemeClr val="bg1"/>
              </a:solidFill>
              <a:latin typeface="Agency FB" panose="020B0503020202020204" pitchFamily="34" charset="0"/>
            </a:endParaRPr>
          </a:p>
        </p:txBody>
      </p:sp>
      <p:sp>
        <p:nvSpPr>
          <p:cNvPr id="9" name="Isosceles Triangle 8">
            <a:extLst>
              <a:ext uri="{FF2B5EF4-FFF2-40B4-BE49-F238E27FC236}">
                <a16:creationId xmlns:a16="http://schemas.microsoft.com/office/drawing/2014/main" id="{D0ABE105-7287-E147-FD4A-918F25AD8697}"/>
              </a:ext>
            </a:extLst>
          </p:cNvPr>
          <p:cNvSpPr/>
          <p:nvPr/>
        </p:nvSpPr>
        <p:spPr>
          <a:xfrm rot="5400000">
            <a:off x="528177" y="148766"/>
            <a:ext cx="914400"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Diagram 1">
            <a:extLst>
              <a:ext uri="{FF2B5EF4-FFF2-40B4-BE49-F238E27FC236}">
                <a16:creationId xmlns:a16="http://schemas.microsoft.com/office/drawing/2014/main" id="{8C9673D6-2314-72F8-DE39-26E570165BFF}"/>
              </a:ext>
            </a:extLst>
          </p:cNvPr>
          <p:cNvGraphicFramePr/>
          <p:nvPr>
            <p:extLst>
              <p:ext uri="{D42A27DB-BD31-4B8C-83A1-F6EECF244321}">
                <p14:modId xmlns:p14="http://schemas.microsoft.com/office/powerpoint/2010/main" val="1655581692"/>
              </p:ext>
            </p:extLst>
          </p:nvPr>
        </p:nvGraphicFramePr>
        <p:xfrm>
          <a:off x="227012" y="1935647"/>
          <a:ext cx="11125200" cy="4693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66331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0" nodeType="clickEffect">
                                  <p:stCondLst>
                                    <p:cond delay="0"/>
                                  </p:stCondLst>
                                  <p:childTnLst>
                                    <p:set>
                                      <p:cBhvr>
                                        <p:cTn id="19" dur="indefinite"/>
                                        <p:tgtEl>
                                          <p:spTgt spid="2">
                                            <p:graphicEl>
                                              <a:dgm id="{F2CDA94A-1D52-424B-8525-E281EBD72F56}"/>
                                            </p:graphicEl>
                                          </p:spTgt>
                                        </p:tgtEl>
                                        <p:attrNameLst>
                                          <p:attrName>style.opacity</p:attrName>
                                        </p:attrNameLst>
                                      </p:cBhvr>
                                      <p:to>
                                        <p:strVal val="0.5"/>
                                      </p:to>
                                    </p:set>
                                    <p:animEffect filter="image" prLst="opacity: 0.5">
                                      <p:cBhvr rctx="IE">
                                        <p:cTn id="20" dur="indefinite"/>
                                        <p:tgtEl>
                                          <p:spTgt spid="2">
                                            <p:graphicEl>
                                              <a:dgm id="{F2CDA94A-1D52-424B-8525-E281EBD72F56}"/>
                                            </p:graphicEl>
                                          </p:spTgt>
                                        </p:tgtEl>
                                      </p:cBhvr>
                                    </p:animEffect>
                                  </p:childTnLst>
                                </p:cTn>
                              </p:par>
                              <p:par>
                                <p:cTn id="21" presetID="9" presetClass="emph" presetSubtype="0" grpId="0" nodeType="withEffect">
                                  <p:stCondLst>
                                    <p:cond delay="0"/>
                                  </p:stCondLst>
                                  <p:childTnLst>
                                    <p:set>
                                      <p:cBhvr>
                                        <p:cTn id="22" dur="indefinite"/>
                                        <p:tgtEl>
                                          <p:spTgt spid="2">
                                            <p:graphicEl>
                                              <a:dgm id="{95C1A39C-8625-4123-9965-40A9A6E923A4}"/>
                                            </p:graphicEl>
                                          </p:spTgt>
                                        </p:tgtEl>
                                        <p:attrNameLst>
                                          <p:attrName>style.opacity</p:attrName>
                                        </p:attrNameLst>
                                      </p:cBhvr>
                                      <p:to>
                                        <p:strVal val="0.5"/>
                                      </p:to>
                                    </p:set>
                                    <p:animEffect filter="image" prLst="opacity: 0.5">
                                      <p:cBhvr rctx="IE">
                                        <p:cTn id="23" dur="indefinite"/>
                                        <p:tgtEl>
                                          <p:spTgt spid="2">
                                            <p:graphicEl>
                                              <a:dgm id="{95C1A39C-8625-4123-9965-40A9A6E923A4}"/>
                                            </p:graphicEl>
                                          </p:spTgt>
                                        </p:tgtEl>
                                      </p:cBhvr>
                                    </p:animEffect>
                                  </p:childTnLst>
                                </p:cTn>
                              </p:par>
                              <p:par>
                                <p:cTn id="24" presetID="9" presetClass="emph" presetSubtype="0" grpId="0" nodeType="withEffect">
                                  <p:stCondLst>
                                    <p:cond delay="0"/>
                                  </p:stCondLst>
                                  <p:childTnLst>
                                    <p:set>
                                      <p:cBhvr>
                                        <p:cTn id="25" dur="indefinite"/>
                                        <p:tgtEl>
                                          <p:spTgt spid="2">
                                            <p:graphicEl>
                                              <a:dgm id="{0B3E39FD-D3AF-4851-9EA6-5CC1A6D40309}"/>
                                            </p:graphicEl>
                                          </p:spTgt>
                                        </p:tgtEl>
                                        <p:attrNameLst>
                                          <p:attrName>style.opacity</p:attrName>
                                        </p:attrNameLst>
                                      </p:cBhvr>
                                      <p:to>
                                        <p:strVal val="0.5"/>
                                      </p:to>
                                    </p:set>
                                    <p:animEffect filter="image" prLst="opacity: 0.5">
                                      <p:cBhvr rctx="IE">
                                        <p:cTn id="26" dur="indefinite"/>
                                        <p:tgtEl>
                                          <p:spTgt spid="2">
                                            <p:graphicEl>
                                              <a:dgm id="{0B3E39FD-D3AF-4851-9EA6-5CC1A6D40309}"/>
                                            </p:graphicEl>
                                          </p:spTgt>
                                        </p:tgtEl>
                                      </p:cBhvr>
                                    </p:animEffect>
                                  </p:childTnLst>
                                </p:cTn>
                              </p:par>
                              <p:par>
                                <p:cTn id="27" presetID="9" presetClass="emph" presetSubtype="0" grpId="0" nodeType="withEffect">
                                  <p:stCondLst>
                                    <p:cond delay="0"/>
                                  </p:stCondLst>
                                  <p:childTnLst>
                                    <p:set>
                                      <p:cBhvr>
                                        <p:cTn id="28" dur="indefinite"/>
                                        <p:tgtEl>
                                          <p:spTgt spid="2">
                                            <p:graphicEl>
                                              <a:dgm id="{57FD9B87-B8B1-4C5F-A1FA-422D9D36EE9A}"/>
                                            </p:graphicEl>
                                          </p:spTgt>
                                        </p:tgtEl>
                                        <p:attrNameLst>
                                          <p:attrName>style.opacity</p:attrName>
                                        </p:attrNameLst>
                                      </p:cBhvr>
                                      <p:to>
                                        <p:strVal val="0.5"/>
                                      </p:to>
                                    </p:set>
                                    <p:animEffect filter="image" prLst="opacity: 0.5">
                                      <p:cBhvr rctx="IE">
                                        <p:cTn id="29" dur="indefinite"/>
                                        <p:tgtEl>
                                          <p:spTgt spid="2">
                                            <p:graphicEl>
                                              <a:dgm id="{57FD9B87-B8B1-4C5F-A1FA-422D9D36EE9A}"/>
                                            </p:graphicEl>
                                          </p:spTgt>
                                        </p:tgtEl>
                                      </p:cBhvr>
                                    </p:animEffect>
                                  </p:childTnLst>
                                </p:cTn>
                              </p:par>
                              <p:par>
                                <p:cTn id="30" presetID="9" presetClass="emph" presetSubtype="0" grpId="0" nodeType="withEffect">
                                  <p:stCondLst>
                                    <p:cond delay="0"/>
                                  </p:stCondLst>
                                  <p:childTnLst>
                                    <p:set>
                                      <p:cBhvr>
                                        <p:cTn id="31" dur="indefinite"/>
                                        <p:tgtEl>
                                          <p:spTgt spid="2">
                                            <p:graphicEl>
                                              <a:dgm id="{ECA3E11A-D758-4DA8-8D98-357B842BFF33}"/>
                                            </p:graphicEl>
                                          </p:spTgt>
                                        </p:tgtEl>
                                        <p:attrNameLst>
                                          <p:attrName>style.opacity</p:attrName>
                                        </p:attrNameLst>
                                      </p:cBhvr>
                                      <p:to>
                                        <p:strVal val="0.5"/>
                                      </p:to>
                                    </p:set>
                                    <p:animEffect filter="image" prLst="opacity: 0.5">
                                      <p:cBhvr rctx="IE">
                                        <p:cTn id="32" dur="indefinite"/>
                                        <p:tgtEl>
                                          <p:spTgt spid="2">
                                            <p:graphicEl>
                                              <a:dgm id="{ECA3E11A-D758-4DA8-8D98-357B842BFF33}"/>
                                            </p:graphicEl>
                                          </p:spTgt>
                                        </p:tgtEl>
                                      </p:cBhvr>
                                    </p:animEffect>
                                  </p:childTnLst>
                                </p:cTn>
                              </p:par>
                              <p:par>
                                <p:cTn id="33" presetID="9" presetClass="emph" presetSubtype="0" grpId="0" nodeType="withEffect">
                                  <p:stCondLst>
                                    <p:cond delay="0"/>
                                  </p:stCondLst>
                                  <p:childTnLst>
                                    <p:set>
                                      <p:cBhvr>
                                        <p:cTn id="34" dur="indefinite"/>
                                        <p:tgtEl>
                                          <p:spTgt spid="2">
                                            <p:graphicEl>
                                              <a:dgm id="{3C17AE82-CD7D-46FC-8C7C-F57C2ABAFC90}"/>
                                            </p:graphicEl>
                                          </p:spTgt>
                                        </p:tgtEl>
                                        <p:attrNameLst>
                                          <p:attrName>style.opacity</p:attrName>
                                        </p:attrNameLst>
                                      </p:cBhvr>
                                      <p:to>
                                        <p:strVal val="0.5"/>
                                      </p:to>
                                    </p:set>
                                    <p:animEffect filter="image" prLst="opacity: 0.5">
                                      <p:cBhvr rctx="IE">
                                        <p:cTn id="35" dur="indefinite"/>
                                        <p:tgtEl>
                                          <p:spTgt spid="2">
                                            <p:graphicEl>
                                              <a:dgm id="{3C17AE82-CD7D-46FC-8C7C-F57C2ABAFC90}"/>
                                            </p:graphicEl>
                                          </p:spTgt>
                                        </p:tgtEl>
                                      </p:cBhvr>
                                    </p:animEffect>
                                  </p:childTnLst>
                                </p:cTn>
                              </p:par>
                              <p:par>
                                <p:cTn id="36" presetID="9" presetClass="emph" presetSubtype="0" grpId="0" nodeType="withEffect">
                                  <p:stCondLst>
                                    <p:cond delay="0"/>
                                  </p:stCondLst>
                                  <p:childTnLst>
                                    <p:set>
                                      <p:cBhvr>
                                        <p:cTn id="37" dur="indefinite"/>
                                        <p:tgtEl>
                                          <p:spTgt spid="2">
                                            <p:graphicEl>
                                              <a:dgm id="{14E12CB6-7F1C-4783-BE04-E89DFEBC9F56}"/>
                                            </p:graphicEl>
                                          </p:spTgt>
                                        </p:tgtEl>
                                        <p:attrNameLst>
                                          <p:attrName>style.opacity</p:attrName>
                                        </p:attrNameLst>
                                      </p:cBhvr>
                                      <p:to>
                                        <p:strVal val="0.5"/>
                                      </p:to>
                                    </p:set>
                                    <p:animEffect filter="image" prLst="opacity: 0.5">
                                      <p:cBhvr rctx="IE">
                                        <p:cTn id="38" dur="indefinite"/>
                                        <p:tgtEl>
                                          <p:spTgt spid="2">
                                            <p:graphicEl>
                                              <a:dgm id="{14E12CB6-7F1C-4783-BE04-E89DFEBC9F56}"/>
                                            </p:graphicEl>
                                          </p:spTgt>
                                        </p:tgtEl>
                                      </p:cBhvr>
                                    </p:animEffect>
                                  </p:childTnLst>
                                </p:cTn>
                              </p:par>
                              <p:par>
                                <p:cTn id="39" presetID="9" presetClass="emph" presetSubtype="0" grpId="0" nodeType="withEffect">
                                  <p:stCondLst>
                                    <p:cond delay="0"/>
                                  </p:stCondLst>
                                  <p:childTnLst>
                                    <p:set>
                                      <p:cBhvr>
                                        <p:cTn id="40" dur="indefinite"/>
                                        <p:tgtEl>
                                          <p:spTgt spid="2">
                                            <p:graphicEl>
                                              <a:dgm id="{7A1FCF5F-A9C8-4288-AD9A-39DD326BC10F}"/>
                                            </p:graphicEl>
                                          </p:spTgt>
                                        </p:tgtEl>
                                        <p:attrNameLst>
                                          <p:attrName>style.opacity</p:attrName>
                                        </p:attrNameLst>
                                      </p:cBhvr>
                                      <p:to>
                                        <p:strVal val="0.5"/>
                                      </p:to>
                                    </p:set>
                                    <p:animEffect filter="image" prLst="opacity: 0.5">
                                      <p:cBhvr rctx="IE">
                                        <p:cTn id="41" dur="indefinite"/>
                                        <p:tgtEl>
                                          <p:spTgt spid="2">
                                            <p:graphicEl>
                                              <a:dgm id="{7A1FCF5F-A9C8-4288-AD9A-39DD326BC10F}"/>
                                            </p:graphicEl>
                                          </p:spTgt>
                                        </p:tgtEl>
                                      </p:cBhvr>
                                    </p:animEffect>
                                  </p:childTnLst>
                                </p:cTn>
                              </p:par>
                              <p:par>
                                <p:cTn id="42" presetID="9" presetClass="emph" presetSubtype="0" grpId="0" nodeType="withEffect">
                                  <p:stCondLst>
                                    <p:cond delay="0"/>
                                  </p:stCondLst>
                                  <p:childTnLst>
                                    <p:set>
                                      <p:cBhvr>
                                        <p:cTn id="43" dur="indefinite"/>
                                        <p:tgtEl>
                                          <p:spTgt spid="2">
                                            <p:graphicEl>
                                              <a:dgm id="{55046EE4-3D4F-4375-B323-90BEDEF843B3}"/>
                                            </p:graphicEl>
                                          </p:spTgt>
                                        </p:tgtEl>
                                        <p:attrNameLst>
                                          <p:attrName>style.opacity</p:attrName>
                                        </p:attrNameLst>
                                      </p:cBhvr>
                                      <p:to>
                                        <p:strVal val="0.5"/>
                                      </p:to>
                                    </p:set>
                                    <p:animEffect filter="image" prLst="opacity: 0.5">
                                      <p:cBhvr rctx="IE">
                                        <p:cTn id="44" dur="indefinite"/>
                                        <p:tgtEl>
                                          <p:spTgt spid="2">
                                            <p:graphicEl>
                                              <a:dgm id="{55046EE4-3D4F-4375-B323-90BEDEF843B3}"/>
                                            </p:graphicEl>
                                          </p:spTgt>
                                        </p:tgtEl>
                                      </p:cBhvr>
                                    </p:animEffect>
                                  </p:childTnLst>
                                </p:cTn>
                              </p:par>
                              <p:par>
                                <p:cTn id="45" presetID="9" presetClass="emph" presetSubtype="0" grpId="0" nodeType="withEffect">
                                  <p:stCondLst>
                                    <p:cond delay="0"/>
                                  </p:stCondLst>
                                  <p:childTnLst>
                                    <p:set>
                                      <p:cBhvr>
                                        <p:cTn id="46" dur="indefinite"/>
                                        <p:tgtEl>
                                          <p:spTgt spid="2">
                                            <p:graphicEl>
                                              <a:dgm id="{B61D6037-D4CA-4C3F-AACA-097B6949E139}"/>
                                            </p:graphicEl>
                                          </p:spTgt>
                                        </p:tgtEl>
                                        <p:attrNameLst>
                                          <p:attrName>style.opacity</p:attrName>
                                        </p:attrNameLst>
                                      </p:cBhvr>
                                      <p:to>
                                        <p:strVal val="0.5"/>
                                      </p:to>
                                    </p:set>
                                    <p:animEffect filter="image" prLst="opacity: 0.5">
                                      <p:cBhvr rctx="IE">
                                        <p:cTn id="47" dur="indefinite"/>
                                        <p:tgtEl>
                                          <p:spTgt spid="2">
                                            <p:graphicEl>
                                              <a:dgm id="{B61D6037-D4CA-4C3F-AACA-097B6949E139}"/>
                                            </p:graphicEl>
                                          </p:spTgt>
                                        </p:tgtEl>
                                      </p:cBhvr>
                                    </p:animEffect>
                                  </p:childTnLst>
                                </p:cTn>
                              </p:par>
                              <p:par>
                                <p:cTn id="48" presetID="9" presetClass="emph" presetSubtype="0" grpId="0" nodeType="withEffect">
                                  <p:stCondLst>
                                    <p:cond delay="0"/>
                                  </p:stCondLst>
                                  <p:childTnLst>
                                    <p:set>
                                      <p:cBhvr>
                                        <p:cTn id="49" dur="indefinite"/>
                                        <p:tgtEl>
                                          <p:spTgt spid="2">
                                            <p:graphicEl>
                                              <a:dgm id="{DB4AF3DB-E31A-4947-9B79-F70513F3EB13}"/>
                                            </p:graphicEl>
                                          </p:spTgt>
                                        </p:tgtEl>
                                        <p:attrNameLst>
                                          <p:attrName>style.opacity</p:attrName>
                                        </p:attrNameLst>
                                      </p:cBhvr>
                                      <p:to>
                                        <p:strVal val="0.5"/>
                                      </p:to>
                                    </p:set>
                                    <p:animEffect filter="image" prLst="opacity: 0.5">
                                      <p:cBhvr rctx="IE">
                                        <p:cTn id="50" dur="indefinite"/>
                                        <p:tgtEl>
                                          <p:spTgt spid="2">
                                            <p:graphicEl>
                                              <a:dgm id="{DB4AF3DB-E31A-4947-9B79-F70513F3EB13}"/>
                                            </p:graphicEl>
                                          </p:spTgt>
                                        </p:tgtEl>
                                      </p:cBhvr>
                                    </p:animEffect>
                                  </p:childTnLst>
                                </p:cTn>
                              </p:par>
                              <p:par>
                                <p:cTn id="51" presetID="9" presetClass="emph" presetSubtype="0" grpId="0" nodeType="withEffect">
                                  <p:stCondLst>
                                    <p:cond delay="0"/>
                                  </p:stCondLst>
                                  <p:childTnLst>
                                    <p:set>
                                      <p:cBhvr>
                                        <p:cTn id="52" dur="indefinite"/>
                                        <p:tgtEl>
                                          <p:spTgt spid="2">
                                            <p:graphicEl>
                                              <a:dgm id="{D2FC40A7-F2A4-4954-9432-388EEC4469BE}"/>
                                            </p:graphicEl>
                                          </p:spTgt>
                                        </p:tgtEl>
                                        <p:attrNameLst>
                                          <p:attrName>style.opacity</p:attrName>
                                        </p:attrNameLst>
                                      </p:cBhvr>
                                      <p:to>
                                        <p:strVal val="0.5"/>
                                      </p:to>
                                    </p:set>
                                    <p:animEffect filter="image" prLst="opacity: 0.5">
                                      <p:cBhvr rctx="IE">
                                        <p:cTn id="53" dur="indefinite"/>
                                        <p:tgtEl>
                                          <p:spTgt spid="2">
                                            <p:graphicEl>
                                              <a:dgm id="{D2FC40A7-F2A4-4954-9432-388EEC4469B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Graphic spid="2" grpId="0" uiExpand="1">
        <p:bldSub>
          <a:bldDgm/>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C65101-962F-440D-8D13-CDF8F5C20AC7}"/>
              </a:ext>
            </a:extLst>
          </p:cNvPr>
          <p:cNvSpPr/>
          <p:nvPr/>
        </p:nvSpPr>
        <p:spPr>
          <a:xfrm>
            <a:off x="70978" y="1122555"/>
            <a:ext cx="11743623" cy="954107"/>
          </a:xfrm>
          <a:prstGeom prst="rect">
            <a:avLst/>
          </a:prstGeom>
        </p:spPr>
        <p:txBody>
          <a:bodyPr wrap="square">
            <a:spAutoFit/>
          </a:bodyPr>
          <a:lstStyle/>
          <a:p>
            <a:r>
              <a:rPr lang="en-US" sz="2800" b="1" dirty="0">
                <a:solidFill>
                  <a:schemeClr val="accent1">
                    <a:lumMod val="50000"/>
                  </a:schemeClr>
                </a:solidFill>
                <a:latin typeface="Agency FB" panose="020B0503020202020204" pitchFamily="34" charset="0"/>
              </a:rPr>
              <a:t>In order to be sustainable in being an educational innovative organization according to the objectives and goals set effectively. There are six internal and external elements, including.</a:t>
            </a:r>
          </a:p>
        </p:txBody>
      </p:sp>
      <p:graphicFrame>
        <p:nvGraphicFramePr>
          <p:cNvPr id="5" name="Diagram 4">
            <a:extLst>
              <a:ext uri="{FF2B5EF4-FFF2-40B4-BE49-F238E27FC236}">
                <a16:creationId xmlns:a16="http://schemas.microsoft.com/office/drawing/2014/main" id="{F4950AB3-8C78-46AC-AF22-3FD4B23788A9}"/>
              </a:ext>
            </a:extLst>
          </p:cNvPr>
          <p:cNvGraphicFramePr/>
          <p:nvPr>
            <p:extLst>
              <p:ext uri="{D42A27DB-BD31-4B8C-83A1-F6EECF244321}">
                <p14:modId xmlns:p14="http://schemas.microsoft.com/office/powerpoint/2010/main" val="1216011332"/>
              </p:ext>
            </p:extLst>
          </p:nvPr>
        </p:nvGraphicFramePr>
        <p:xfrm>
          <a:off x="992646" y="2088048"/>
          <a:ext cx="9601200" cy="4693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14">
            <a:extLst>
              <a:ext uri="{FF2B5EF4-FFF2-40B4-BE49-F238E27FC236}">
                <a16:creationId xmlns:a16="http://schemas.microsoft.com/office/drawing/2014/main" id="{31417124-7669-4138-9009-A9718E0FE00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45</a:t>
            </a:fld>
            <a:endParaRPr lang="en-US" sz="5400" dirty="0">
              <a:solidFill>
                <a:srgbClr val="C00000">
                  <a:alpha val="25000"/>
                </a:srgbClr>
              </a:solidFill>
            </a:endParaRPr>
          </a:p>
        </p:txBody>
      </p:sp>
      <p:sp>
        <p:nvSpPr>
          <p:cNvPr id="8" name="Title 1">
            <a:extLst>
              <a:ext uri="{FF2B5EF4-FFF2-40B4-BE49-F238E27FC236}">
                <a16:creationId xmlns:a16="http://schemas.microsoft.com/office/drawing/2014/main" id="{8095DF7F-420A-72EE-8A5B-EA86F733ABF5}"/>
              </a:ext>
            </a:extLst>
          </p:cNvPr>
          <p:cNvSpPr>
            <a:spLocks noGrp="1"/>
          </p:cNvSpPr>
          <p:nvPr>
            <p:ph type="title"/>
          </p:nvPr>
        </p:nvSpPr>
        <p:spPr>
          <a:xfrm>
            <a:off x="687445" y="228599"/>
            <a:ext cx="10971524" cy="914401"/>
          </a:xfrm>
          <a:solidFill>
            <a:srgbClr val="0070C0"/>
          </a:solidFill>
          <a:ln>
            <a:solidFill>
              <a:srgbClr val="0070C0"/>
            </a:solidFill>
          </a:ln>
        </p:spPr>
        <p:txBody>
          <a:bodyPr>
            <a:noAutofit/>
          </a:bodyPr>
          <a:lstStyle/>
          <a:p>
            <a:pPr algn="r"/>
            <a:r>
              <a:rPr lang="en-US" sz="4400" b="1" dirty="0">
                <a:solidFill>
                  <a:schemeClr val="bg1"/>
                </a:solidFill>
                <a:latin typeface="Agency FB" panose="020B0503020202020204" pitchFamily="34" charset="0"/>
              </a:rPr>
              <a:t>2. Preparing Educational Innovative Organization</a:t>
            </a:r>
          </a:p>
        </p:txBody>
      </p:sp>
      <p:sp>
        <p:nvSpPr>
          <p:cNvPr id="9" name="Isosceles Triangle 8">
            <a:extLst>
              <a:ext uri="{FF2B5EF4-FFF2-40B4-BE49-F238E27FC236}">
                <a16:creationId xmlns:a16="http://schemas.microsoft.com/office/drawing/2014/main" id="{836A8B01-E384-ED04-78AF-7F6F00D20D73}"/>
              </a:ext>
            </a:extLst>
          </p:cNvPr>
          <p:cNvSpPr/>
          <p:nvPr/>
        </p:nvSpPr>
        <p:spPr>
          <a:xfrm rot="5400000">
            <a:off x="535446" y="224967"/>
            <a:ext cx="914401" cy="921669"/>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346957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0" nodeType="clickEffect">
                                  <p:stCondLst>
                                    <p:cond delay="0"/>
                                  </p:stCondLst>
                                  <p:childTnLst>
                                    <p:set>
                                      <p:cBhvr>
                                        <p:cTn id="19" dur="indefinite"/>
                                        <p:tgtEl>
                                          <p:spTgt spid="5">
                                            <p:graphicEl>
                                              <a:dgm id="{F2CDA94A-1D52-424B-8525-E281EBD72F56}"/>
                                            </p:graphicEl>
                                          </p:spTgt>
                                        </p:tgtEl>
                                        <p:attrNameLst>
                                          <p:attrName>style.opacity</p:attrName>
                                        </p:attrNameLst>
                                      </p:cBhvr>
                                      <p:to>
                                        <p:strVal val="0.5"/>
                                      </p:to>
                                    </p:set>
                                    <p:animEffect filter="image" prLst="opacity: 0.5">
                                      <p:cBhvr rctx="IE">
                                        <p:cTn id="20" dur="indefinite"/>
                                        <p:tgtEl>
                                          <p:spTgt spid="5">
                                            <p:graphicEl>
                                              <a:dgm id="{F2CDA94A-1D52-424B-8525-E281EBD72F56}"/>
                                            </p:graphicEl>
                                          </p:spTgt>
                                        </p:tgtEl>
                                      </p:cBhvr>
                                    </p:animEffect>
                                  </p:childTnLst>
                                </p:cTn>
                              </p:par>
                              <p:par>
                                <p:cTn id="21" presetID="9" presetClass="emph" presetSubtype="0" grpId="0" nodeType="withEffect">
                                  <p:stCondLst>
                                    <p:cond delay="0"/>
                                  </p:stCondLst>
                                  <p:childTnLst>
                                    <p:set>
                                      <p:cBhvr>
                                        <p:cTn id="22" dur="indefinite"/>
                                        <p:tgtEl>
                                          <p:spTgt spid="5">
                                            <p:graphicEl>
                                              <a:dgm id="{95C1A39C-8625-4123-9965-40A9A6E923A4}"/>
                                            </p:graphicEl>
                                          </p:spTgt>
                                        </p:tgtEl>
                                        <p:attrNameLst>
                                          <p:attrName>style.opacity</p:attrName>
                                        </p:attrNameLst>
                                      </p:cBhvr>
                                      <p:to>
                                        <p:strVal val="0.5"/>
                                      </p:to>
                                    </p:set>
                                    <p:animEffect filter="image" prLst="opacity: 0.5">
                                      <p:cBhvr rctx="IE">
                                        <p:cTn id="23" dur="indefinite"/>
                                        <p:tgtEl>
                                          <p:spTgt spid="5">
                                            <p:graphicEl>
                                              <a:dgm id="{95C1A39C-8625-4123-9965-40A9A6E923A4}"/>
                                            </p:graphicEl>
                                          </p:spTgt>
                                        </p:tgtEl>
                                      </p:cBhvr>
                                    </p:animEffect>
                                  </p:childTnLst>
                                </p:cTn>
                              </p:par>
                              <p:par>
                                <p:cTn id="24" presetID="9" presetClass="emph" presetSubtype="0" grpId="0" nodeType="withEffect">
                                  <p:stCondLst>
                                    <p:cond delay="0"/>
                                  </p:stCondLst>
                                  <p:childTnLst>
                                    <p:set>
                                      <p:cBhvr>
                                        <p:cTn id="25" dur="indefinite"/>
                                        <p:tgtEl>
                                          <p:spTgt spid="5">
                                            <p:graphicEl>
                                              <a:dgm id="{0B3E39FD-D3AF-4851-9EA6-5CC1A6D40309}"/>
                                            </p:graphicEl>
                                          </p:spTgt>
                                        </p:tgtEl>
                                        <p:attrNameLst>
                                          <p:attrName>style.opacity</p:attrName>
                                        </p:attrNameLst>
                                      </p:cBhvr>
                                      <p:to>
                                        <p:strVal val="0.5"/>
                                      </p:to>
                                    </p:set>
                                    <p:animEffect filter="image" prLst="opacity: 0.5">
                                      <p:cBhvr rctx="IE">
                                        <p:cTn id="26" dur="indefinite"/>
                                        <p:tgtEl>
                                          <p:spTgt spid="5">
                                            <p:graphicEl>
                                              <a:dgm id="{0B3E39FD-D3AF-4851-9EA6-5CC1A6D40309}"/>
                                            </p:graphicEl>
                                          </p:spTgt>
                                        </p:tgtEl>
                                      </p:cBhvr>
                                    </p:animEffect>
                                  </p:childTnLst>
                                </p:cTn>
                              </p:par>
                              <p:par>
                                <p:cTn id="27" presetID="9" presetClass="emph" presetSubtype="0" grpId="0" nodeType="withEffect">
                                  <p:stCondLst>
                                    <p:cond delay="0"/>
                                  </p:stCondLst>
                                  <p:childTnLst>
                                    <p:set>
                                      <p:cBhvr>
                                        <p:cTn id="28" dur="indefinite"/>
                                        <p:tgtEl>
                                          <p:spTgt spid="5">
                                            <p:graphicEl>
                                              <a:dgm id="{57FD9B87-B8B1-4C5F-A1FA-422D9D36EE9A}"/>
                                            </p:graphicEl>
                                          </p:spTgt>
                                        </p:tgtEl>
                                        <p:attrNameLst>
                                          <p:attrName>style.opacity</p:attrName>
                                        </p:attrNameLst>
                                      </p:cBhvr>
                                      <p:to>
                                        <p:strVal val="0.5"/>
                                      </p:to>
                                    </p:set>
                                    <p:animEffect filter="image" prLst="opacity: 0.5">
                                      <p:cBhvr rctx="IE">
                                        <p:cTn id="29" dur="indefinite"/>
                                        <p:tgtEl>
                                          <p:spTgt spid="5">
                                            <p:graphicEl>
                                              <a:dgm id="{57FD9B87-B8B1-4C5F-A1FA-422D9D36EE9A}"/>
                                            </p:graphicEl>
                                          </p:spTgt>
                                        </p:tgtEl>
                                      </p:cBhvr>
                                    </p:animEffect>
                                  </p:childTnLst>
                                </p:cTn>
                              </p:par>
                              <p:par>
                                <p:cTn id="30" presetID="9" presetClass="emph" presetSubtype="0" grpId="0" nodeType="withEffect">
                                  <p:stCondLst>
                                    <p:cond delay="0"/>
                                  </p:stCondLst>
                                  <p:childTnLst>
                                    <p:set>
                                      <p:cBhvr>
                                        <p:cTn id="31" dur="indefinite"/>
                                        <p:tgtEl>
                                          <p:spTgt spid="5">
                                            <p:graphicEl>
                                              <a:dgm id="{ECA3E11A-D758-4DA8-8D98-357B842BFF33}"/>
                                            </p:graphicEl>
                                          </p:spTgt>
                                        </p:tgtEl>
                                        <p:attrNameLst>
                                          <p:attrName>style.opacity</p:attrName>
                                        </p:attrNameLst>
                                      </p:cBhvr>
                                      <p:to>
                                        <p:strVal val="0.5"/>
                                      </p:to>
                                    </p:set>
                                    <p:animEffect filter="image" prLst="opacity: 0.5">
                                      <p:cBhvr rctx="IE">
                                        <p:cTn id="32" dur="indefinite"/>
                                        <p:tgtEl>
                                          <p:spTgt spid="5">
                                            <p:graphicEl>
                                              <a:dgm id="{ECA3E11A-D758-4DA8-8D98-357B842BFF33}"/>
                                            </p:graphicEl>
                                          </p:spTgt>
                                        </p:tgtEl>
                                      </p:cBhvr>
                                    </p:animEffect>
                                  </p:childTnLst>
                                </p:cTn>
                              </p:par>
                              <p:par>
                                <p:cTn id="33" presetID="9" presetClass="emph" presetSubtype="0" grpId="0" nodeType="withEffect">
                                  <p:stCondLst>
                                    <p:cond delay="0"/>
                                  </p:stCondLst>
                                  <p:childTnLst>
                                    <p:set>
                                      <p:cBhvr>
                                        <p:cTn id="34" dur="indefinite"/>
                                        <p:tgtEl>
                                          <p:spTgt spid="5">
                                            <p:graphicEl>
                                              <a:dgm id="{3C17AE82-CD7D-46FC-8C7C-F57C2ABAFC90}"/>
                                            </p:graphicEl>
                                          </p:spTgt>
                                        </p:tgtEl>
                                        <p:attrNameLst>
                                          <p:attrName>style.opacity</p:attrName>
                                        </p:attrNameLst>
                                      </p:cBhvr>
                                      <p:to>
                                        <p:strVal val="0.5"/>
                                      </p:to>
                                    </p:set>
                                    <p:animEffect filter="image" prLst="opacity: 0.5">
                                      <p:cBhvr rctx="IE">
                                        <p:cTn id="35" dur="indefinite"/>
                                        <p:tgtEl>
                                          <p:spTgt spid="5">
                                            <p:graphicEl>
                                              <a:dgm id="{3C17AE82-CD7D-46FC-8C7C-F57C2ABAFC90}"/>
                                            </p:graphicEl>
                                          </p:spTgt>
                                        </p:tgtEl>
                                      </p:cBhvr>
                                    </p:animEffect>
                                  </p:childTnLst>
                                </p:cTn>
                              </p:par>
                              <p:par>
                                <p:cTn id="36" presetID="9" presetClass="emph" presetSubtype="0" grpId="0" nodeType="withEffect">
                                  <p:stCondLst>
                                    <p:cond delay="0"/>
                                  </p:stCondLst>
                                  <p:childTnLst>
                                    <p:set>
                                      <p:cBhvr>
                                        <p:cTn id="37" dur="indefinite"/>
                                        <p:tgtEl>
                                          <p:spTgt spid="5">
                                            <p:graphicEl>
                                              <a:dgm id="{14E12CB6-7F1C-4783-BE04-E89DFEBC9F56}"/>
                                            </p:graphicEl>
                                          </p:spTgt>
                                        </p:tgtEl>
                                        <p:attrNameLst>
                                          <p:attrName>style.opacity</p:attrName>
                                        </p:attrNameLst>
                                      </p:cBhvr>
                                      <p:to>
                                        <p:strVal val="0.5"/>
                                      </p:to>
                                    </p:set>
                                    <p:animEffect filter="image" prLst="opacity: 0.5">
                                      <p:cBhvr rctx="IE">
                                        <p:cTn id="38" dur="indefinite"/>
                                        <p:tgtEl>
                                          <p:spTgt spid="5">
                                            <p:graphicEl>
                                              <a:dgm id="{14E12CB6-7F1C-4783-BE04-E89DFEBC9F56}"/>
                                            </p:graphicEl>
                                          </p:spTgt>
                                        </p:tgtEl>
                                      </p:cBhvr>
                                    </p:animEffect>
                                  </p:childTnLst>
                                </p:cTn>
                              </p:par>
                              <p:par>
                                <p:cTn id="39" presetID="9" presetClass="emph" presetSubtype="0" grpId="0" nodeType="withEffect">
                                  <p:stCondLst>
                                    <p:cond delay="0"/>
                                  </p:stCondLst>
                                  <p:childTnLst>
                                    <p:set>
                                      <p:cBhvr>
                                        <p:cTn id="40" dur="indefinite"/>
                                        <p:tgtEl>
                                          <p:spTgt spid="5">
                                            <p:graphicEl>
                                              <a:dgm id="{7A1FCF5F-A9C8-4288-AD9A-39DD326BC10F}"/>
                                            </p:graphicEl>
                                          </p:spTgt>
                                        </p:tgtEl>
                                        <p:attrNameLst>
                                          <p:attrName>style.opacity</p:attrName>
                                        </p:attrNameLst>
                                      </p:cBhvr>
                                      <p:to>
                                        <p:strVal val="0.5"/>
                                      </p:to>
                                    </p:set>
                                    <p:animEffect filter="image" prLst="opacity: 0.5">
                                      <p:cBhvr rctx="IE">
                                        <p:cTn id="41" dur="indefinite"/>
                                        <p:tgtEl>
                                          <p:spTgt spid="5">
                                            <p:graphicEl>
                                              <a:dgm id="{7A1FCF5F-A9C8-4288-AD9A-39DD326BC10F}"/>
                                            </p:graphicEl>
                                          </p:spTgt>
                                        </p:tgtEl>
                                      </p:cBhvr>
                                    </p:animEffect>
                                  </p:childTnLst>
                                </p:cTn>
                              </p:par>
                              <p:par>
                                <p:cTn id="42" presetID="9" presetClass="emph" presetSubtype="0" grpId="0" nodeType="withEffect">
                                  <p:stCondLst>
                                    <p:cond delay="0"/>
                                  </p:stCondLst>
                                  <p:childTnLst>
                                    <p:set>
                                      <p:cBhvr>
                                        <p:cTn id="43" dur="indefinite"/>
                                        <p:tgtEl>
                                          <p:spTgt spid="5">
                                            <p:graphicEl>
                                              <a:dgm id="{55046EE4-3D4F-4375-B323-90BEDEF843B3}"/>
                                            </p:graphicEl>
                                          </p:spTgt>
                                        </p:tgtEl>
                                        <p:attrNameLst>
                                          <p:attrName>style.opacity</p:attrName>
                                        </p:attrNameLst>
                                      </p:cBhvr>
                                      <p:to>
                                        <p:strVal val="0.5"/>
                                      </p:to>
                                    </p:set>
                                    <p:animEffect filter="image" prLst="opacity: 0.5">
                                      <p:cBhvr rctx="IE">
                                        <p:cTn id="44" dur="indefinite"/>
                                        <p:tgtEl>
                                          <p:spTgt spid="5">
                                            <p:graphicEl>
                                              <a:dgm id="{55046EE4-3D4F-4375-B323-90BEDEF843B3}"/>
                                            </p:graphicEl>
                                          </p:spTgt>
                                        </p:tgtEl>
                                      </p:cBhvr>
                                    </p:animEffect>
                                  </p:childTnLst>
                                </p:cTn>
                              </p:par>
                              <p:par>
                                <p:cTn id="45" presetID="9" presetClass="emph" presetSubtype="0" grpId="0" nodeType="withEffect">
                                  <p:stCondLst>
                                    <p:cond delay="0"/>
                                  </p:stCondLst>
                                  <p:childTnLst>
                                    <p:set>
                                      <p:cBhvr>
                                        <p:cTn id="46" dur="indefinite"/>
                                        <p:tgtEl>
                                          <p:spTgt spid="5">
                                            <p:graphicEl>
                                              <a:dgm id="{B61D6037-D4CA-4C3F-AACA-097B6949E139}"/>
                                            </p:graphicEl>
                                          </p:spTgt>
                                        </p:tgtEl>
                                        <p:attrNameLst>
                                          <p:attrName>style.opacity</p:attrName>
                                        </p:attrNameLst>
                                      </p:cBhvr>
                                      <p:to>
                                        <p:strVal val="0.5"/>
                                      </p:to>
                                    </p:set>
                                    <p:animEffect filter="image" prLst="opacity: 0.5">
                                      <p:cBhvr rctx="IE">
                                        <p:cTn id="47" dur="indefinite"/>
                                        <p:tgtEl>
                                          <p:spTgt spid="5">
                                            <p:graphicEl>
                                              <a:dgm id="{B61D6037-D4CA-4C3F-AACA-097B6949E139}"/>
                                            </p:graphicEl>
                                          </p:spTgt>
                                        </p:tgtEl>
                                      </p:cBhvr>
                                    </p:animEffect>
                                  </p:childTnLst>
                                </p:cTn>
                              </p:par>
                              <p:par>
                                <p:cTn id="48" presetID="9" presetClass="emph" presetSubtype="0" grpId="0" nodeType="withEffect">
                                  <p:stCondLst>
                                    <p:cond delay="0"/>
                                  </p:stCondLst>
                                  <p:childTnLst>
                                    <p:set>
                                      <p:cBhvr>
                                        <p:cTn id="49" dur="indefinite"/>
                                        <p:tgtEl>
                                          <p:spTgt spid="5">
                                            <p:graphicEl>
                                              <a:dgm id="{DB4AF3DB-E31A-4947-9B79-F70513F3EB13}"/>
                                            </p:graphicEl>
                                          </p:spTgt>
                                        </p:tgtEl>
                                        <p:attrNameLst>
                                          <p:attrName>style.opacity</p:attrName>
                                        </p:attrNameLst>
                                      </p:cBhvr>
                                      <p:to>
                                        <p:strVal val="0.5"/>
                                      </p:to>
                                    </p:set>
                                    <p:animEffect filter="image" prLst="opacity: 0.5">
                                      <p:cBhvr rctx="IE">
                                        <p:cTn id="50" dur="indefinite"/>
                                        <p:tgtEl>
                                          <p:spTgt spid="5">
                                            <p:graphicEl>
                                              <a:dgm id="{DB4AF3DB-E31A-4947-9B79-F70513F3EB13}"/>
                                            </p:graphicEl>
                                          </p:spTgt>
                                        </p:tgtEl>
                                      </p:cBhvr>
                                    </p:animEffect>
                                  </p:childTnLst>
                                </p:cTn>
                              </p:par>
                              <p:par>
                                <p:cTn id="51" presetID="9" presetClass="emph" presetSubtype="0" grpId="0" nodeType="withEffect">
                                  <p:stCondLst>
                                    <p:cond delay="0"/>
                                  </p:stCondLst>
                                  <p:childTnLst>
                                    <p:set>
                                      <p:cBhvr>
                                        <p:cTn id="52" dur="indefinite"/>
                                        <p:tgtEl>
                                          <p:spTgt spid="5">
                                            <p:graphicEl>
                                              <a:dgm id="{D2FC40A7-F2A4-4954-9432-388EEC4469BE}"/>
                                            </p:graphicEl>
                                          </p:spTgt>
                                        </p:tgtEl>
                                        <p:attrNameLst>
                                          <p:attrName>style.opacity</p:attrName>
                                        </p:attrNameLst>
                                      </p:cBhvr>
                                      <p:to>
                                        <p:strVal val="0.5"/>
                                      </p:to>
                                    </p:set>
                                    <p:animEffect filter="image" prLst="opacity: 0.5">
                                      <p:cBhvr rctx="IE">
                                        <p:cTn id="53" dur="indefinite"/>
                                        <p:tgtEl>
                                          <p:spTgt spid="5">
                                            <p:graphicEl>
                                              <a:dgm id="{D2FC40A7-F2A4-4954-9432-388EEC4469BE}"/>
                                            </p:graphicEl>
                                          </p:spTgt>
                                        </p:tgtEl>
                                      </p:cBhvr>
                                    </p:animEffect>
                                  </p:childTnLst>
                                </p:cTn>
                              </p:par>
                              <p:par>
                                <p:cTn id="54" presetID="9" presetClass="emph" presetSubtype="0" grpId="0" nodeType="withEffect">
                                  <p:stCondLst>
                                    <p:cond delay="0"/>
                                  </p:stCondLst>
                                  <p:childTnLst>
                                    <p:set>
                                      <p:cBhvr>
                                        <p:cTn id="55" dur="indefinite"/>
                                        <p:tgtEl>
                                          <p:spTgt spid="5">
                                            <p:graphicEl>
                                              <a:dgm id="{C2C06967-5F90-427A-BF07-EE97AE6A1229}"/>
                                            </p:graphicEl>
                                          </p:spTgt>
                                        </p:tgtEl>
                                        <p:attrNameLst>
                                          <p:attrName>style.opacity</p:attrName>
                                        </p:attrNameLst>
                                      </p:cBhvr>
                                      <p:to>
                                        <p:strVal val="0.5"/>
                                      </p:to>
                                    </p:set>
                                    <p:animEffect filter="image" prLst="opacity: 0.5">
                                      <p:cBhvr rctx="IE">
                                        <p:cTn id="56" dur="indefinite"/>
                                        <p:tgtEl>
                                          <p:spTgt spid="5">
                                            <p:graphicEl>
                                              <a:dgm id="{C2C06967-5F90-427A-BF07-EE97AE6A1229}"/>
                                            </p:graphicEl>
                                          </p:spTgt>
                                        </p:tgtEl>
                                      </p:cBhvr>
                                    </p:animEffect>
                                  </p:childTnLst>
                                </p:cTn>
                              </p:par>
                              <p:par>
                                <p:cTn id="57" presetID="9" presetClass="emph" presetSubtype="0" grpId="0" nodeType="withEffect">
                                  <p:stCondLst>
                                    <p:cond delay="0"/>
                                  </p:stCondLst>
                                  <p:childTnLst>
                                    <p:set>
                                      <p:cBhvr>
                                        <p:cTn id="58" dur="indefinite"/>
                                        <p:tgtEl>
                                          <p:spTgt spid="5">
                                            <p:graphicEl>
                                              <a:dgm id="{797EB354-DB28-43F9-B900-A0566684C81C}"/>
                                            </p:graphicEl>
                                          </p:spTgt>
                                        </p:tgtEl>
                                        <p:attrNameLst>
                                          <p:attrName>style.opacity</p:attrName>
                                        </p:attrNameLst>
                                      </p:cBhvr>
                                      <p:to>
                                        <p:strVal val="0.5"/>
                                      </p:to>
                                    </p:set>
                                    <p:animEffect filter="image" prLst="opacity: 0.5">
                                      <p:cBhvr rctx="IE">
                                        <p:cTn id="59" dur="indefinite"/>
                                        <p:tgtEl>
                                          <p:spTgt spid="5">
                                            <p:graphicEl>
                                              <a:dgm id="{797EB354-DB28-43F9-B900-A0566684C81C}"/>
                                            </p:graphicEl>
                                          </p:spTgt>
                                        </p:tgtEl>
                                      </p:cBhvr>
                                    </p:animEffect>
                                  </p:childTnLst>
                                </p:cTn>
                              </p:par>
                              <p:par>
                                <p:cTn id="60" presetID="9" presetClass="emph" presetSubtype="0" grpId="0" nodeType="withEffect">
                                  <p:stCondLst>
                                    <p:cond delay="0"/>
                                  </p:stCondLst>
                                  <p:childTnLst>
                                    <p:set>
                                      <p:cBhvr>
                                        <p:cTn id="61" dur="indefinite"/>
                                        <p:tgtEl>
                                          <p:spTgt spid="5">
                                            <p:graphicEl>
                                              <a:dgm id="{6ED89590-4F40-44C9-9788-A73986E94DAF}"/>
                                            </p:graphicEl>
                                          </p:spTgt>
                                        </p:tgtEl>
                                        <p:attrNameLst>
                                          <p:attrName>style.opacity</p:attrName>
                                        </p:attrNameLst>
                                      </p:cBhvr>
                                      <p:to>
                                        <p:strVal val="0.5"/>
                                      </p:to>
                                    </p:set>
                                    <p:animEffect filter="image" prLst="opacity: 0.5">
                                      <p:cBhvr rctx="IE">
                                        <p:cTn id="62" dur="indefinite"/>
                                        <p:tgtEl>
                                          <p:spTgt spid="5">
                                            <p:graphicEl>
                                              <a:dgm id="{6ED89590-4F40-44C9-9788-A73986E94DAF}"/>
                                            </p:graphicEl>
                                          </p:spTgt>
                                        </p:tgtEl>
                                      </p:cBhvr>
                                    </p:animEffect>
                                  </p:childTnLst>
                                </p:cTn>
                              </p:par>
                              <p:par>
                                <p:cTn id="63" presetID="9" presetClass="emph" presetSubtype="0" grpId="0" nodeType="withEffect">
                                  <p:stCondLst>
                                    <p:cond delay="0"/>
                                  </p:stCondLst>
                                  <p:childTnLst>
                                    <p:set>
                                      <p:cBhvr>
                                        <p:cTn id="64" dur="indefinite"/>
                                        <p:tgtEl>
                                          <p:spTgt spid="5">
                                            <p:graphicEl>
                                              <a:dgm id="{30B86509-ACA8-4824-B0FF-48473C16F1B3}"/>
                                            </p:graphicEl>
                                          </p:spTgt>
                                        </p:tgtEl>
                                        <p:attrNameLst>
                                          <p:attrName>style.opacity</p:attrName>
                                        </p:attrNameLst>
                                      </p:cBhvr>
                                      <p:to>
                                        <p:strVal val="0.5"/>
                                      </p:to>
                                    </p:set>
                                    <p:animEffect filter="image" prLst="opacity: 0.5">
                                      <p:cBhvr rctx="IE">
                                        <p:cTn id="65" dur="indefinite"/>
                                        <p:tgtEl>
                                          <p:spTgt spid="5">
                                            <p:graphicEl>
                                              <a:dgm id="{30B86509-ACA8-4824-B0FF-48473C16F1B3}"/>
                                            </p:graphicEl>
                                          </p:spTgt>
                                        </p:tgtEl>
                                      </p:cBhvr>
                                    </p:animEffect>
                                  </p:childTnLst>
                                </p:cTn>
                              </p:par>
                              <p:par>
                                <p:cTn id="66" presetID="9" presetClass="emph" presetSubtype="0" grpId="0" nodeType="withEffect">
                                  <p:stCondLst>
                                    <p:cond delay="0"/>
                                  </p:stCondLst>
                                  <p:childTnLst>
                                    <p:set>
                                      <p:cBhvr>
                                        <p:cTn id="67" dur="indefinite"/>
                                        <p:tgtEl>
                                          <p:spTgt spid="5">
                                            <p:graphicEl>
                                              <a:dgm id="{D1928275-CA8D-4604-981F-9CF0F0B46DAE}"/>
                                            </p:graphicEl>
                                          </p:spTgt>
                                        </p:tgtEl>
                                        <p:attrNameLst>
                                          <p:attrName>style.opacity</p:attrName>
                                        </p:attrNameLst>
                                      </p:cBhvr>
                                      <p:to>
                                        <p:strVal val="0.5"/>
                                      </p:to>
                                    </p:set>
                                    <p:animEffect filter="image" prLst="opacity: 0.5">
                                      <p:cBhvr rctx="IE">
                                        <p:cTn id="68" dur="indefinite"/>
                                        <p:tgtEl>
                                          <p:spTgt spid="5">
                                            <p:graphicEl>
                                              <a:dgm id="{D1928275-CA8D-4604-981F-9CF0F0B46DAE}"/>
                                            </p:graphicEl>
                                          </p:spTgt>
                                        </p:tgtEl>
                                      </p:cBhvr>
                                    </p:animEffect>
                                  </p:childTnLst>
                                </p:cTn>
                              </p:par>
                              <p:par>
                                <p:cTn id="69" presetID="9" presetClass="emph" presetSubtype="0" grpId="0" nodeType="withEffect">
                                  <p:stCondLst>
                                    <p:cond delay="0"/>
                                  </p:stCondLst>
                                  <p:childTnLst>
                                    <p:set>
                                      <p:cBhvr>
                                        <p:cTn id="70" dur="indefinite"/>
                                        <p:tgtEl>
                                          <p:spTgt spid="5">
                                            <p:graphicEl>
                                              <a:dgm id="{A7E3F3E7-65A5-4B2A-A085-E6FB23DE5C84}"/>
                                            </p:graphicEl>
                                          </p:spTgt>
                                        </p:tgtEl>
                                        <p:attrNameLst>
                                          <p:attrName>style.opacity</p:attrName>
                                        </p:attrNameLst>
                                      </p:cBhvr>
                                      <p:to>
                                        <p:strVal val="0.5"/>
                                      </p:to>
                                    </p:set>
                                    <p:animEffect filter="image" prLst="opacity: 0.5">
                                      <p:cBhvr rctx="IE">
                                        <p:cTn id="71" dur="indefinite"/>
                                        <p:tgtEl>
                                          <p:spTgt spid="5">
                                            <p:graphicEl>
                                              <a:dgm id="{A7E3F3E7-65A5-4B2A-A085-E6FB23DE5C8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uiExpand="1">
        <p:bldSub>
          <a:bldDgm/>
        </p:bldSub>
      </p:bldGraphic>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445" y="228599"/>
            <a:ext cx="10971524" cy="914401"/>
          </a:xfrm>
          <a:solidFill>
            <a:srgbClr val="0070C0"/>
          </a:solidFill>
          <a:ln>
            <a:solidFill>
              <a:srgbClr val="0070C0"/>
            </a:solidFill>
          </a:ln>
        </p:spPr>
        <p:txBody>
          <a:bodyPr>
            <a:noAutofit/>
          </a:bodyPr>
          <a:lstStyle/>
          <a:p>
            <a:pPr algn="r"/>
            <a:r>
              <a:rPr lang="en-US" sz="4400" b="1" dirty="0">
                <a:solidFill>
                  <a:schemeClr val="bg1"/>
                </a:solidFill>
                <a:latin typeface="Agency FB" panose="020B0503020202020204" pitchFamily="34" charset="0"/>
              </a:rPr>
              <a:t>Educational Innovative Organization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35446" y="224967"/>
            <a:ext cx="914401" cy="921669"/>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14">
            <a:extLst>
              <a:ext uri="{FF2B5EF4-FFF2-40B4-BE49-F238E27FC236}">
                <a16:creationId xmlns:a16="http://schemas.microsoft.com/office/drawing/2014/main" id="{758BFD42-1BF4-4142-8879-6B9382609639}"/>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46</a:t>
            </a:fld>
            <a:endParaRPr lang="en-US" sz="5400" dirty="0">
              <a:solidFill>
                <a:srgbClr val="C00000">
                  <a:alpha val="25000"/>
                </a:srgbClr>
              </a:solidFill>
            </a:endParaRPr>
          </a:p>
        </p:txBody>
      </p:sp>
      <p:pic>
        <p:nvPicPr>
          <p:cNvPr id="8" name="Picture 7">
            <a:extLst>
              <a:ext uri="{FF2B5EF4-FFF2-40B4-BE49-F238E27FC236}">
                <a16:creationId xmlns:a16="http://schemas.microsoft.com/office/drawing/2014/main" id="{291F5570-F969-91D9-C49D-65364E6FEA4B}"/>
              </a:ext>
            </a:extLst>
          </p:cNvPr>
          <p:cNvPicPr>
            <a:picLocks noChangeAspect="1"/>
          </p:cNvPicPr>
          <p:nvPr/>
        </p:nvPicPr>
        <p:blipFill>
          <a:blip r:embed="rId2"/>
          <a:stretch>
            <a:fillRect/>
          </a:stretch>
        </p:blipFill>
        <p:spPr>
          <a:xfrm>
            <a:off x="260316" y="1365316"/>
            <a:ext cx="11668191" cy="5264083"/>
          </a:xfrm>
          <a:prstGeom prst="rect">
            <a:avLst/>
          </a:prstGeom>
        </p:spPr>
      </p:pic>
    </p:spTree>
    <p:extLst>
      <p:ext uri="{BB962C8B-B14F-4D97-AF65-F5344CB8AC3E}">
        <p14:creationId xmlns:p14="http://schemas.microsoft.com/office/powerpoint/2010/main" val="22846431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445" y="228599"/>
            <a:ext cx="10971524" cy="914401"/>
          </a:xfrm>
          <a:solidFill>
            <a:srgbClr val="0070C0"/>
          </a:solidFill>
          <a:ln>
            <a:solidFill>
              <a:srgbClr val="0070C0"/>
            </a:solidFill>
          </a:ln>
        </p:spPr>
        <p:txBody>
          <a:bodyPr>
            <a:noAutofit/>
          </a:bodyPr>
          <a:lstStyle/>
          <a:p>
            <a:pPr algn="r"/>
            <a:r>
              <a:rPr lang="en-US" sz="4400" b="1" dirty="0">
                <a:solidFill>
                  <a:schemeClr val="bg1"/>
                </a:solidFill>
                <a:latin typeface="Agency FB" panose="020B0503020202020204" pitchFamily="34" charset="0"/>
              </a:rPr>
              <a:t>Educational Innovative Organization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35446" y="224967"/>
            <a:ext cx="914401" cy="921669"/>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14">
            <a:extLst>
              <a:ext uri="{FF2B5EF4-FFF2-40B4-BE49-F238E27FC236}">
                <a16:creationId xmlns:a16="http://schemas.microsoft.com/office/drawing/2014/main" id="{758BFD42-1BF4-4142-8879-6B9382609639}"/>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47</a:t>
            </a:fld>
            <a:endParaRPr lang="en-US" sz="5400" dirty="0">
              <a:solidFill>
                <a:srgbClr val="C00000">
                  <a:alpha val="25000"/>
                </a:srgbClr>
              </a:solidFill>
            </a:endParaRPr>
          </a:p>
        </p:txBody>
      </p:sp>
      <p:sp>
        <p:nvSpPr>
          <p:cNvPr id="3" name="Content Placeholder 4">
            <a:extLst>
              <a:ext uri="{FF2B5EF4-FFF2-40B4-BE49-F238E27FC236}">
                <a16:creationId xmlns:a16="http://schemas.microsoft.com/office/drawing/2014/main" id="{25EEF6AE-C78E-E3B2-45BA-F658A052C50D}"/>
              </a:ext>
            </a:extLst>
          </p:cNvPr>
          <p:cNvSpPr>
            <a:spLocks noGrp="1"/>
          </p:cNvSpPr>
          <p:nvPr>
            <p:ph idx="1"/>
          </p:nvPr>
        </p:nvSpPr>
        <p:spPr>
          <a:xfrm>
            <a:off x="150812" y="1524000"/>
            <a:ext cx="11430000" cy="4648200"/>
          </a:xfrm>
          <a:ln>
            <a:solidFill>
              <a:schemeClr val="accent1"/>
            </a:solidFill>
          </a:ln>
        </p:spPr>
        <p:txBody>
          <a:bodyPr>
            <a:normAutofit fontScale="85000" lnSpcReduction="10000"/>
          </a:bodyPr>
          <a:lstStyle/>
          <a:p>
            <a:pPr marL="0" indent="0">
              <a:lnSpc>
                <a:spcPct val="100000"/>
              </a:lnSpc>
              <a:buNone/>
            </a:pPr>
            <a:r>
              <a:rPr lang="en-US" sz="3200" b="1" dirty="0">
                <a:solidFill>
                  <a:schemeClr val="accent1">
                    <a:lumMod val="50000"/>
                  </a:schemeClr>
                </a:solidFill>
                <a:latin typeface="Agency FB" panose="020B0503020202020204" pitchFamily="34" charset="0"/>
              </a:rPr>
              <a:t>To be an “Educational Innovative Organization”, the main factors must generally be as follows </a:t>
            </a:r>
          </a:p>
          <a:p>
            <a:pPr marL="0" indent="0">
              <a:lnSpc>
                <a:spcPct val="100000"/>
              </a:lnSpc>
              <a:buNone/>
            </a:pPr>
            <a:r>
              <a:rPr lang="en-US" sz="3200" b="1" dirty="0">
                <a:solidFill>
                  <a:schemeClr val="accent1">
                    <a:lumMod val="50000"/>
                  </a:schemeClr>
                </a:solidFill>
                <a:latin typeface="Agency FB" panose="020B0503020202020204" pitchFamily="34" charset="0"/>
              </a:rPr>
              <a:t>1) Structure: </a:t>
            </a:r>
            <a:r>
              <a:rPr lang="en-US" sz="3200" dirty="0">
                <a:solidFill>
                  <a:schemeClr val="accent1">
                    <a:lumMod val="50000"/>
                  </a:schemeClr>
                </a:solidFill>
                <a:latin typeface="Agency FB" panose="020B0503020202020204" pitchFamily="34" charset="0"/>
              </a:rPr>
              <a:t>It should look like an organic structure; it is a flexible organization, not too attached to the original process. There is an adaptation to the environment. There is a decentralization of management that does not stick to the supervisor. There is communication at all levels between the command line. And do not have to have a formal form (Horizontal Communication).</a:t>
            </a:r>
          </a:p>
          <a:p>
            <a:pPr marL="0" indent="0">
              <a:lnSpc>
                <a:spcPct val="100000"/>
              </a:lnSpc>
              <a:buNone/>
            </a:pPr>
            <a:r>
              <a:rPr lang="en-US" sz="3200" b="1" dirty="0">
                <a:solidFill>
                  <a:schemeClr val="accent1">
                    <a:lumMod val="50000"/>
                  </a:schemeClr>
                </a:solidFill>
                <a:latin typeface="Agency FB" panose="020B0503020202020204" pitchFamily="34" charset="0"/>
              </a:rPr>
              <a:t>2) Size: </a:t>
            </a:r>
            <a:r>
              <a:rPr lang="en-US" sz="3200" dirty="0">
                <a:solidFill>
                  <a:schemeClr val="accent1">
                    <a:lumMod val="50000"/>
                  </a:schemeClr>
                </a:solidFill>
                <a:latin typeface="Agency FB" panose="020B0503020202020204" pitchFamily="34" charset="0"/>
              </a:rPr>
              <a:t>Large organizations have an advantage over small organizations in terms of funding, with a focus on R&amp;D advantages, expenditure, support for various technologies, Personnel development and effective staffing, and having more specialists, which is good for creating new knowledge. On the contrary, small organizations have advantages over large organizations, especially in management and characteristics within more flexible organizations. There is more proximity to customers. There is a smaller administrative stratification (Low Hierarchies). </a:t>
            </a:r>
          </a:p>
        </p:txBody>
      </p:sp>
    </p:spTree>
    <p:extLst>
      <p:ext uri="{BB962C8B-B14F-4D97-AF65-F5344CB8AC3E}">
        <p14:creationId xmlns:p14="http://schemas.microsoft.com/office/powerpoint/2010/main" val="7790234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barn(inVertical)">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A768C466-7584-49C9-9288-3F63A8C51155}"/>
              </a:ext>
            </a:extLst>
          </p:cNvPr>
          <p:cNvGraphicFramePr>
            <a:graphicFrameLocks noGrp="1"/>
          </p:cNvGraphicFramePr>
          <p:nvPr>
            <p:ph idx="1"/>
          </p:nvPr>
        </p:nvGraphicFramePr>
        <p:xfrm>
          <a:off x="117099" y="1794932"/>
          <a:ext cx="11006513" cy="4986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3F3C95F8-AAAB-4385-89DE-A1D719D54CD8}"/>
              </a:ext>
            </a:extLst>
          </p:cNvPr>
          <p:cNvSpPr txBox="1"/>
          <p:nvPr/>
        </p:nvSpPr>
        <p:spPr>
          <a:xfrm>
            <a:off x="-153988" y="2099733"/>
            <a:ext cx="1600200"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1</a:t>
            </a:r>
          </a:p>
        </p:txBody>
      </p:sp>
      <p:sp>
        <p:nvSpPr>
          <p:cNvPr id="10" name="TextBox 9">
            <a:extLst>
              <a:ext uri="{FF2B5EF4-FFF2-40B4-BE49-F238E27FC236}">
                <a16:creationId xmlns:a16="http://schemas.microsoft.com/office/drawing/2014/main" id="{951D434A-33D1-4254-8BF2-8576BB9E40D0}"/>
              </a:ext>
            </a:extLst>
          </p:cNvPr>
          <p:cNvSpPr txBox="1"/>
          <p:nvPr/>
        </p:nvSpPr>
        <p:spPr>
          <a:xfrm>
            <a:off x="369595" y="4390177"/>
            <a:ext cx="1522722"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3</a:t>
            </a:r>
          </a:p>
        </p:txBody>
      </p:sp>
      <p:sp>
        <p:nvSpPr>
          <p:cNvPr id="11" name="TextBox 10">
            <a:extLst>
              <a:ext uri="{FF2B5EF4-FFF2-40B4-BE49-F238E27FC236}">
                <a16:creationId xmlns:a16="http://schemas.microsoft.com/office/drawing/2014/main" id="{C9D38C6F-D009-4BA4-B2F9-86F3F336171C}"/>
              </a:ext>
            </a:extLst>
          </p:cNvPr>
          <p:cNvSpPr txBox="1"/>
          <p:nvPr/>
        </p:nvSpPr>
        <p:spPr>
          <a:xfrm>
            <a:off x="369595" y="3237875"/>
            <a:ext cx="1522722"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2</a:t>
            </a:r>
          </a:p>
        </p:txBody>
      </p:sp>
      <p:sp>
        <p:nvSpPr>
          <p:cNvPr id="12" name="TextBox 11">
            <a:extLst>
              <a:ext uri="{FF2B5EF4-FFF2-40B4-BE49-F238E27FC236}">
                <a16:creationId xmlns:a16="http://schemas.microsoft.com/office/drawing/2014/main" id="{64BA262E-FF3D-4FF1-9D2D-EDAB7F31F9A4}"/>
              </a:ext>
            </a:extLst>
          </p:cNvPr>
          <p:cNvSpPr txBox="1"/>
          <p:nvPr/>
        </p:nvSpPr>
        <p:spPr>
          <a:xfrm>
            <a:off x="-111768" y="5551982"/>
            <a:ext cx="1522722"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4</a:t>
            </a:r>
          </a:p>
        </p:txBody>
      </p:sp>
      <p:sp>
        <p:nvSpPr>
          <p:cNvPr id="15" name="Slide Number Placeholder 14">
            <a:extLst>
              <a:ext uri="{FF2B5EF4-FFF2-40B4-BE49-F238E27FC236}">
                <a16:creationId xmlns:a16="http://schemas.microsoft.com/office/drawing/2014/main" id="{6890BE80-7AD2-4E34-86B2-2C6E50E09BEB}"/>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48</a:t>
            </a:fld>
            <a:endParaRPr lang="en-US" sz="5400" dirty="0">
              <a:solidFill>
                <a:srgbClr val="C00000">
                  <a:alpha val="25000"/>
                </a:srgbClr>
              </a:solidFill>
            </a:endParaRPr>
          </a:p>
        </p:txBody>
      </p:sp>
      <p:sp>
        <p:nvSpPr>
          <p:cNvPr id="6" name="Title 1">
            <a:extLst>
              <a:ext uri="{FF2B5EF4-FFF2-40B4-BE49-F238E27FC236}">
                <a16:creationId xmlns:a16="http://schemas.microsoft.com/office/drawing/2014/main" id="{17301045-5E5F-3E71-68E9-3A73E27022F2}"/>
              </a:ext>
            </a:extLst>
          </p:cNvPr>
          <p:cNvSpPr>
            <a:spLocks noGrp="1"/>
          </p:cNvSpPr>
          <p:nvPr>
            <p:ph type="title"/>
          </p:nvPr>
        </p:nvSpPr>
        <p:spPr>
          <a:xfrm>
            <a:off x="687445" y="228599"/>
            <a:ext cx="10971524" cy="914401"/>
          </a:xfrm>
          <a:solidFill>
            <a:srgbClr val="0070C0"/>
          </a:solidFill>
          <a:ln>
            <a:solidFill>
              <a:srgbClr val="0070C0"/>
            </a:solidFill>
          </a:ln>
        </p:spPr>
        <p:txBody>
          <a:bodyPr>
            <a:noAutofit/>
          </a:bodyPr>
          <a:lstStyle/>
          <a:p>
            <a:pPr algn="r"/>
            <a:r>
              <a:rPr lang="en-US" sz="4400" b="1" dirty="0">
                <a:solidFill>
                  <a:schemeClr val="bg1"/>
                </a:solidFill>
                <a:latin typeface="Agency FB" panose="020B0503020202020204" pitchFamily="34" charset="0"/>
              </a:rPr>
              <a:t>Educational Innovative Organization</a:t>
            </a:r>
          </a:p>
        </p:txBody>
      </p:sp>
      <p:sp>
        <p:nvSpPr>
          <p:cNvPr id="8" name="Isosceles Triangle 7">
            <a:extLst>
              <a:ext uri="{FF2B5EF4-FFF2-40B4-BE49-F238E27FC236}">
                <a16:creationId xmlns:a16="http://schemas.microsoft.com/office/drawing/2014/main" id="{22FAE467-3034-2788-9787-F6B28C6570EE}"/>
              </a:ext>
            </a:extLst>
          </p:cNvPr>
          <p:cNvSpPr/>
          <p:nvPr/>
        </p:nvSpPr>
        <p:spPr>
          <a:xfrm rot="5400000">
            <a:off x="535446" y="224967"/>
            <a:ext cx="914401" cy="921669"/>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6CB7819-6001-44E2-8FE7-B674F868F94D}"/>
              </a:ext>
            </a:extLst>
          </p:cNvPr>
          <p:cNvSpPr/>
          <p:nvPr/>
        </p:nvSpPr>
        <p:spPr>
          <a:xfrm>
            <a:off x="388574" y="1131434"/>
            <a:ext cx="10900234" cy="954107"/>
          </a:xfrm>
          <a:prstGeom prst="rect">
            <a:avLst/>
          </a:prstGeom>
        </p:spPr>
        <p:txBody>
          <a:bodyPr wrap="square">
            <a:spAutoFit/>
          </a:bodyPr>
          <a:lstStyle/>
          <a:p>
            <a:r>
              <a:rPr lang="en-US" sz="2800" b="1" dirty="0">
                <a:solidFill>
                  <a:schemeClr val="accent1">
                    <a:lumMod val="50000"/>
                  </a:schemeClr>
                </a:solidFill>
                <a:latin typeface="Agency FB" panose="020B0503020202020204" pitchFamily="34" charset="0"/>
              </a:rPr>
              <a:t>The concept that the organization can be applied in the management of education in the organization to step into the organization of innovation, including:</a:t>
            </a:r>
          </a:p>
        </p:txBody>
      </p:sp>
    </p:spTree>
    <p:extLst>
      <p:ext uri="{BB962C8B-B14F-4D97-AF65-F5344CB8AC3E}">
        <p14:creationId xmlns:p14="http://schemas.microsoft.com/office/powerpoint/2010/main" val="31867794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6" grpId="0" animBg="1"/>
      <p:bldP spid="8" grpId="0" animBg="1"/>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8" y="228600"/>
            <a:ext cx="10971524" cy="1154537"/>
          </a:xfrm>
          <a:solidFill>
            <a:srgbClr val="C00000"/>
          </a:solidFill>
          <a:ln>
            <a:solidFill>
              <a:srgbClr val="C00000"/>
            </a:solidFill>
          </a:ln>
        </p:spPr>
        <p:txBody>
          <a:bodyPr>
            <a:noAutofit/>
          </a:bodyPr>
          <a:lstStyle/>
          <a:p>
            <a:pPr algn="ctr"/>
            <a:r>
              <a:rPr lang="en-US" sz="6000" b="1" dirty="0">
                <a:solidFill>
                  <a:schemeClr val="bg1"/>
                </a:solidFill>
                <a:latin typeface="Agency FB" panose="020B0503020202020204" pitchFamily="34" charset="0"/>
              </a:rPr>
              <a:t>Conclusion and Recommendations</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15377" y="345036"/>
            <a:ext cx="1154539"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413F83B-046E-4799-9A99-A33F28448807}"/>
              </a:ext>
            </a:extLst>
          </p:cNvPr>
          <p:cNvSpPr/>
          <p:nvPr/>
        </p:nvSpPr>
        <p:spPr>
          <a:xfrm>
            <a:off x="379412" y="1841242"/>
            <a:ext cx="11658600" cy="3785652"/>
          </a:xfrm>
          <a:prstGeom prst="rect">
            <a:avLst/>
          </a:prstGeom>
          <a:ln>
            <a:solidFill>
              <a:srgbClr val="C00000"/>
            </a:solidFill>
          </a:ln>
        </p:spPr>
        <p:txBody>
          <a:bodyPr wrap="square">
            <a:spAutoFit/>
          </a:bodyPr>
          <a:lstStyle/>
          <a:p>
            <a:r>
              <a:rPr lang="en-US" sz="4000" dirty="0">
                <a:solidFill>
                  <a:schemeClr val="accent1">
                    <a:lumMod val="50000"/>
                  </a:schemeClr>
                </a:solidFill>
                <a:latin typeface="Agency FB" panose="020B0503020202020204" pitchFamily="34" charset="0"/>
              </a:rPr>
              <a:t>	The mechanism can manage educational innovation. It is the process of organizing education that educational institutions need to bring new educational technology and innovation to be used for the development of courses, teaching materials, teaching measurement and evaluation and management. To develop education at all levels more effective and effective compared to the international.</a:t>
            </a:r>
          </a:p>
        </p:txBody>
      </p:sp>
      <p:sp>
        <p:nvSpPr>
          <p:cNvPr id="8" name="Slide Number Placeholder 14">
            <a:extLst>
              <a:ext uri="{FF2B5EF4-FFF2-40B4-BE49-F238E27FC236}">
                <a16:creationId xmlns:a16="http://schemas.microsoft.com/office/drawing/2014/main" id="{4578969C-FF5F-478E-9702-714043FC0D4B}"/>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49</a:t>
            </a:fld>
            <a:endParaRPr lang="en-US" sz="5400" dirty="0">
              <a:solidFill>
                <a:srgbClr val="C00000">
                  <a:alpha val="25000"/>
                </a:srgbClr>
              </a:solidFill>
            </a:endParaRPr>
          </a:p>
        </p:txBody>
      </p:sp>
    </p:spTree>
    <p:extLst>
      <p:ext uri="{BB962C8B-B14F-4D97-AF65-F5344CB8AC3E}">
        <p14:creationId xmlns:p14="http://schemas.microsoft.com/office/powerpoint/2010/main" val="17094803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ctr"/>
            <a:r>
              <a:rPr lang="en-US" b="1" dirty="0">
                <a:solidFill>
                  <a:schemeClr val="bg1"/>
                </a:solidFill>
                <a:latin typeface="Agency FB" panose="020B0503020202020204" pitchFamily="34" charset="0"/>
              </a:rPr>
              <a:t>Introduction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649312FD-4C8F-4001-9726-AA91DB7679EE}"/>
              </a:ext>
            </a:extLst>
          </p:cNvPr>
          <p:cNvSpPr>
            <a:spLocks noGrp="1"/>
          </p:cNvSpPr>
          <p:nvPr>
            <p:ph idx="1"/>
          </p:nvPr>
        </p:nvSpPr>
        <p:spPr>
          <a:xfrm>
            <a:off x="718949" y="1828800"/>
            <a:ext cx="11090463" cy="4724400"/>
          </a:xfrm>
          <a:ln>
            <a:solidFill>
              <a:schemeClr val="accent1"/>
            </a:solidFill>
          </a:ln>
        </p:spPr>
        <p:txBody>
          <a:bodyPr>
            <a:normAutofit/>
          </a:bodyPr>
          <a:lstStyle/>
          <a:p>
            <a:pPr>
              <a:lnSpc>
                <a:spcPct val="100000"/>
              </a:lnSpc>
              <a:buFont typeface="Wingdings" panose="05000000000000000000" pitchFamily="2" charset="2"/>
              <a:buChar char="Ø"/>
            </a:pPr>
            <a:r>
              <a:rPr lang="en-US" sz="3200" b="1" dirty="0">
                <a:solidFill>
                  <a:schemeClr val="accent1">
                    <a:lumMod val="50000"/>
                  </a:schemeClr>
                </a:solidFill>
                <a:latin typeface="Agency FB" panose="020B0503020202020204" pitchFamily="34" charset="0"/>
              </a:rPr>
              <a:t> The rapid change in the 21st century from industrial capitalism to transnational industrial capitalism with higher-level technology and management development. Emphasis on producing automatic high-tech products and services that use computers and modern technology.</a:t>
            </a:r>
          </a:p>
          <a:p>
            <a:pPr>
              <a:lnSpc>
                <a:spcPct val="100000"/>
              </a:lnSpc>
              <a:buFont typeface="Wingdings" panose="05000000000000000000" pitchFamily="2" charset="2"/>
              <a:buChar char="Ø"/>
            </a:pPr>
            <a:r>
              <a:rPr lang="en-US" sz="3200" b="1" dirty="0">
                <a:solidFill>
                  <a:schemeClr val="accent1">
                    <a:lumMod val="50000"/>
                  </a:schemeClr>
                </a:solidFill>
                <a:latin typeface="Agency FB" panose="020B0503020202020204" pitchFamily="34" charset="0"/>
              </a:rPr>
              <a:t> Therefore, the learning process, content knowledge, skill development and rationality will be important variables for the learner. In many countries, the importance and the need for young people to have skills for living in the 21st century has changed from the original.</a:t>
            </a:r>
          </a:p>
        </p:txBody>
      </p:sp>
      <p:graphicFrame>
        <p:nvGraphicFramePr>
          <p:cNvPr id="7" name="Diagram 6">
            <a:extLst>
              <a:ext uri="{FF2B5EF4-FFF2-40B4-BE49-F238E27FC236}">
                <a16:creationId xmlns:a16="http://schemas.microsoft.com/office/drawing/2014/main" id="{1F00A732-C663-4F57-BC52-7E95A5C8B417}"/>
              </a:ext>
            </a:extLst>
          </p:cNvPr>
          <p:cNvGraphicFramePr/>
          <p:nvPr>
            <p:extLst>
              <p:ext uri="{D42A27DB-BD31-4B8C-83A1-F6EECF244321}">
                <p14:modId xmlns:p14="http://schemas.microsoft.com/office/powerpoint/2010/main" val="456449661"/>
              </p:ext>
            </p:extLst>
          </p:nvPr>
        </p:nvGraphicFramePr>
        <p:xfrm>
          <a:off x="7999412" y="-685800"/>
          <a:ext cx="44958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Slide Number Placeholder 14">
            <a:extLst>
              <a:ext uri="{FF2B5EF4-FFF2-40B4-BE49-F238E27FC236}">
                <a16:creationId xmlns:a16="http://schemas.microsoft.com/office/drawing/2014/main" id="{DB8615F5-F7D2-4256-86AE-910CB418108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5</a:t>
            </a:fld>
            <a:endParaRPr lang="en-US" sz="5400" dirty="0">
              <a:solidFill>
                <a:srgbClr val="C00000">
                  <a:alpha val="25000"/>
                </a:srgbClr>
              </a:solidFill>
            </a:endParaRPr>
          </a:p>
        </p:txBody>
      </p:sp>
    </p:spTree>
    <p:extLst>
      <p:ext uri="{BB962C8B-B14F-4D97-AF65-F5344CB8AC3E}">
        <p14:creationId xmlns:p14="http://schemas.microsoft.com/office/powerpoint/2010/main" val="17982583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7"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13F83B-046E-4799-9A99-A33F28448807}"/>
              </a:ext>
            </a:extLst>
          </p:cNvPr>
          <p:cNvSpPr/>
          <p:nvPr/>
        </p:nvSpPr>
        <p:spPr>
          <a:xfrm>
            <a:off x="227012" y="1460242"/>
            <a:ext cx="11845432" cy="4524315"/>
          </a:xfrm>
          <a:prstGeom prst="rect">
            <a:avLst/>
          </a:prstGeom>
          <a:ln>
            <a:solidFill>
              <a:srgbClr val="C00000"/>
            </a:solidFill>
          </a:ln>
        </p:spPr>
        <p:txBody>
          <a:bodyPr wrap="square">
            <a:spAutoFit/>
          </a:bodyPr>
          <a:lstStyle/>
          <a:p>
            <a:r>
              <a:rPr lang="en-US" sz="3200" dirty="0">
                <a:solidFill>
                  <a:schemeClr val="accent1">
                    <a:lumMod val="50000"/>
                  </a:schemeClr>
                </a:solidFill>
                <a:latin typeface="Agency FB" panose="020B0503020202020204" pitchFamily="34" charset="0"/>
              </a:rPr>
              <a:t>	The aftermath of the education disruption modification, including education reform, makes the role and main function of modern educational institutions at all levels have the characteristics they should have. Support thinking tools as a consultant for personnel within the institution and external innovation units that see the possibility, including persuading those who are involved and interested in innovation and creativity in education. In the end, the institution's direction will be determined by the common opinion of the educational institution to survive in the future. Under the rapidly changing environment of the world, creativity can draw the potential of people in the institution to use it effectively and not stick to the original rules that limit people’s imagination in the education industry.  </a:t>
            </a:r>
          </a:p>
        </p:txBody>
      </p:sp>
      <p:sp>
        <p:nvSpPr>
          <p:cNvPr id="6" name="Slide Number Placeholder 14">
            <a:extLst>
              <a:ext uri="{FF2B5EF4-FFF2-40B4-BE49-F238E27FC236}">
                <a16:creationId xmlns:a16="http://schemas.microsoft.com/office/drawing/2014/main" id="{193DA961-7FF1-4F9E-A019-FC7C6C39DAAB}"/>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50</a:t>
            </a:fld>
            <a:endParaRPr lang="en-US" sz="5400" dirty="0">
              <a:solidFill>
                <a:srgbClr val="C00000">
                  <a:alpha val="25000"/>
                </a:srgbClr>
              </a:solidFill>
            </a:endParaRPr>
          </a:p>
        </p:txBody>
      </p:sp>
      <p:sp>
        <p:nvSpPr>
          <p:cNvPr id="8" name="Title 1">
            <a:extLst>
              <a:ext uri="{FF2B5EF4-FFF2-40B4-BE49-F238E27FC236}">
                <a16:creationId xmlns:a16="http://schemas.microsoft.com/office/drawing/2014/main" id="{F59BA248-931E-7031-E934-3DF66E60EBF9}"/>
              </a:ext>
            </a:extLst>
          </p:cNvPr>
          <p:cNvSpPr>
            <a:spLocks noGrp="1"/>
          </p:cNvSpPr>
          <p:nvPr>
            <p:ph type="title"/>
          </p:nvPr>
        </p:nvSpPr>
        <p:spPr>
          <a:xfrm>
            <a:off x="685488" y="228600"/>
            <a:ext cx="10971524" cy="1154537"/>
          </a:xfrm>
          <a:solidFill>
            <a:srgbClr val="C00000"/>
          </a:solidFill>
          <a:ln>
            <a:solidFill>
              <a:srgbClr val="C00000"/>
            </a:solidFill>
          </a:ln>
        </p:spPr>
        <p:txBody>
          <a:bodyPr>
            <a:noAutofit/>
          </a:bodyPr>
          <a:lstStyle/>
          <a:p>
            <a:pPr algn="ctr"/>
            <a:r>
              <a:rPr lang="en-US" sz="6000" b="1" dirty="0">
                <a:solidFill>
                  <a:schemeClr val="bg1"/>
                </a:solidFill>
                <a:latin typeface="Agency FB" panose="020B0503020202020204" pitchFamily="34" charset="0"/>
              </a:rPr>
              <a:t>Conclusion and Recommendations</a:t>
            </a:r>
          </a:p>
        </p:txBody>
      </p:sp>
      <p:sp>
        <p:nvSpPr>
          <p:cNvPr id="9" name="Isosceles Triangle 8">
            <a:extLst>
              <a:ext uri="{FF2B5EF4-FFF2-40B4-BE49-F238E27FC236}">
                <a16:creationId xmlns:a16="http://schemas.microsoft.com/office/drawing/2014/main" id="{B088CE99-9CC3-88F3-DC5B-BC690596E456}"/>
              </a:ext>
            </a:extLst>
          </p:cNvPr>
          <p:cNvSpPr/>
          <p:nvPr/>
        </p:nvSpPr>
        <p:spPr>
          <a:xfrm rot="5400000">
            <a:off x="415377" y="345036"/>
            <a:ext cx="1154539"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7040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13F83B-046E-4799-9A99-A33F28448807}"/>
              </a:ext>
            </a:extLst>
          </p:cNvPr>
          <p:cNvSpPr/>
          <p:nvPr/>
        </p:nvSpPr>
        <p:spPr>
          <a:xfrm>
            <a:off x="227012" y="1460242"/>
            <a:ext cx="11845432" cy="3539430"/>
          </a:xfrm>
          <a:prstGeom prst="rect">
            <a:avLst/>
          </a:prstGeom>
          <a:ln>
            <a:solidFill>
              <a:srgbClr val="C00000"/>
            </a:solidFill>
          </a:ln>
        </p:spPr>
        <p:txBody>
          <a:bodyPr wrap="square">
            <a:spAutoFit/>
          </a:bodyPr>
          <a:lstStyle/>
          <a:p>
            <a:r>
              <a:rPr lang="en-US" sz="3200" dirty="0">
                <a:solidFill>
                  <a:schemeClr val="accent1">
                    <a:lumMod val="50000"/>
                  </a:schemeClr>
                </a:solidFill>
                <a:latin typeface="Agency FB" panose="020B0503020202020204" pitchFamily="34" charset="0"/>
              </a:rPr>
              <a:t>	The importance of educational institutions that must support research drives cannot be limited to the duty of academic support to research to improve academic promotion. However, it should start from cultivating innovative ideas at the foundation level for researchers and inventors of educational institutions both domestically and internationally interested in bringing research output to academically. It is like a connector for the supply and demand of innovative work within various educational institutions to meet by focusing only on tasks that can be practical and beneficial to learners. </a:t>
            </a:r>
          </a:p>
        </p:txBody>
      </p:sp>
      <p:sp>
        <p:nvSpPr>
          <p:cNvPr id="6" name="Slide Number Placeholder 14">
            <a:extLst>
              <a:ext uri="{FF2B5EF4-FFF2-40B4-BE49-F238E27FC236}">
                <a16:creationId xmlns:a16="http://schemas.microsoft.com/office/drawing/2014/main" id="{193DA961-7FF1-4F9E-A019-FC7C6C39DAAB}"/>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51</a:t>
            </a:fld>
            <a:endParaRPr lang="en-US" sz="5400" dirty="0">
              <a:solidFill>
                <a:srgbClr val="C00000">
                  <a:alpha val="25000"/>
                </a:srgbClr>
              </a:solidFill>
            </a:endParaRPr>
          </a:p>
        </p:txBody>
      </p:sp>
      <p:sp>
        <p:nvSpPr>
          <p:cNvPr id="8" name="Title 1">
            <a:extLst>
              <a:ext uri="{FF2B5EF4-FFF2-40B4-BE49-F238E27FC236}">
                <a16:creationId xmlns:a16="http://schemas.microsoft.com/office/drawing/2014/main" id="{F59BA248-931E-7031-E934-3DF66E60EBF9}"/>
              </a:ext>
            </a:extLst>
          </p:cNvPr>
          <p:cNvSpPr>
            <a:spLocks noGrp="1"/>
          </p:cNvSpPr>
          <p:nvPr>
            <p:ph type="title"/>
          </p:nvPr>
        </p:nvSpPr>
        <p:spPr>
          <a:xfrm>
            <a:off x="685488" y="228600"/>
            <a:ext cx="10971524" cy="1154537"/>
          </a:xfrm>
          <a:solidFill>
            <a:srgbClr val="C00000"/>
          </a:solidFill>
          <a:ln>
            <a:solidFill>
              <a:srgbClr val="C00000"/>
            </a:solidFill>
          </a:ln>
        </p:spPr>
        <p:txBody>
          <a:bodyPr>
            <a:noAutofit/>
          </a:bodyPr>
          <a:lstStyle/>
          <a:p>
            <a:pPr algn="ctr"/>
            <a:r>
              <a:rPr lang="en-US" sz="6000" b="1" dirty="0">
                <a:solidFill>
                  <a:schemeClr val="bg1"/>
                </a:solidFill>
                <a:latin typeface="Agency FB" panose="020B0503020202020204" pitchFamily="34" charset="0"/>
              </a:rPr>
              <a:t>Conclusion and Recommendations</a:t>
            </a:r>
          </a:p>
        </p:txBody>
      </p:sp>
      <p:sp>
        <p:nvSpPr>
          <p:cNvPr id="9" name="Isosceles Triangle 8">
            <a:extLst>
              <a:ext uri="{FF2B5EF4-FFF2-40B4-BE49-F238E27FC236}">
                <a16:creationId xmlns:a16="http://schemas.microsoft.com/office/drawing/2014/main" id="{B088CE99-9CC3-88F3-DC5B-BC690596E456}"/>
              </a:ext>
            </a:extLst>
          </p:cNvPr>
          <p:cNvSpPr/>
          <p:nvPr/>
        </p:nvSpPr>
        <p:spPr>
          <a:xfrm rot="5400000">
            <a:off x="415377" y="345036"/>
            <a:ext cx="1154539"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22528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4A8F0370-F87E-460F-BAAD-6A3AF4D2978D}"/>
              </a:ext>
            </a:extLst>
          </p:cNvPr>
          <p:cNvSpPr>
            <a:spLocks noGrp="1"/>
          </p:cNvSpPr>
          <p:nvPr>
            <p:ph type="title"/>
          </p:nvPr>
        </p:nvSpPr>
        <p:spPr>
          <a:xfrm>
            <a:off x="8349559" y="1295400"/>
            <a:ext cx="3590218" cy="1920241"/>
          </a:xfrm>
        </p:spPr>
        <p:txBody>
          <a:bodyPr/>
          <a:lstStyle/>
          <a:p>
            <a:pPr algn="ctr"/>
            <a:r>
              <a:rPr lang="en-US" sz="8000" dirty="0">
                <a:latin typeface="Agency FB" panose="020B0503020202020204" pitchFamily="34" charset="0"/>
              </a:rPr>
              <a:t>T</a:t>
            </a:r>
            <a:r>
              <a:rPr lang="en-US" sz="8000" dirty="0">
                <a:solidFill>
                  <a:srgbClr val="C00000"/>
                </a:solidFill>
                <a:latin typeface="Agency FB" panose="020B0503020202020204" pitchFamily="34" charset="0"/>
              </a:rPr>
              <a:t>H</a:t>
            </a:r>
            <a:r>
              <a:rPr lang="en-US" sz="8000" dirty="0">
                <a:solidFill>
                  <a:srgbClr val="FFC000"/>
                </a:solidFill>
                <a:latin typeface="Agency FB" panose="020B0503020202020204" pitchFamily="34" charset="0"/>
              </a:rPr>
              <a:t>A</a:t>
            </a:r>
            <a:r>
              <a:rPr lang="en-US" sz="8000" dirty="0">
                <a:solidFill>
                  <a:schemeClr val="bg1"/>
                </a:solidFill>
                <a:latin typeface="Agency FB" panose="020B0503020202020204" pitchFamily="34" charset="0"/>
              </a:rPr>
              <a:t>N</a:t>
            </a:r>
            <a:r>
              <a:rPr lang="en-US" sz="8000" dirty="0">
                <a:solidFill>
                  <a:srgbClr val="C00000"/>
                </a:solidFill>
                <a:latin typeface="Agency FB" panose="020B0503020202020204" pitchFamily="34" charset="0"/>
              </a:rPr>
              <a:t>K</a:t>
            </a:r>
            <a:r>
              <a:rPr lang="en-US" sz="8000" dirty="0">
                <a:latin typeface="Agency FB" panose="020B0503020202020204" pitchFamily="34" charset="0"/>
              </a:rPr>
              <a:t> </a:t>
            </a:r>
            <a:r>
              <a:rPr lang="en-US" sz="8000" dirty="0">
                <a:solidFill>
                  <a:srgbClr val="FFC000"/>
                </a:solidFill>
                <a:latin typeface="Agency FB" panose="020B0503020202020204" pitchFamily="34" charset="0"/>
              </a:rPr>
              <a:t>Y</a:t>
            </a:r>
            <a:r>
              <a:rPr lang="en-US" sz="8000" dirty="0">
                <a:latin typeface="Agency FB" panose="020B0503020202020204" pitchFamily="34" charset="0"/>
              </a:rPr>
              <a:t>O</a:t>
            </a:r>
            <a:r>
              <a:rPr lang="en-US" sz="8000" dirty="0">
                <a:solidFill>
                  <a:srgbClr val="C00000"/>
                </a:solidFill>
                <a:latin typeface="Agency FB" panose="020B0503020202020204" pitchFamily="34" charset="0"/>
              </a:rPr>
              <a:t>U</a:t>
            </a:r>
          </a:p>
        </p:txBody>
      </p:sp>
      <p:pic>
        <p:nvPicPr>
          <p:cNvPr id="33" name="Content Placeholder 32">
            <a:extLst>
              <a:ext uri="{FF2B5EF4-FFF2-40B4-BE49-F238E27FC236}">
                <a16:creationId xmlns:a16="http://schemas.microsoft.com/office/drawing/2014/main" id="{157A4553-D33B-4736-A0C6-C11C3B1184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32" y="0"/>
            <a:ext cx="8229600" cy="6858000"/>
          </a:xfrm>
        </p:spPr>
      </p:pic>
      <p:pic>
        <p:nvPicPr>
          <p:cNvPr id="38" name="Picture 37">
            <a:extLst>
              <a:ext uri="{FF2B5EF4-FFF2-40B4-BE49-F238E27FC236}">
                <a16:creationId xmlns:a16="http://schemas.microsoft.com/office/drawing/2014/main" id="{0CC4E59D-5D1F-44A2-83BD-7DE3B3A89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7787" y="3505200"/>
            <a:ext cx="3413762" cy="1920241"/>
          </a:xfrm>
          <a:prstGeom prst="rect">
            <a:avLst/>
          </a:prstGeom>
        </p:spPr>
      </p:pic>
    </p:spTree>
    <p:extLst>
      <p:ext uri="{BB962C8B-B14F-4D97-AF65-F5344CB8AC3E}">
        <p14:creationId xmlns:p14="http://schemas.microsoft.com/office/powerpoint/2010/main" val="19172239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4500"/>
                                  </p:stCondLst>
                                  <p:childTnLst>
                                    <p:animEffect transition="out" filter="fade">
                                      <p:cBhvr>
                                        <p:cTn id="6" dur="10000" tmFilter="0, 0; .2, .5; .8, .5; 1, 0"/>
                                        <p:tgtEl>
                                          <p:spTgt spid="27"/>
                                        </p:tgtEl>
                                      </p:cBhvr>
                                    </p:animEffect>
                                    <p:animScale>
                                      <p:cBhvr>
                                        <p:cTn id="7" dur="500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ctr"/>
            <a:r>
              <a:rPr lang="en-US" b="1" dirty="0">
                <a:solidFill>
                  <a:schemeClr val="bg1"/>
                </a:solidFill>
                <a:latin typeface="Agency FB" panose="020B0503020202020204" pitchFamily="34" charset="0"/>
              </a:rPr>
              <a:t>Introduction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649312FD-4C8F-4001-9726-AA91DB7679EE}"/>
              </a:ext>
            </a:extLst>
          </p:cNvPr>
          <p:cNvSpPr>
            <a:spLocks noGrp="1"/>
          </p:cNvSpPr>
          <p:nvPr>
            <p:ph idx="1"/>
          </p:nvPr>
        </p:nvSpPr>
        <p:spPr>
          <a:xfrm>
            <a:off x="718949" y="1828800"/>
            <a:ext cx="11090463" cy="4724400"/>
          </a:xfrm>
          <a:ln>
            <a:solidFill>
              <a:schemeClr val="accent1"/>
            </a:solidFill>
          </a:ln>
        </p:spPr>
        <p:txBody>
          <a:bodyPr>
            <a:normAutofit fontScale="92500" lnSpcReduction="20000"/>
          </a:bodyPr>
          <a:lstStyle/>
          <a:p>
            <a:pPr>
              <a:lnSpc>
                <a:spcPct val="100000"/>
              </a:lnSpc>
              <a:buFont typeface="Wingdings" panose="05000000000000000000" pitchFamily="2" charset="2"/>
              <a:buChar char="Ø"/>
            </a:pPr>
            <a:r>
              <a:rPr lang="en-US" sz="3200" b="1" dirty="0">
                <a:solidFill>
                  <a:schemeClr val="accent1">
                    <a:lumMod val="50000"/>
                  </a:schemeClr>
                </a:solidFill>
                <a:latin typeface="Agency FB" panose="020B0503020202020204" pitchFamily="34" charset="0"/>
              </a:rPr>
              <a:t> Especially in the era of learning and digital transformation, it is necessary to join forces closely between those responsible for education and stakeholders to formulate policies and procedures for learners to have desirable skills or characteristics according to this new learning framework .</a:t>
            </a:r>
          </a:p>
          <a:p>
            <a:pPr>
              <a:lnSpc>
                <a:spcPct val="100000"/>
              </a:lnSpc>
              <a:buFont typeface="Wingdings" panose="05000000000000000000" pitchFamily="2" charset="2"/>
              <a:buChar char="Ø"/>
            </a:pPr>
            <a:r>
              <a:rPr lang="en-US" sz="3200" b="1" dirty="0">
                <a:solidFill>
                  <a:schemeClr val="accent1">
                    <a:lumMod val="50000"/>
                  </a:schemeClr>
                </a:solidFill>
                <a:latin typeface="Agency FB" panose="020B0503020202020204" pitchFamily="34" charset="0"/>
              </a:rPr>
              <a:t> Digital Education must be adapted to be proactive and use the principle of learning as a center. This is because the progress of technology and knowledge transition is fast, continuous and endless. Therefore, learning will change to advanced learning skills. The instructor is considered a coach and a facilitator in the teaching process and adjusts the teaching method so that learners can learn more by continuously using educational innovation throughout the system to comply with the changes.</a:t>
            </a:r>
          </a:p>
        </p:txBody>
      </p:sp>
      <p:graphicFrame>
        <p:nvGraphicFramePr>
          <p:cNvPr id="7" name="Diagram 6">
            <a:extLst>
              <a:ext uri="{FF2B5EF4-FFF2-40B4-BE49-F238E27FC236}">
                <a16:creationId xmlns:a16="http://schemas.microsoft.com/office/drawing/2014/main" id="{1F00A732-C663-4F57-BC52-7E95A5C8B417}"/>
              </a:ext>
            </a:extLst>
          </p:cNvPr>
          <p:cNvGraphicFramePr/>
          <p:nvPr/>
        </p:nvGraphicFramePr>
        <p:xfrm>
          <a:off x="7999412" y="-685800"/>
          <a:ext cx="44958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Slide Number Placeholder 14">
            <a:extLst>
              <a:ext uri="{FF2B5EF4-FFF2-40B4-BE49-F238E27FC236}">
                <a16:creationId xmlns:a16="http://schemas.microsoft.com/office/drawing/2014/main" id="{DB8615F5-F7D2-4256-86AE-910CB418108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6</a:t>
            </a:fld>
            <a:endParaRPr lang="en-US" sz="5400" dirty="0">
              <a:solidFill>
                <a:srgbClr val="C00000">
                  <a:alpha val="25000"/>
                </a:srgbClr>
              </a:solidFill>
            </a:endParaRPr>
          </a:p>
        </p:txBody>
      </p:sp>
    </p:spTree>
    <p:extLst>
      <p:ext uri="{BB962C8B-B14F-4D97-AF65-F5344CB8AC3E}">
        <p14:creationId xmlns:p14="http://schemas.microsoft.com/office/powerpoint/2010/main" val="25540167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7"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ctr"/>
            <a:r>
              <a:rPr lang="en-US" b="1" dirty="0">
                <a:solidFill>
                  <a:schemeClr val="bg1"/>
                </a:solidFill>
                <a:latin typeface="Agency FB" panose="020B0503020202020204" pitchFamily="34" charset="0"/>
              </a:rPr>
              <a:t>Introduction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649312FD-4C8F-4001-9726-AA91DB7679EE}"/>
              </a:ext>
            </a:extLst>
          </p:cNvPr>
          <p:cNvSpPr>
            <a:spLocks noGrp="1"/>
          </p:cNvSpPr>
          <p:nvPr>
            <p:ph idx="1"/>
          </p:nvPr>
        </p:nvSpPr>
        <p:spPr>
          <a:xfrm>
            <a:off x="718949" y="1828800"/>
            <a:ext cx="11090463" cy="4724400"/>
          </a:xfrm>
          <a:ln>
            <a:solidFill>
              <a:schemeClr val="accent1"/>
            </a:solidFill>
          </a:ln>
        </p:spPr>
        <p:txBody>
          <a:bodyPr>
            <a:normAutofit fontScale="85000" lnSpcReduction="20000"/>
          </a:bodyPr>
          <a:lstStyle/>
          <a:p>
            <a:pPr>
              <a:lnSpc>
                <a:spcPct val="100000"/>
              </a:lnSpc>
              <a:buFont typeface="Wingdings" panose="05000000000000000000" pitchFamily="2" charset="2"/>
              <a:buChar char="Ø"/>
            </a:pPr>
            <a:r>
              <a:rPr lang="en-US" sz="3200" b="1" dirty="0">
                <a:solidFill>
                  <a:schemeClr val="accent1">
                    <a:lumMod val="50000"/>
                  </a:schemeClr>
                </a:solidFill>
                <a:latin typeface="Agency FB" panose="020B0503020202020204" pitchFamily="34" charset="0"/>
              </a:rPr>
              <a:t> Thailand has been reforming education for more than 20 years, continuing until the fourth round of reform in the year A.D. 2019 under the National Education Act (No. 4) A.D. 2019 that focuses on changing the new four, namely the development of the quality of modern Thai people, new teachers, new schools and learning resources, new management systems, while still focusing on decentralizing the power of all parties to participate in educational management. Management is transferred from central to administration at the educational and local levels .</a:t>
            </a:r>
          </a:p>
          <a:p>
            <a:pPr>
              <a:lnSpc>
                <a:spcPct val="100000"/>
              </a:lnSpc>
              <a:buFont typeface="Wingdings" panose="05000000000000000000" pitchFamily="2" charset="2"/>
              <a:buChar char="Ø"/>
            </a:pPr>
            <a:r>
              <a:rPr lang="en-US" sz="3200" b="1" dirty="0">
                <a:solidFill>
                  <a:schemeClr val="accent1">
                    <a:lumMod val="50000"/>
                  </a:schemeClr>
                </a:solidFill>
                <a:latin typeface="Agency FB" panose="020B0503020202020204" pitchFamily="34" charset="0"/>
              </a:rPr>
              <a:t> However, in the current reality, it is found that most educational institution management models still have traditional management, such as Fayol’s management theory concept, that still has a hierarchy of management structure. The management of the educational institution has the highest power. Both in decision-making power, planning, coordination, and control, including the division of work that leads to the commitment to work of their side rather than joining forces for the success of the whole organization.</a:t>
            </a:r>
          </a:p>
        </p:txBody>
      </p:sp>
      <p:graphicFrame>
        <p:nvGraphicFramePr>
          <p:cNvPr id="7" name="Diagram 6">
            <a:extLst>
              <a:ext uri="{FF2B5EF4-FFF2-40B4-BE49-F238E27FC236}">
                <a16:creationId xmlns:a16="http://schemas.microsoft.com/office/drawing/2014/main" id="{1F00A732-C663-4F57-BC52-7E95A5C8B417}"/>
              </a:ext>
            </a:extLst>
          </p:cNvPr>
          <p:cNvGraphicFramePr/>
          <p:nvPr/>
        </p:nvGraphicFramePr>
        <p:xfrm>
          <a:off x="7999412" y="-685800"/>
          <a:ext cx="44958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Slide Number Placeholder 14">
            <a:extLst>
              <a:ext uri="{FF2B5EF4-FFF2-40B4-BE49-F238E27FC236}">
                <a16:creationId xmlns:a16="http://schemas.microsoft.com/office/drawing/2014/main" id="{DB8615F5-F7D2-4256-86AE-910CB418108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7</a:t>
            </a:fld>
            <a:endParaRPr lang="en-US" sz="5400" dirty="0">
              <a:solidFill>
                <a:srgbClr val="C00000">
                  <a:alpha val="25000"/>
                </a:srgbClr>
              </a:solidFill>
            </a:endParaRPr>
          </a:p>
        </p:txBody>
      </p:sp>
    </p:spTree>
    <p:extLst>
      <p:ext uri="{BB962C8B-B14F-4D97-AF65-F5344CB8AC3E}">
        <p14:creationId xmlns:p14="http://schemas.microsoft.com/office/powerpoint/2010/main" val="19356867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7"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ctr"/>
            <a:r>
              <a:rPr lang="en-US" b="1" dirty="0">
                <a:solidFill>
                  <a:schemeClr val="bg1"/>
                </a:solidFill>
                <a:latin typeface="Agency FB" panose="020B0503020202020204" pitchFamily="34" charset="0"/>
              </a:rPr>
              <a:t>Introduction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649312FD-4C8F-4001-9726-AA91DB7679EE}"/>
              </a:ext>
            </a:extLst>
          </p:cNvPr>
          <p:cNvSpPr>
            <a:spLocks noGrp="1"/>
          </p:cNvSpPr>
          <p:nvPr>
            <p:ph idx="1"/>
          </p:nvPr>
        </p:nvSpPr>
        <p:spPr>
          <a:xfrm>
            <a:off x="718949" y="1828800"/>
            <a:ext cx="11090463" cy="4724400"/>
          </a:xfrm>
          <a:ln>
            <a:solidFill>
              <a:schemeClr val="accent1"/>
            </a:solidFill>
          </a:ln>
        </p:spPr>
        <p:txBody>
          <a:bodyPr>
            <a:normAutofit fontScale="77500" lnSpcReduction="20000"/>
          </a:bodyPr>
          <a:lstStyle/>
          <a:p>
            <a:pPr>
              <a:lnSpc>
                <a:spcPct val="100000"/>
              </a:lnSpc>
              <a:buFont typeface="Wingdings" panose="05000000000000000000" pitchFamily="2" charset="2"/>
              <a:buChar char="Ø"/>
            </a:pPr>
            <a:r>
              <a:rPr lang="en-US" sz="3200" b="1" dirty="0">
                <a:solidFill>
                  <a:schemeClr val="accent1">
                    <a:lumMod val="50000"/>
                  </a:schemeClr>
                </a:solidFill>
                <a:latin typeface="Agency FB" panose="020B0503020202020204" pitchFamily="34" charset="0"/>
              </a:rPr>
              <a:t> Therefore, the educational organization will survive such rapid world changes. Most of them will depend on creativity. Discovering new things and creating innovations from the traditional organization that focuses on command from top to bottom. The supervisor is in charge of all orders and planning work. Must change the nature of the organization to be an Innovative Educational Organization that requires the development of an educational management model, new management, the application of technology and educational innovation.</a:t>
            </a:r>
          </a:p>
          <a:p>
            <a:pPr>
              <a:lnSpc>
                <a:spcPct val="100000"/>
              </a:lnSpc>
              <a:buFont typeface="Wingdings" panose="05000000000000000000" pitchFamily="2" charset="2"/>
              <a:buChar char="Ø"/>
            </a:pPr>
            <a:r>
              <a:rPr lang="en-US" sz="3200" b="1" dirty="0">
                <a:solidFill>
                  <a:schemeClr val="accent1">
                    <a:lumMod val="50000"/>
                  </a:schemeClr>
                </a:solidFill>
                <a:latin typeface="Agency FB" panose="020B0503020202020204" pitchFamily="34" charset="0"/>
              </a:rPr>
              <a:t> Educational institutions should be responsible for creating innovation and creative networks within the institution that are based on the mutual learning of teachers and educators to bring the work from that learning to make academic benefits and modern educational innovation and published to Innovator of other educational institutions and related groups interested in developing modern education systems to strengthen the education system of Thailand and expand the scope of knowledge to go further internationally.</a:t>
            </a:r>
          </a:p>
        </p:txBody>
      </p:sp>
      <p:graphicFrame>
        <p:nvGraphicFramePr>
          <p:cNvPr id="7" name="Diagram 6">
            <a:extLst>
              <a:ext uri="{FF2B5EF4-FFF2-40B4-BE49-F238E27FC236}">
                <a16:creationId xmlns:a16="http://schemas.microsoft.com/office/drawing/2014/main" id="{1F00A732-C663-4F57-BC52-7E95A5C8B417}"/>
              </a:ext>
            </a:extLst>
          </p:cNvPr>
          <p:cNvGraphicFramePr/>
          <p:nvPr/>
        </p:nvGraphicFramePr>
        <p:xfrm>
          <a:off x="7999412" y="-685800"/>
          <a:ext cx="44958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Slide Number Placeholder 14">
            <a:extLst>
              <a:ext uri="{FF2B5EF4-FFF2-40B4-BE49-F238E27FC236}">
                <a16:creationId xmlns:a16="http://schemas.microsoft.com/office/drawing/2014/main" id="{DB8615F5-F7D2-4256-86AE-910CB418108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8</a:t>
            </a:fld>
            <a:endParaRPr lang="en-US" sz="5400" dirty="0">
              <a:solidFill>
                <a:srgbClr val="C00000">
                  <a:alpha val="25000"/>
                </a:srgbClr>
              </a:solidFill>
            </a:endParaRPr>
          </a:p>
        </p:txBody>
      </p:sp>
    </p:spTree>
    <p:extLst>
      <p:ext uri="{BB962C8B-B14F-4D97-AF65-F5344CB8AC3E}">
        <p14:creationId xmlns:p14="http://schemas.microsoft.com/office/powerpoint/2010/main" val="21452306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Concept and Theory of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9</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11811000" cy="3505200"/>
          </a:xfrm>
          <a:ln>
            <a:solidFill>
              <a:schemeClr val="accent1"/>
            </a:solidFill>
          </a:ln>
        </p:spPr>
        <p:txBody>
          <a:bodyPr>
            <a:normAutofit fontScale="92500" lnSpcReduction="20000"/>
          </a:bodyPr>
          <a:lstStyle/>
          <a:p>
            <a:pPr marL="0" indent="0">
              <a:lnSpc>
                <a:spcPct val="100000"/>
              </a:lnSpc>
              <a:buNone/>
            </a:pPr>
            <a:r>
              <a:rPr lang="en-US" sz="3200" b="1" dirty="0">
                <a:solidFill>
                  <a:schemeClr val="tx1"/>
                </a:solidFill>
                <a:latin typeface="Agency FB" panose="020B0503020202020204" pitchFamily="34" charset="0"/>
              </a:rPr>
              <a:t>1. Innovation </a:t>
            </a:r>
          </a:p>
          <a:p>
            <a:pPr marL="0" indent="0">
              <a:lnSpc>
                <a:spcPct val="100000"/>
              </a:lnSpc>
              <a:buNone/>
            </a:pPr>
            <a:r>
              <a:rPr lang="en-US" sz="3200" b="1" dirty="0">
                <a:solidFill>
                  <a:schemeClr val="accent1">
                    <a:lumMod val="50000"/>
                  </a:schemeClr>
                </a:solidFill>
                <a:latin typeface="Agency FB" panose="020B0503020202020204" pitchFamily="34" charset="0"/>
              </a:rPr>
              <a:t>Innovation stems from </a:t>
            </a:r>
            <a:r>
              <a:rPr lang="en-US" sz="3200" b="1" dirty="0">
                <a:solidFill>
                  <a:srgbClr val="FF0000"/>
                </a:solidFill>
                <a:latin typeface="Agency FB" panose="020B0503020202020204" pitchFamily="34" charset="0"/>
              </a:rPr>
              <a:t>“Innovare” </a:t>
            </a:r>
            <a:r>
              <a:rPr lang="en-US" sz="3200" b="1" dirty="0">
                <a:solidFill>
                  <a:schemeClr val="accent1">
                    <a:lumMod val="50000"/>
                  </a:schemeClr>
                </a:solidFill>
                <a:latin typeface="Agency FB" panose="020B0503020202020204" pitchFamily="34" charset="0"/>
              </a:rPr>
              <a:t>in Latin, meaning to do something new. Applying new concepts or taking advantage of what already exists in a new way to make economic benefits, or is “doing what is different from others by using various changes that occur around us to become an opportunity and transfer to a new concept that benefits yourself and society.” This concept was developed in the early 21st century, focusing on creating scientific research and technology that will lead to the acquisition of innovative technology (Drucker, 2015).</a:t>
            </a:r>
          </a:p>
        </p:txBody>
      </p:sp>
      <p:pic>
        <p:nvPicPr>
          <p:cNvPr id="6" name="Picture 5">
            <a:extLst>
              <a:ext uri="{FF2B5EF4-FFF2-40B4-BE49-F238E27FC236}">
                <a16:creationId xmlns:a16="http://schemas.microsoft.com/office/drawing/2014/main" id="{906E3EB9-0CFE-623A-A489-753398DA3C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8846" y="4339444"/>
            <a:ext cx="4341966" cy="2442356"/>
          </a:xfrm>
          <a:prstGeom prst="rect">
            <a:avLst/>
          </a:prstGeom>
        </p:spPr>
      </p:pic>
    </p:spTree>
    <p:extLst>
      <p:ext uri="{BB962C8B-B14F-4D97-AF65-F5344CB8AC3E}">
        <p14:creationId xmlns:p14="http://schemas.microsoft.com/office/powerpoint/2010/main" val="8236884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barn(inVertical)">
                                      <p:cBhvr>
                                        <p:cTn id="2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heme/theme1.xml><?xml version="1.0" encoding="utf-8"?>
<a:theme xmlns:a="http://schemas.openxmlformats.org/drawingml/2006/main" name="Metropolita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TM03457491[[fn=Metropolitan]]</Template>
  <TotalTime>2310</TotalTime>
  <Words>4273</Words>
  <Application>Microsoft Office PowerPoint</Application>
  <PresentationFormat>Custom</PresentationFormat>
  <Paragraphs>278</Paragraphs>
  <Slides>52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Agency FB</vt:lpstr>
      <vt:lpstr>Arial</vt:lpstr>
      <vt:lpstr>Calibri Light</vt:lpstr>
      <vt:lpstr>Century Gothic</vt:lpstr>
      <vt:lpstr>Wingdings</vt:lpstr>
      <vt:lpstr>Metropolitan</vt:lpstr>
      <vt:lpstr>Educational Innovative Organization:  Performance Educational Organizations to Develop Outstanding Quality of Education in case of Thailand</vt:lpstr>
      <vt:lpstr>Learning Objectives</vt:lpstr>
      <vt:lpstr>Presentation Topics</vt:lpstr>
      <vt:lpstr>Presentation Topics</vt:lpstr>
      <vt:lpstr>Introduction</vt:lpstr>
      <vt:lpstr>Introduction</vt:lpstr>
      <vt:lpstr>Introduction</vt:lpstr>
      <vt:lpstr>Introduction</vt:lpstr>
      <vt:lpstr>Concept and Theory of Innovation</vt:lpstr>
      <vt:lpstr>Concept and Theory of Innovation</vt:lpstr>
      <vt:lpstr>Concept and Theory of Innovation</vt:lpstr>
      <vt:lpstr>Concept and Theory of Innovation</vt:lpstr>
      <vt:lpstr>Concept and Theory of Innovation</vt:lpstr>
      <vt:lpstr>Educational Innovation</vt:lpstr>
      <vt:lpstr>The Importance of Educational Innovation</vt:lpstr>
      <vt:lpstr>The Importance of Educational Innovation</vt:lpstr>
      <vt:lpstr>Types of Educational Innovation</vt:lpstr>
      <vt:lpstr>Types of Educational Innovation</vt:lpstr>
      <vt:lpstr>Types of Educational Innovation</vt:lpstr>
      <vt:lpstr>Types of Educational Innovation</vt:lpstr>
      <vt:lpstr>Types of Educational Innovation</vt:lpstr>
      <vt:lpstr>Types of Educational Innovation</vt:lpstr>
      <vt:lpstr>Types of Educational Innovation</vt:lpstr>
      <vt:lpstr>The Process of Creating and Developing Educational Innovation</vt:lpstr>
      <vt:lpstr>The Process of Creating and Developing Educational Innovation</vt:lpstr>
      <vt:lpstr>The Process of Creating and Developing Educational Innovation</vt:lpstr>
      <vt:lpstr>Educational Innovation Dissemination</vt:lpstr>
      <vt:lpstr>Educational Innovation Dissemination</vt:lpstr>
      <vt:lpstr>Model of Educational Innovation</vt:lpstr>
      <vt:lpstr>Model of Educational Innovation</vt:lpstr>
      <vt:lpstr>Model of Educational Innovation</vt:lpstr>
      <vt:lpstr>Model of Educational Innovation</vt:lpstr>
      <vt:lpstr>Model of Educational Innovation</vt:lpstr>
      <vt:lpstr>Model of Educational Innovation</vt:lpstr>
      <vt:lpstr>Educational Innovative Organization</vt:lpstr>
      <vt:lpstr>1. Model of Being an Educational Innovative Organization</vt:lpstr>
      <vt:lpstr>1. Model of Being an Educational Innovative Organization</vt:lpstr>
      <vt:lpstr>1. Model of Being an Educational Innovative Organization</vt:lpstr>
      <vt:lpstr>1. Model of Being an Educational Innovative Organization</vt:lpstr>
      <vt:lpstr>1. Model of Being an Educational Innovative Organization</vt:lpstr>
      <vt:lpstr>1. Model of Being an Educational Innovative Organization</vt:lpstr>
      <vt:lpstr>1. Model of Being an Educational Innovative Organization</vt:lpstr>
      <vt:lpstr>1. Model of Being an Educational Innovative Organization</vt:lpstr>
      <vt:lpstr>1. Model of Being an Educational Innovative Organization</vt:lpstr>
      <vt:lpstr>2. Preparing Educational Innovative Organization</vt:lpstr>
      <vt:lpstr>Educational Innovative Organization</vt:lpstr>
      <vt:lpstr>Educational Innovative Organization</vt:lpstr>
      <vt:lpstr>Educational Innovative Organization</vt:lpstr>
      <vt:lpstr>Conclusion and Recommendations</vt:lpstr>
      <vt:lpstr>Conclusion and Recommendations</vt:lpstr>
      <vt:lpstr>Conclusion and Recommendations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Educational Administration :   Meaning, Nature and Other Details</dc:title>
  <dc:creator>acer</dc:creator>
  <cp:lastModifiedBy>Dr.Phongsak Phakamach</cp:lastModifiedBy>
  <cp:revision>160</cp:revision>
  <dcterms:created xsi:type="dcterms:W3CDTF">2020-07-24T07:15:39Z</dcterms:created>
  <dcterms:modified xsi:type="dcterms:W3CDTF">2024-02-11T09:38:20Z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74068100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