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23"/>
  </p:notesMasterIdLst>
  <p:handoutMasterIdLst>
    <p:handoutMasterId r:id="rId24"/>
  </p:handoutMasterIdLst>
  <p:sldIdLst>
    <p:sldId id="305" r:id="rId2"/>
    <p:sldId id="304" r:id="rId3"/>
    <p:sldId id="268" r:id="rId4"/>
    <p:sldId id="288" r:id="rId5"/>
    <p:sldId id="269" r:id="rId6"/>
    <p:sldId id="289" r:id="rId7"/>
    <p:sldId id="290" r:id="rId8"/>
    <p:sldId id="306" r:id="rId9"/>
    <p:sldId id="309" r:id="rId10"/>
    <p:sldId id="307" r:id="rId11"/>
    <p:sldId id="310" r:id="rId12"/>
    <p:sldId id="311" r:id="rId13"/>
    <p:sldId id="292" r:id="rId14"/>
    <p:sldId id="312" r:id="rId15"/>
    <p:sldId id="313" r:id="rId16"/>
    <p:sldId id="314" r:id="rId17"/>
    <p:sldId id="315" r:id="rId18"/>
    <p:sldId id="316" r:id="rId19"/>
    <p:sldId id="283" r:id="rId20"/>
    <p:sldId id="317" r:id="rId21"/>
    <p:sldId id="262" r:id="rId22"/>
  </p:sldIdLst>
  <p:sldSz cx="12188825"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FF"/>
    <a:srgbClr val="256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5" autoAdjust="0"/>
    <p:restoredTop sz="93842" autoAdjust="0"/>
  </p:normalViewPr>
  <p:slideViewPr>
    <p:cSldViewPr showGuides="1">
      <p:cViewPr varScale="1">
        <p:scale>
          <a:sx n="57" d="100"/>
          <a:sy n="57" d="100"/>
        </p:scale>
        <p:origin x="808" y="2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sorterViewPr>
    <p:cViewPr>
      <p:scale>
        <a:sx n="100" d="100"/>
        <a:sy n="100" d="100"/>
      </p:scale>
      <p:origin x="0" y="-2720"/>
    </p:cViewPr>
  </p:sorterViewPr>
  <p:notesViewPr>
    <p:cSldViewPr>
      <p:cViewPr varScale="1">
        <p:scale>
          <a:sx n="79" d="100"/>
          <a:sy n="79" d="100"/>
        </p:scale>
        <p:origin x="3198" y="96"/>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image" Target="../media/image11.png"/><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image" Target="../media/image11.png"/><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90E78C-2DA5-4A23-B4EC-9375546CC214}"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US"/>
        </a:p>
      </dgm:t>
    </dgm:pt>
    <dgm:pt modelId="{8723AA4E-8997-4C19-A6E7-DF4383A3AFF3}">
      <dgm:prSet phldrT="[Text]" phldr="1"/>
      <dgm:spPr>
        <a:blipFill rotWithShape="0">
          <a:blip xmlns:r="http://schemas.openxmlformats.org/officeDocument/2006/relationships" r:embed="rId1"/>
          <a:srcRect/>
          <a:stretch>
            <a:fillRect l="-25000" r="-25000"/>
          </a:stretch>
        </a:blipFill>
        <a:ln>
          <a:solidFill>
            <a:srgbClr val="002060"/>
          </a:solidFill>
        </a:ln>
      </dgm:spPr>
      <dgm:t>
        <a:bodyPr/>
        <a:lstStyle/>
        <a:p>
          <a:endParaRPr lang="en-US" dirty="0"/>
        </a:p>
      </dgm:t>
    </dgm:pt>
    <dgm:pt modelId="{29B8B85E-941A-4390-AA87-5A4BAB1E5983}" type="parTrans" cxnId="{9D984359-B0E9-4AF9-837E-9D3863154E13}">
      <dgm:prSet/>
      <dgm:spPr/>
      <dgm:t>
        <a:bodyPr/>
        <a:lstStyle/>
        <a:p>
          <a:endParaRPr lang="en-US"/>
        </a:p>
      </dgm:t>
    </dgm:pt>
    <dgm:pt modelId="{A904E7FC-4EC6-4443-B867-88CC6F15BF6F}" type="sibTrans" cxnId="{9D984359-B0E9-4AF9-837E-9D3863154E13}">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a:ln>
          <a:solidFill>
            <a:srgbClr val="002060"/>
          </a:solidFill>
        </a:ln>
      </dgm:spPr>
      <dgm:t>
        <a:bodyPr/>
        <a:lstStyle/>
        <a:p>
          <a:endParaRPr lang="en-US"/>
        </a:p>
      </dgm:t>
    </dgm:pt>
    <dgm:pt modelId="{5CD02174-5D5D-4710-B3B5-A0DFD1013EED}">
      <dgm:prSet phldrT="[Text]" phldr="1"/>
      <dgm:spPr>
        <a:blipFill rotWithShape="0">
          <a:blip xmlns:r="http://schemas.openxmlformats.org/officeDocument/2006/relationships" r:embed="rId3"/>
          <a:srcRect/>
          <a:stretch>
            <a:fillRect l="-15000" r="-15000"/>
          </a:stretch>
        </a:blipFill>
        <a:ln>
          <a:solidFill>
            <a:srgbClr val="002060"/>
          </a:solidFill>
        </a:ln>
      </dgm:spPr>
      <dgm:t>
        <a:bodyPr/>
        <a:lstStyle/>
        <a:p>
          <a:endParaRPr lang="en-US" dirty="0"/>
        </a:p>
      </dgm:t>
    </dgm:pt>
    <dgm:pt modelId="{6EBF5B76-984C-4456-BB34-50EA8044E748}" type="parTrans" cxnId="{FDC64982-FA9B-4A5B-9463-58FCFE095FC7}">
      <dgm:prSet/>
      <dgm:spPr/>
      <dgm:t>
        <a:bodyPr/>
        <a:lstStyle/>
        <a:p>
          <a:endParaRPr lang="en-US"/>
        </a:p>
      </dgm:t>
    </dgm:pt>
    <dgm:pt modelId="{5343EF9B-78F1-42FB-863C-5D119DC96197}" type="sibTrans" cxnId="{FDC64982-FA9B-4A5B-9463-58FCFE095FC7}">
      <dgm:prSet/>
      <dgm:spPr>
        <a:blipFill>
          <a:blip xmlns:r="http://schemas.openxmlformats.org/officeDocument/2006/relationships" r:embed="rId4"/>
          <a:srcRect/>
          <a:stretch>
            <a:fillRect l="-26000" r="-26000"/>
          </a:stretch>
        </a:blipFill>
        <a:ln>
          <a:solidFill>
            <a:srgbClr val="002060"/>
          </a:solidFill>
        </a:ln>
      </dgm:spPr>
      <dgm:t>
        <a:bodyPr/>
        <a:lstStyle/>
        <a:p>
          <a:endParaRPr lang="en-US"/>
        </a:p>
      </dgm:t>
    </dgm:pt>
    <dgm:pt modelId="{D9639935-E760-436A-94EE-12C14928BDA0}">
      <dgm:prSet phldrT="[Text]" phldr="1"/>
      <dgm:spPr>
        <a:blipFill rotWithShape="0">
          <a:blip xmlns:r="http://schemas.openxmlformats.org/officeDocument/2006/relationships" r:embed="rId5"/>
          <a:srcRect/>
          <a:stretch>
            <a:fillRect l="-25000" r="-25000"/>
          </a:stretch>
        </a:blipFill>
        <a:ln>
          <a:solidFill>
            <a:srgbClr val="002060"/>
          </a:solidFill>
        </a:ln>
      </dgm:spPr>
      <dgm:t>
        <a:bodyPr/>
        <a:lstStyle/>
        <a:p>
          <a:endParaRPr lang="en-US" dirty="0"/>
        </a:p>
      </dgm:t>
    </dgm:pt>
    <dgm:pt modelId="{179B7F33-CE52-4108-A704-A1CCD73D578F}" type="sibTrans" cxnId="{1479A5DA-3D30-4BCC-BEF8-F27EA4E5B813}">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7000" r="-27000"/>
          </a:stretch>
        </a:blipFill>
        <a:ln>
          <a:solidFill>
            <a:schemeClr val="bg1"/>
          </a:solidFill>
        </a:ln>
      </dgm:spPr>
      <dgm:t>
        <a:bodyPr/>
        <a:lstStyle/>
        <a:p>
          <a:endParaRPr lang="en-US"/>
        </a:p>
      </dgm:t>
    </dgm:pt>
    <dgm:pt modelId="{95672687-036D-4B82-AABB-D9237C272A05}" type="parTrans" cxnId="{1479A5DA-3D30-4BCC-BEF8-F27EA4E5B813}">
      <dgm:prSet/>
      <dgm:spPr/>
      <dgm:t>
        <a:bodyPr/>
        <a:lstStyle/>
        <a:p>
          <a:endParaRPr lang="en-US"/>
        </a:p>
      </dgm:t>
    </dgm:pt>
    <dgm:pt modelId="{7D20DCE9-4241-4487-972B-61DE701B8B67}" type="pres">
      <dgm:prSet presAssocID="{F290E78C-2DA5-4A23-B4EC-9375546CC214}" presName="Name0" presStyleCnt="0">
        <dgm:presLayoutVars>
          <dgm:chMax val="21"/>
          <dgm:chPref val="21"/>
        </dgm:presLayoutVars>
      </dgm:prSet>
      <dgm:spPr/>
    </dgm:pt>
    <dgm:pt modelId="{CC6F9B23-3554-49F3-8CCE-6C6BCEBC7255}" type="pres">
      <dgm:prSet presAssocID="{8723AA4E-8997-4C19-A6E7-DF4383A3AFF3}" presName="text1" presStyleCnt="0"/>
      <dgm:spPr/>
    </dgm:pt>
    <dgm:pt modelId="{7C8091F3-1E72-464F-89AC-AD94DB41FAC5}" type="pres">
      <dgm:prSet presAssocID="{8723AA4E-8997-4C19-A6E7-DF4383A3AFF3}" presName="textRepeatNode" presStyleLbl="alignNode1" presStyleIdx="0" presStyleCnt="3">
        <dgm:presLayoutVars>
          <dgm:chMax val="0"/>
          <dgm:chPref val="0"/>
          <dgm:bulletEnabled val="1"/>
        </dgm:presLayoutVars>
      </dgm:prSet>
      <dgm:spPr/>
    </dgm:pt>
    <dgm:pt modelId="{37309A30-8176-417F-B2FF-9E65035C3CAB}" type="pres">
      <dgm:prSet presAssocID="{8723AA4E-8997-4C19-A6E7-DF4383A3AFF3}" presName="textaccent1" presStyleCnt="0"/>
      <dgm:spPr/>
    </dgm:pt>
    <dgm:pt modelId="{70433639-EA49-4377-9BC9-E1E3398CED83}" type="pres">
      <dgm:prSet presAssocID="{8723AA4E-8997-4C19-A6E7-DF4383A3AFF3}" presName="accentRepeatNode" presStyleLbl="solidAlignAcc1" presStyleIdx="0" presStyleCnt="6"/>
      <dgm:spPr/>
    </dgm:pt>
    <dgm:pt modelId="{4A5E39C5-F5C0-4320-913A-8ACA973369E1}" type="pres">
      <dgm:prSet presAssocID="{A904E7FC-4EC6-4443-B867-88CC6F15BF6F}" presName="image1" presStyleCnt="0"/>
      <dgm:spPr/>
    </dgm:pt>
    <dgm:pt modelId="{AFFFEE2E-8F87-4167-98DF-D26324604B9B}" type="pres">
      <dgm:prSet presAssocID="{A904E7FC-4EC6-4443-B867-88CC6F15BF6F}" presName="imageRepeatNode" presStyleLbl="alignAcc1" presStyleIdx="0" presStyleCnt="3"/>
      <dgm:spPr/>
    </dgm:pt>
    <dgm:pt modelId="{5D066E1C-93D8-40E6-B001-D1B1A88F4B44}" type="pres">
      <dgm:prSet presAssocID="{A904E7FC-4EC6-4443-B867-88CC6F15BF6F}" presName="imageaccent1" presStyleCnt="0"/>
      <dgm:spPr/>
    </dgm:pt>
    <dgm:pt modelId="{7EF028D2-BCD2-44B7-994C-A7940CE9FF0F}" type="pres">
      <dgm:prSet presAssocID="{A904E7FC-4EC6-4443-B867-88CC6F15BF6F}" presName="accentRepeatNode" presStyleLbl="solidAlignAcc1" presStyleIdx="1" presStyleCnt="6"/>
      <dgm:spPr/>
    </dgm:pt>
    <dgm:pt modelId="{1E10D519-9A83-4E18-A3FF-E91068F10F52}" type="pres">
      <dgm:prSet presAssocID="{D9639935-E760-436A-94EE-12C14928BDA0}" presName="text2" presStyleCnt="0"/>
      <dgm:spPr/>
    </dgm:pt>
    <dgm:pt modelId="{D07FAEF6-8CCB-48DD-BD6B-867F1E8D1984}" type="pres">
      <dgm:prSet presAssocID="{D9639935-E760-436A-94EE-12C14928BDA0}" presName="textRepeatNode" presStyleLbl="alignNode1" presStyleIdx="1" presStyleCnt="3">
        <dgm:presLayoutVars>
          <dgm:chMax val="0"/>
          <dgm:chPref val="0"/>
          <dgm:bulletEnabled val="1"/>
        </dgm:presLayoutVars>
      </dgm:prSet>
      <dgm:spPr/>
    </dgm:pt>
    <dgm:pt modelId="{52DA11CB-3F05-4DD1-B434-C1DE08FC6B15}" type="pres">
      <dgm:prSet presAssocID="{D9639935-E760-436A-94EE-12C14928BDA0}" presName="textaccent2" presStyleCnt="0"/>
      <dgm:spPr/>
    </dgm:pt>
    <dgm:pt modelId="{30CA827F-6BA0-4EAA-8421-A36C70E9EFC6}" type="pres">
      <dgm:prSet presAssocID="{D9639935-E760-436A-94EE-12C14928BDA0}" presName="accentRepeatNode" presStyleLbl="solidAlignAcc1" presStyleIdx="2" presStyleCnt="6"/>
      <dgm:spPr/>
    </dgm:pt>
    <dgm:pt modelId="{942EB0E4-4E4E-44E3-A9D0-90DFAB80405C}" type="pres">
      <dgm:prSet presAssocID="{179B7F33-CE52-4108-A704-A1CCD73D578F}" presName="image2" presStyleCnt="0"/>
      <dgm:spPr/>
    </dgm:pt>
    <dgm:pt modelId="{CBAF8B4A-3D40-401D-9884-1EC27BC9044B}" type="pres">
      <dgm:prSet presAssocID="{179B7F33-CE52-4108-A704-A1CCD73D578F}" presName="imageRepeatNode" presStyleLbl="alignAcc1" presStyleIdx="1" presStyleCnt="3"/>
      <dgm:spPr/>
    </dgm:pt>
    <dgm:pt modelId="{3751568D-5172-4091-BC34-25F071338D40}" type="pres">
      <dgm:prSet presAssocID="{179B7F33-CE52-4108-A704-A1CCD73D578F}" presName="imageaccent2" presStyleCnt="0"/>
      <dgm:spPr/>
    </dgm:pt>
    <dgm:pt modelId="{DA3845C5-FF7F-4917-B4AE-536E7C3CD5AE}" type="pres">
      <dgm:prSet presAssocID="{179B7F33-CE52-4108-A704-A1CCD73D578F}" presName="accentRepeatNode" presStyleLbl="solidAlignAcc1" presStyleIdx="3" presStyleCnt="6"/>
      <dgm:spPr/>
    </dgm:pt>
    <dgm:pt modelId="{96AB5DC7-DBCA-4872-A9C0-CF3BB1337038}" type="pres">
      <dgm:prSet presAssocID="{5CD02174-5D5D-4710-B3B5-A0DFD1013EED}" presName="text3" presStyleCnt="0"/>
      <dgm:spPr/>
    </dgm:pt>
    <dgm:pt modelId="{1E358097-FA88-47E8-B287-4414B0D5DE5A}" type="pres">
      <dgm:prSet presAssocID="{5CD02174-5D5D-4710-B3B5-A0DFD1013EED}" presName="textRepeatNode" presStyleLbl="alignNode1" presStyleIdx="2" presStyleCnt="3">
        <dgm:presLayoutVars>
          <dgm:chMax val="0"/>
          <dgm:chPref val="0"/>
          <dgm:bulletEnabled val="1"/>
        </dgm:presLayoutVars>
      </dgm:prSet>
      <dgm:spPr/>
    </dgm:pt>
    <dgm:pt modelId="{2ACAAD87-8306-4DE9-8D88-CF7959181E91}" type="pres">
      <dgm:prSet presAssocID="{5CD02174-5D5D-4710-B3B5-A0DFD1013EED}" presName="textaccent3" presStyleCnt="0"/>
      <dgm:spPr/>
    </dgm:pt>
    <dgm:pt modelId="{90A9500B-AC5A-4A18-B5C4-9E27F9F6500B}" type="pres">
      <dgm:prSet presAssocID="{5CD02174-5D5D-4710-B3B5-A0DFD1013EED}" presName="accentRepeatNode" presStyleLbl="solidAlignAcc1" presStyleIdx="4" presStyleCnt="6"/>
      <dgm:spPr/>
    </dgm:pt>
    <dgm:pt modelId="{1701B2F9-8B20-4FBE-A53C-E8F23A946299}" type="pres">
      <dgm:prSet presAssocID="{5343EF9B-78F1-42FB-863C-5D119DC96197}" presName="image3" presStyleCnt="0"/>
      <dgm:spPr/>
    </dgm:pt>
    <dgm:pt modelId="{AE1E170C-74E5-4620-A982-B8DFEF626132}" type="pres">
      <dgm:prSet presAssocID="{5343EF9B-78F1-42FB-863C-5D119DC96197}" presName="imageRepeatNode" presStyleLbl="alignAcc1" presStyleIdx="2" presStyleCnt="3"/>
      <dgm:spPr/>
    </dgm:pt>
    <dgm:pt modelId="{C10A76D9-3326-443D-955E-15D934AA6E3F}" type="pres">
      <dgm:prSet presAssocID="{5343EF9B-78F1-42FB-863C-5D119DC96197}" presName="imageaccent3" presStyleCnt="0"/>
      <dgm:spPr/>
    </dgm:pt>
    <dgm:pt modelId="{B24F1DFE-8DA7-412A-A6F2-90FF318ADD6D}" type="pres">
      <dgm:prSet presAssocID="{5343EF9B-78F1-42FB-863C-5D119DC96197}" presName="accentRepeatNode" presStyleLbl="solidAlignAcc1" presStyleIdx="5" presStyleCnt="6"/>
      <dgm:spPr/>
    </dgm:pt>
  </dgm:ptLst>
  <dgm:cxnLst>
    <dgm:cxn modelId="{06B97B01-CAEE-4463-8019-4DA87165D353}" type="presOf" srcId="{5343EF9B-78F1-42FB-863C-5D119DC96197}" destId="{AE1E170C-74E5-4620-A982-B8DFEF626132}" srcOrd="0" destOrd="0" presId="urn:microsoft.com/office/officeart/2008/layout/HexagonCluster"/>
    <dgm:cxn modelId="{2D565F07-81A7-448E-986B-0E42C5094FA0}" type="presOf" srcId="{F290E78C-2DA5-4A23-B4EC-9375546CC214}" destId="{7D20DCE9-4241-4487-972B-61DE701B8B67}" srcOrd="0" destOrd="0" presId="urn:microsoft.com/office/officeart/2008/layout/HexagonCluster"/>
    <dgm:cxn modelId="{8F70AC5E-EA98-4950-AFF7-8868EDE9A168}" type="presOf" srcId="{A904E7FC-4EC6-4443-B867-88CC6F15BF6F}" destId="{AFFFEE2E-8F87-4167-98DF-D26324604B9B}" srcOrd="0" destOrd="0" presId="urn:microsoft.com/office/officeart/2008/layout/HexagonCluster"/>
    <dgm:cxn modelId="{6CDE4854-97CE-4062-ACD7-372A2A20A2B8}" type="presOf" srcId="{179B7F33-CE52-4108-A704-A1CCD73D578F}" destId="{CBAF8B4A-3D40-401D-9884-1EC27BC9044B}" srcOrd="0" destOrd="0" presId="urn:microsoft.com/office/officeart/2008/layout/HexagonCluster"/>
    <dgm:cxn modelId="{9D984359-B0E9-4AF9-837E-9D3863154E13}" srcId="{F290E78C-2DA5-4A23-B4EC-9375546CC214}" destId="{8723AA4E-8997-4C19-A6E7-DF4383A3AFF3}" srcOrd="0" destOrd="0" parTransId="{29B8B85E-941A-4390-AA87-5A4BAB1E5983}" sibTransId="{A904E7FC-4EC6-4443-B867-88CC6F15BF6F}"/>
    <dgm:cxn modelId="{79A4807E-CFB3-4BD4-BBC9-8F6E7AA80DB9}" type="presOf" srcId="{D9639935-E760-436A-94EE-12C14928BDA0}" destId="{D07FAEF6-8CCB-48DD-BD6B-867F1E8D1984}" srcOrd="0" destOrd="0" presId="urn:microsoft.com/office/officeart/2008/layout/HexagonCluster"/>
    <dgm:cxn modelId="{FDC64982-FA9B-4A5B-9463-58FCFE095FC7}" srcId="{F290E78C-2DA5-4A23-B4EC-9375546CC214}" destId="{5CD02174-5D5D-4710-B3B5-A0DFD1013EED}" srcOrd="2" destOrd="0" parTransId="{6EBF5B76-984C-4456-BB34-50EA8044E748}" sibTransId="{5343EF9B-78F1-42FB-863C-5D119DC96197}"/>
    <dgm:cxn modelId="{4DAB46AE-90FB-4FDE-83B3-76926C679C7C}" type="presOf" srcId="{8723AA4E-8997-4C19-A6E7-DF4383A3AFF3}" destId="{7C8091F3-1E72-464F-89AC-AD94DB41FAC5}" srcOrd="0" destOrd="0" presId="urn:microsoft.com/office/officeart/2008/layout/HexagonCluster"/>
    <dgm:cxn modelId="{1479A5DA-3D30-4BCC-BEF8-F27EA4E5B813}" srcId="{F290E78C-2DA5-4A23-B4EC-9375546CC214}" destId="{D9639935-E760-436A-94EE-12C14928BDA0}" srcOrd="1" destOrd="0" parTransId="{95672687-036D-4B82-AABB-D9237C272A05}" sibTransId="{179B7F33-CE52-4108-A704-A1CCD73D578F}"/>
    <dgm:cxn modelId="{3FA976FD-3CA0-4F9F-9A02-4E56D81F87DD}" type="presOf" srcId="{5CD02174-5D5D-4710-B3B5-A0DFD1013EED}" destId="{1E358097-FA88-47E8-B287-4414B0D5DE5A}" srcOrd="0" destOrd="0" presId="urn:microsoft.com/office/officeart/2008/layout/HexagonCluster"/>
    <dgm:cxn modelId="{4E33FB95-5127-4023-B366-2A9BBCCDFB5B}" type="presParOf" srcId="{7D20DCE9-4241-4487-972B-61DE701B8B67}" destId="{CC6F9B23-3554-49F3-8CCE-6C6BCEBC7255}" srcOrd="0" destOrd="0" presId="urn:microsoft.com/office/officeart/2008/layout/HexagonCluster"/>
    <dgm:cxn modelId="{0AAE69FC-ED6B-4845-A8E6-A65E6DEFA991}" type="presParOf" srcId="{CC6F9B23-3554-49F3-8CCE-6C6BCEBC7255}" destId="{7C8091F3-1E72-464F-89AC-AD94DB41FAC5}" srcOrd="0" destOrd="0" presId="urn:microsoft.com/office/officeart/2008/layout/HexagonCluster"/>
    <dgm:cxn modelId="{01FADD61-49F5-4CE1-8C2C-34298A3B29CF}" type="presParOf" srcId="{7D20DCE9-4241-4487-972B-61DE701B8B67}" destId="{37309A30-8176-417F-B2FF-9E65035C3CAB}" srcOrd="1" destOrd="0" presId="urn:microsoft.com/office/officeart/2008/layout/HexagonCluster"/>
    <dgm:cxn modelId="{BDD90823-6649-4722-969C-D0274D9ED40E}" type="presParOf" srcId="{37309A30-8176-417F-B2FF-9E65035C3CAB}" destId="{70433639-EA49-4377-9BC9-E1E3398CED83}" srcOrd="0" destOrd="0" presId="urn:microsoft.com/office/officeart/2008/layout/HexagonCluster"/>
    <dgm:cxn modelId="{6428B707-5DE6-45CB-97E5-7480A65E3D77}" type="presParOf" srcId="{7D20DCE9-4241-4487-972B-61DE701B8B67}" destId="{4A5E39C5-F5C0-4320-913A-8ACA973369E1}" srcOrd="2" destOrd="0" presId="urn:microsoft.com/office/officeart/2008/layout/HexagonCluster"/>
    <dgm:cxn modelId="{88743411-C0B5-40DA-B01B-A9CDA9FB6095}" type="presParOf" srcId="{4A5E39C5-F5C0-4320-913A-8ACA973369E1}" destId="{AFFFEE2E-8F87-4167-98DF-D26324604B9B}" srcOrd="0" destOrd="0" presId="urn:microsoft.com/office/officeart/2008/layout/HexagonCluster"/>
    <dgm:cxn modelId="{60452B8C-3171-4F20-BD5C-81C291183FF7}" type="presParOf" srcId="{7D20DCE9-4241-4487-972B-61DE701B8B67}" destId="{5D066E1C-93D8-40E6-B001-D1B1A88F4B44}" srcOrd="3" destOrd="0" presId="urn:microsoft.com/office/officeart/2008/layout/HexagonCluster"/>
    <dgm:cxn modelId="{D2CAA3A5-023A-4486-8147-F92054C27FF3}" type="presParOf" srcId="{5D066E1C-93D8-40E6-B001-D1B1A88F4B44}" destId="{7EF028D2-BCD2-44B7-994C-A7940CE9FF0F}" srcOrd="0" destOrd="0" presId="urn:microsoft.com/office/officeart/2008/layout/HexagonCluster"/>
    <dgm:cxn modelId="{93076BAD-BCA3-4403-B31F-2755A7445852}" type="presParOf" srcId="{7D20DCE9-4241-4487-972B-61DE701B8B67}" destId="{1E10D519-9A83-4E18-A3FF-E91068F10F52}" srcOrd="4" destOrd="0" presId="urn:microsoft.com/office/officeart/2008/layout/HexagonCluster"/>
    <dgm:cxn modelId="{3C261E7D-7540-4599-A482-54B23EA47267}" type="presParOf" srcId="{1E10D519-9A83-4E18-A3FF-E91068F10F52}" destId="{D07FAEF6-8CCB-48DD-BD6B-867F1E8D1984}" srcOrd="0" destOrd="0" presId="urn:microsoft.com/office/officeart/2008/layout/HexagonCluster"/>
    <dgm:cxn modelId="{1D19D2C6-198A-48DC-9741-DBB6B8AD36D6}" type="presParOf" srcId="{7D20DCE9-4241-4487-972B-61DE701B8B67}" destId="{52DA11CB-3F05-4DD1-B434-C1DE08FC6B15}" srcOrd="5" destOrd="0" presId="urn:microsoft.com/office/officeart/2008/layout/HexagonCluster"/>
    <dgm:cxn modelId="{CCF7040A-8EC8-49CC-B0A4-946A603A39DC}" type="presParOf" srcId="{52DA11CB-3F05-4DD1-B434-C1DE08FC6B15}" destId="{30CA827F-6BA0-4EAA-8421-A36C70E9EFC6}" srcOrd="0" destOrd="0" presId="urn:microsoft.com/office/officeart/2008/layout/HexagonCluster"/>
    <dgm:cxn modelId="{0D50A43C-0B82-483B-AF91-CCE9AB3694C8}" type="presParOf" srcId="{7D20DCE9-4241-4487-972B-61DE701B8B67}" destId="{942EB0E4-4E4E-44E3-A9D0-90DFAB80405C}" srcOrd="6" destOrd="0" presId="urn:microsoft.com/office/officeart/2008/layout/HexagonCluster"/>
    <dgm:cxn modelId="{B206F1CA-16B3-4109-BAB6-E119D5F5973B}" type="presParOf" srcId="{942EB0E4-4E4E-44E3-A9D0-90DFAB80405C}" destId="{CBAF8B4A-3D40-401D-9884-1EC27BC9044B}" srcOrd="0" destOrd="0" presId="urn:microsoft.com/office/officeart/2008/layout/HexagonCluster"/>
    <dgm:cxn modelId="{54797165-57FE-45D9-84FD-C9B7605AE164}" type="presParOf" srcId="{7D20DCE9-4241-4487-972B-61DE701B8B67}" destId="{3751568D-5172-4091-BC34-25F071338D40}" srcOrd="7" destOrd="0" presId="urn:microsoft.com/office/officeart/2008/layout/HexagonCluster"/>
    <dgm:cxn modelId="{7AF87F49-C5EB-401D-927F-21C965B87E93}" type="presParOf" srcId="{3751568D-5172-4091-BC34-25F071338D40}" destId="{DA3845C5-FF7F-4917-B4AE-536E7C3CD5AE}" srcOrd="0" destOrd="0" presId="urn:microsoft.com/office/officeart/2008/layout/HexagonCluster"/>
    <dgm:cxn modelId="{427C6E12-D05C-4731-8CF0-E0E59E65103B}" type="presParOf" srcId="{7D20DCE9-4241-4487-972B-61DE701B8B67}" destId="{96AB5DC7-DBCA-4872-A9C0-CF3BB1337038}" srcOrd="8" destOrd="0" presId="urn:microsoft.com/office/officeart/2008/layout/HexagonCluster"/>
    <dgm:cxn modelId="{75CEE371-89AB-43A7-BC8B-4AB5A01DCE95}" type="presParOf" srcId="{96AB5DC7-DBCA-4872-A9C0-CF3BB1337038}" destId="{1E358097-FA88-47E8-B287-4414B0D5DE5A}" srcOrd="0" destOrd="0" presId="urn:microsoft.com/office/officeart/2008/layout/HexagonCluster"/>
    <dgm:cxn modelId="{4E94A806-EB17-48F8-B542-FFE797F54EE0}" type="presParOf" srcId="{7D20DCE9-4241-4487-972B-61DE701B8B67}" destId="{2ACAAD87-8306-4DE9-8D88-CF7959181E91}" srcOrd="9" destOrd="0" presId="urn:microsoft.com/office/officeart/2008/layout/HexagonCluster"/>
    <dgm:cxn modelId="{B48984C6-B2E9-4ACB-8028-E36063BF9A08}" type="presParOf" srcId="{2ACAAD87-8306-4DE9-8D88-CF7959181E91}" destId="{90A9500B-AC5A-4A18-B5C4-9E27F9F6500B}" srcOrd="0" destOrd="0" presId="urn:microsoft.com/office/officeart/2008/layout/HexagonCluster"/>
    <dgm:cxn modelId="{844CD756-3A00-4CA7-A095-68F6155443D0}" type="presParOf" srcId="{7D20DCE9-4241-4487-972B-61DE701B8B67}" destId="{1701B2F9-8B20-4FBE-A53C-E8F23A946299}" srcOrd="10" destOrd="0" presId="urn:microsoft.com/office/officeart/2008/layout/HexagonCluster"/>
    <dgm:cxn modelId="{4866B098-4BDD-4581-A27F-25510F40F54E}" type="presParOf" srcId="{1701B2F9-8B20-4FBE-A53C-E8F23A946299}" destId="{AE1E170C-74E5-4620-A982-B8DFEF626132}" srcOrd="0" destOrd="0" presId="urn:microsoft.com/office/officeart/2008/layout/HexagonCluster"/>
    <dgm:cxn modelId="{1F8C21FE-1A3A-4CEA-BF34-568C670A8328}" type="presParOf" srcId="{7D20DCE9-4241-4487-972B-61DE701B8B67}" destId="{C10A76D9-3326-443D-955E-15D934AA6E3F}" srcOrd="11" destOrd="0" presId="urn:microsoft.com/office/officeart/2008/layout/HexagonCluster"/>
    <dgm:cxn modelId="{4460C995-88B4-4B7B-B46C-B821FB795653}" type="presParOf" srcId="{C10A76D9-3326-443D-955E-15D934AA6E3F}" destId="{B24F1DFE-8DA7-412A-A6F2-90FF318ADD6D}"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90E78C-2DA5-4A23-B4EC-9375546CC214}"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US"/>
        </a:p>
      </dgm:t>
    </dgm:pt>
    <dgm:pt modelId="{8723AA4E-8997-4C19-A6E7-DF4383A3AFF3}">
      <dgm:prSet phldrT="[Text]" phldr="1"/>
      <dgm:spPr>
        <a:blipFill rotWithShape="0">
          <a:blip xmlns:r="http://schemas.openxmlformats.org/officeDocument/2006/relationships" r:embed="rId1"/>
          <a:srcRect/>
          <a:stretch>
            <a:fillRect l="-25000" r="-25000"/>
          </a:stretch>
        </a:blipFill>
        <a:ln>
          <a:solidFill>
            <a:srgbClr val="002060"/>
          </a:solidFill>
        </a:ln>
      </dgm:spPr>
      <dgm:t>
        <a:bodyPr/>
        <a:lstStyle/>
        <a:p>
          <a:endParaRPr lang="en-US" dirty="0"/>
        </a:p>
      </dgm:t>
    </dgm:pt>
    <dgm:pt modelId="{29B8B85E-941A-4390-AA87-5A4BAB1E5983}" type="parTrans" cxnId="{9D984359-B0E9-4AF9-837E-9D3863154E13}">
      <dgm:prSet/>
      <dgm:spPr/>
      <dgm:t>
        <a:bodyPr/>
        <a:lstStyle/>
        <a:p>
          <a:endParaRPr lang="en-US"/>
        </a:p>
      </dgm:t>
    </dgm:pt>
    <dgm:pt modelId="{A904E7FC-4EC6-4443-B867-88CC6F15BF6F}" type="sibTrans" cxnId="{9D984359-B0E9-4AF9-837E-9D3863154E13}">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a:ln>
          <a:solidFill>
            <a:srgbClr val="002060"/>
          </a:solidFill>
        </a:ln>
      </dgm:spPr>
      <dgm:t>
        <a:bodyPr/>
        <a:lstStyle/>
        <a:p>
          <a:endParaRPr lang="en-US"/>
        </a:p>
      </dgm:t>
    </dgm:pt>
    <dgm:pt modelId="{5CD02174-5D5D-4710-B3B5-A0DFD1013EED}">
      <dgm:prSet phldrT="[Text]" phldr="1"/>
      <dgm:spPr>
        <a:blipFill rotWithShape="0">
          <a:blip xmlns:r="http://schemas.openxmlformats.org/officeDocument/2006/relationships" r:embed="rId3"/>
          <a:srcRect/>
          <a:stretch>
            <a:fillRect l="-15000" r="-15000"/>
          </a:stretch>
        </a:blipFill>
        <a:ln>
          <a:solidFill>
            <a:srgbClr val="002060"/>
          </a:solidFill>
        </a:ln>
      </dgm:spPr>
      <dgm:t>
        <a:bodyPr/>
        <a:lstStyle/>
        <a:p>
          <a:endParaRPr lang="en-US" dirty="0"/>
        </a:p>
      </dgm:t>
    </dgm:pt>
    <dgm:pt modelId="{6EBF5B76-984C-4456-BB34-50EA8044E748}" type="parTrans" cxnId="{FDC64982-FA9B-4A5B-9463-58FCFE095FC7}">
      <dgm:prSet/>
      <dgm:spPr/>
      <dgm:t>
        <a:bodyPr/>
        <a:lstStyle/>
        <a:p>
          <a:endParaRPr lang="en-US"/>
        </a:p>
      </dgm:t>
    </dgm:pt>
    <dgm:pt modelId="{5343EF9B-78F1-42FB-863C-5D119DC96197}" type="sibTrans" cxnId="{FDC64982-FA9B-4A5B-9463-58FCFE095FC7}">
      <dgm:prSet/>
      <dgm:spPr>
        <a:blipFill>
          <a:blip xmlns:r="http://schemas.openxmlformats.org/officeDocument/2006/relationships" r:embed="rId4"/>
          <a:srcRect/>
          <a:stretch>
            <a:fillRect l="-26000" r="-26000"/>
          </a:stretch>
        </a:blipFill>
        <a:ln>
          <a:solidFill>
            <a:srgbClr val="002060"/>
          </a:solidFill>
        </a:ln>
      </dgm:spPr>
      <dgm:t>
        <a:bodyPr/>
        <a:lstStyle/>
        <a:p>
          <a:endParaRPr lang="en-US"/>
        </a:p>
      </dgm:t>
    </dgm:pt>
    <dgm:pt modelId="{D9639935-E760-436A-94EE-12C14928BDA0}">
      <dgm:prSet phldrT="[Text]" phldr="1"/>
      <dgm:spPr>
        <a:blipFill rotWithShape="0">
          <a:blip xmlns:r="http://schemas.openxmlformats.org/officeDocument/2006/relationships" r:embed="rId5"/>
          <a:srcRect/>
          <a:stretch>
            <a:fillRect l="-25000" r="-25000"/>
          </a:stretch>
        </a:blipFill>
        <a:ln>
          <a:solidFill>
            <a:srgbClr val="002060"/>
          </a:solidFill>
        </a:ln>
      </dgm:spPr>
      <dgm:t>
        <a:bodyPr/>
        <a:lstStyle/>
        <a:p>
          <a:endParaRPr lang="en-US" dirty="0"/>
        </a:p>
      </dgm:t>
    </dgm:pt>
    <dgm:pt modelId="{179B7F33-CE52-4108-A704-A1CCD73D578F}" type="sibTrans" cxnId="{1479A5DA-3D30-4BCC-BEF8-F27EA4E5B813}">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7000" r="-27000"/>
          </a:stretch>
        </a:blipFill>
        <a:ln>
          <a:solidFill>
            <a:schemeClr val="bg1"/>
          </a:solidFill>
        </a:ln>
      </dgm:spPr>
      <dgm:t>
        <a:bodyPr/>
        <a:lstStyle/>
        <a:p>
          <a:endParaRPr lang="en-US"/>
        </a:p>
      </dgm:t>
    </dgm:pt>
    <dgm:pt modelId="{95672687-036D-4B82-AABB-D9237C272A05}" type="parTrans" cxnId="{1479A5DA-3D30-4BCC-BEF8-F27EA4E5B813}">
      <dgm:prSet/>
      <dgm:spPr/>
      <dgm:t>
        <a:bodyPr/>
        <a:lstStyle/>
        <a:p>
          <a:endParaRPr lang="en-US"/>
        </a:p>
      </dgm:t>
    </dgm:pt>
    <dgm:pt modelId="{7D20DCE9-4241-4487-972B-61DE701B8B67}" type="pres">
      <dgm:prSet presAssocID="{F290E78C-2DA5-4A23-B4EC-9375546CC214}" presName="Name0" presStyleCnt="0">
        <dgm:presLayoutVars>
          <dgm:chMax val="21"/>
          <dgm:chPref val="21"/>
        </dgm:presLayoutVars>
      </dgm:prSet>
      <dgm:spPr/>
    </dgm:pt>
    <dgm:pt modelId="{CC6F9B23-3554-49F3-8CCE-6C6BCEBC7255}" type="pres">
      <dgm:prSet presAssocID="{8723AA4E-8997-4C19-A6E7-DF4383A3AFF3}" presName="text1" presStyleCnt="0"/>
      <dgm:spPr/>
    </dgm:pt>
    <dgm:pt modelId="{7C8091F3-1E72-464F-89AC-AD94DB41FAC5}" type="pres">
      <dgm:prSet presAssocID="{8723AA4E-8997-4C19-A6E7-DF4383A3AFF3}" presName="textRepeatNode" presStyleLbl="alignNode1" presStyleIdx="0" presStyleCnt="3">
        <dgm:presLayoutVars>
          <dgm:chMax val="0"/>
          <dgm:chPref val="0"/>
          <dgm:bulletEnabled val="1"/>
        </dgm:presLayoutVars>
      </dgm:prSet>
      <dgm:spPr/>
    </dgm:pt>
    <dgm:pt modelId="{37309A30-8176-417F-B2FF-9E65035C3CAB}" type="pres">
      <dgm:prSet presAssocID="{8723AA4E-8997-4C19-A6E7-DF4383A3AFF3}" presName="textaccent1" presStyleCnt="0"/>
      <dgm:spPr/>
    </dgm:pt>
    <dgm:pt modelId="{70433639-EA49-4377-9BC9-E1E3398CED83}" type="pres">
      <dgm:prSet presAssocID="{8723AA4E-8997-4C19-A6E7-DF4383A3AFF3}" presName="accentRepeatNode" presStyleLbl="solidAlignAcc1" presStyleIdx="0" presStyleCnt="6"/>
      <dgm:spPr/>
    </dgm:pt>
    <dgm:pt modelId="{4A5E39C5-F5C0-4320-913A-8ACA973369E1}" type="pres">
      <dgm:prSet presAssocID="{A904E7FC-4EC6-4443-B867-88CC6F15BF6F}" presName="image1" presStyleCnt="0"/>
      <dgm:spPr/>
    </dgm:pt>
    <dgm:pt modelId="{AFFFEE2E-8F87-4167-98DF-D26324604B9B}" type="pres">
      <dgm:prSet presAssocID="{A904E7FC-4EC6-4443-B867-88CC6F15BF6F}" presName="imageRepeatNode" presStyleLbl="alignAcc1" presStyleIdx="0" presStyleCnt="3"/>
      <dgm:spPr/>
    </dgm:pt>
    <dgm:pt modelId="{5D066E1C-93D8-40E6-B001-D1B1A88F4B44}" type="pres">
      <dgm:prSet presAssocID="{A904E7FC-4EC6-4443-B867-88CC6F15BF6F}" presName="imageaccent1" presStyleCnt="0"/>
      <dgm:spPr/>
    </dgm:pt>
    <dgm:pt modelId="{7EF028D2-BCD2-44B7-994C-A7940CE9FF0F}" type="pres">
      <dgm:prSet presAssocID="{A904E7FC-4EC6-4443-B867-88CC6F15BF6F}" presName="accentRepeatNode" presStyleLbl="solidAlignAcc1" presStyleIdx="1" presStyleCnt="6"/>
      <dgm:spPr/>
    </dgm:pt>
    <dgm:pt modelId="{1E10D519-9A83-4E18-A3FF-E91068F10F52}" type="pres">
      <dgm:prSet presAssocID="{D9639935-E760-436A-94EE-12C14928BDA0}" presName="text2" presStyleCnt="0"/>
      <dgm:spPr/>
    </dgm:pt>
    <dgm:pt modelId="{D07FAEF6-8CCB-48DD-BD6B-867F1E8D1984}" type="pres">
      <dgm:prSet presAssocID="{D9639935-E760-436A-94EE-12C14928BDA0}" presName="textRepeatNode" presStyleLbl="alignNode1" presStyleIdx="1" presStyleCnt="3">
        <dgm:presLayoutVars>
          <dgm:chMax val="0"/>
          <dgm:chPref val="0"/>
          <dgm:bulletEnabled val="1"/>
        </dgm:presLayoutVars>
      </dgm:prSet>
      <dgm:spPr/>
    </dgm:pt>
    <dgm:pt modelId="{52DA11CB-3F05-4DD1-B434-C1DE08FC6B15}" type="pres">
      <dgm:prSet presAssocID="{D9639935-E760-436A-94EE-12C14928BDA0}" presName="textaccent2" presStyleCnt="0"/>
      <dgm:spPr/>
    </dgm:pt>
    <dgm:pt modelId="{30CA827F-6BA0-4EAA-8421-A36C70E9EFC6}" type="pres">
      <dgm:prSet presAssocID="{D9639935-E760-436A-94EE-12C14928BDA0}" presName="accentRepeatNode" presStyleLbl="solidAlignAcc1" presStyleIdx="2" presStyleCnt="6"/>
      <dgm:spPr/>
    </dgm:pt>
    <dgm:pt modelId="{942EB0E4-4E4E-44E3-A9D0-90DFAB80405C}" type="pres">
      <dgm:prSet presAssocID="{179B7F33-CE52-4108-A704-A1CCD73D578F}" presName="image2" presStyleCnt="0"/>
      <dgm:spPr/>
    </dgm:pt>
    <dgm:pt modelId="{CBAF8B4A-3D40-401D-9884-1EC27BC9044B}" type="pres">
      <dgm:prSet presAssocID="{179B7F33-CE52-4108-A704-A1CCD73D578F}" presName="imageRepeatNode" presStyleLbl="alignAcc1" presStyleIdx="1" presStyleCnt="3"/>
      <dgm:spPr/>
    </dgm:pt>
    <dgm:pt modelId="{3751568D-5172-4091-BC34-25F071338D40}" type="pres">
      <dgm:prSet presAssocID="{179B7F33-CE52-4108-A704-A1CCD73D578F}" presName="imageaccent2" presStyleCnt="0"/>
      <dgm:spPr/>
    </dgm:pt>
    <dgm:pt modelId="{DA3845C5-FF7F-4917-B4AE-536E7C3CD5AE}" type="pres">
      <dgm:prSet presAssocID="{179B7F33-CE52-4108-A704-A1CCD73D578F}" presName="accentRepeatNode" presStyleLbl="solidAlignAcc1" presStyleIdx="3" presStyleCnt="6"/>
      <dgm:spPr/>
    </dgm:pt>
    <dgm:pt modelId="{96AB5DC7-DBCA-4872-A9C0-CF3BB1337038}" type="pres">
      <dgm:prSet presAssocID="{5CD02174-5D5D-4710-B3B5-A0DFD1013EED}" presName="text3" presStyleCnt="0"/>
      <dgm:spPr/>
    </dgm:pt>
    <dgm:pt modelId="{1E358097-FA88-47E8-B287-4414B0D5DE5A}" type="pres">
      <dgm:prSet presAssocID="{5CD02174-5D5D-4710-B3B5-A0DFD1013EED}" presName="textRepeatNode" presStyleLbl="alignNode1" presStyleIdx="2" presStyleCnt="3">
        <dgm:presLayoutVars>
          <dgm:chMax val="0"/>
          <dgm:chPref val="0"/>
          <dgm:bulletEnabled val="1"/>
        </dgm:presLayoutVars>
      </dgm:prSet>
      <dgm:spPr/>
    </dgm:pt>
    <dgm:pt modelId="{2ACAAD87-8306-4DE9-8D88-CF7959181E91}" type="pres">
      <dgm:prSet presAssocID="{5CD02174-5D5D-4710-B3B5-A0DFD1013EED}" presName="textaccent3" presStyleCnt="0"/>
      <dgm:spPr/>
    </dgm:pt>
    <dgm:pt modelId="{90A9500B-AC5A-4A18-B5C4-9E27F9F6500B}" type="pres">
      <dgm:prSet presAssocID="{5CD02174-5D5D-4710-B3B5-A0DFD1013EED}" presName="accentRepeatNode" presStyleLbl="solidAlignAcc1" presStyleIdx="4" presStyleCnt="6"/>
      <dgm:spPr/>
    </dgm:pt>
    <dgm:pt modelId="{1701B2F9-8B20-4FBE-A53C-E8F23A946299}" type="pres">
      <dgm:prSet presAssocID="{5343EF9B-78F1-42FB-863C-5D119DC96197}" presName="image3" presStyleCnt="0"/>
      <dgm:spPr/>
    </dgm:pt>
    <dgm:pt modelId="{AE1E170C-74E5-4620-A982-B8DFEF626132}" type="pres">
      <dgm:prSet presAssocID="{5343EF9B-78F1-42FB-863C-5D119DC96197}" presName="imageRepeatNode" presStyleLbl="alignAcc1" presStyleIdx="2" presStyleCnt="3"/>
      <dgm:spPr/>
    </dgm:pt>
    <dgm:pt modelId="{C10A76D9-3326-443D-955E-15D934AA6E3F}" type="pres">
      <dgm:prSet presAssocID="{5343EF9B-78F1-42FB-863C-5D119DC96197}" presName="imageaccent3" presStyleCnt="0"/>
      <dgm:spPr/>
    </dgm:pt>
    <dgm:pt modelId="{B24F1DFE-8DA7-412A-A6F2-90FF318ADD6D}" type="pres">
      <dgm:prSet presAssocID="{5343EF9B-78F1-42FB-863C-5D119DC96197}" presName="accentRepeatNode" presStyleLbl="solidAlignAcc1" presStyleIdx="5" presStyleCnt="6"/>
      <dgm:spPr/>
    </dgm:pt>
  </dgm:ptLst>
  <dgm:cxnLst>
    <dgm:cxn modelId="{06B97B01-CAEE-4463-8019-4DA87165D353}" type="presOf" srcId="{5343EF9B-78F1-42FB-863C-5D119DC96197}" destId="{AE1E170C-74E5-4620-A982-B8DFEF626132}" srcOrd="0" destOrd="0" presId="urn:microsoft.com/office/officeart/2008/layout/HexagonCluster"/>
    <dgm:cxn modelId="{2D565F07-81A7-448E-986B-0E42C5094FA0}" type="presOf" srcId="{F290E78C-2DA5-4A23-B4EC-9375546CC214}" destId="{7D20DCE9-4241-4487-972B-61DE701B8B67}" srcOrd="0" destOrd="0" presId="urn:microsoft.com/office/officeart/2008/layout/HexagonCluster"/>
    <dgm:cxn modelId="{8F70AC5E-EA98-4950-AFF7-8868EDE9A168}" type="presOf" srcId="{A904E7FC-4EC6-4443-B867-88CC6F15BF6F}" destId="{AFFFEE2E-8F87-4167-98DF-D26324604B9B}" srcOrd="0" destOrd="0" presId="urn:microsoft.com/office/officeart/2008/layout/HexagonCluster"/>
    <dgm:cxn modelId="{6CDE4854-97CE-4062-ACD7-372A2A20A2B8}" type="presOf" srcId="{179B7F33-CE52-4108-A704-A1CCD73D578F}" destId="{CBAF8B4A-3D40-401D-9884-1EC27BC9044B}" srcOrd="0" destOrd="0" presId="urn:microsoft.com/office/officeart/2008/layout/HexagonCluster"/>
    <dgm:cxn modelId="{9D984359-B0E9-4AF9-837E-9D3863154E13}" srcId="{F290E78C-2DA5-4A23-B4EC-9375546CC214}" destId="{8723AA4E-8997-4C19-A6E7-DF4383A3AFF3}" srcOrd="0" destOrd="0" parTransId="{29B8B85E-941A-4390-AA87-5A4BAB1E5983}" sibTransId="{A904E7FC-4EC6-4443-B867-88CC6F15BF6F}"/>
    <dgm:cxn modelId="{79A4807E-CFB3-4BD4-BBC9-8F6E7AA80DB9}" type="presOf" srcId="{D9639935-E760-436A-94EE-12C14928BDA0}" destId="{D07FAEF6-8CCB-48DD-BD6B-867F1E8D1984}" srcOrd="0" destOrd="0" presId="urn:microsoft.com/office/officeart/2008/layout/HexagonCluster"/>
    <dgm:cxn modelId="{FDC64982-FA9B-4A5B-9463-58FCFE095FC7}" srcId="{F290E78C-2DA5-4A23-B4EC-9375546CC214}" destId="{5CD02174-5D5D-4710-B3B5-A0DFD1013EED}" srcOrd="2" destOrd="0" parTransId="{6EBF5B76-984C-4456-BB34-50EA8044E748}" sibTransId="{5343EF9B-78F1-42FB-863C-5D119DC96197}"/>
    <dgm:cxn modelId="{4DAB46AE-90FB-4FDE-83B3-76926C679C7C}" type="presOf" srcId="{8723AA4E-8997-4C19-A6E7-DF4383A3AFF3}" destId="{7C8091F3-1E72-464F-89AC-AD94DB41FAC5}" srcOrd="0" destOrd="0" presId="urn:microsoft.com/office/officeart/2008/layout/HexagonCluster"/>
    <dgm:cxn modelId="{1479A5DA-3D30-4BCC-BEF8-F27EA4E5B813}" srcId="{F290E78C-2DA5-4A23-B4EC-9375546CC214}" destId="{D9639935-E760-436A-94EE-12C14928BDA0}" srcOrd="1" destOrd="0" parTransId="{95672687-036D-4B82-AABB-D9237C272A05}" sibTransId="{179B7F33-CE52-4108-A704-A1CCD73D578F}"/>
    <dgm:cxn modelId="{3FA976FD-3CA0-4F9F-9A02-4E56D81F87DD}" type="presOf" srcId="{5CD02174-5D5D-4710-B3B5-A0DFD1013EED}" destId="{1E358097-FA88-47E8-B287-4414B0D5DE5A}" srcOrd="0" destOrd="0" presId="urn:microsoft.com/office/officeart/2008/layout/HexagonCluster"/>
    <dgm:cxn modelId="{4E33FB95-5127-4023-B366-2A9BBCCDFB5B}" type="presParOf" srcId="{7D20DCE9-4241-4487-972B-61DE701B8B67}" destId="{CC6F9B23-3554-49F3-8CCE-6C6BCEBC7255}" srcOrd="0" destOrd="0" presId="urn:microsoft.com/office/officeart/2008/layout/HexagonCluster"/>
    <dgm:cxn modelId="{0AAE69FC-ED6B-4845-A8E6-A65E6DEFA991}" type="presParOf" srcId="{CC6F9B23-3554-49F3-8CCE-6C6BCEBC7255}" destId="{7C8091F3-1E72-464F-89AC-AD94DB41FAC5}" srcOrd="0" destOrd="0" presId="urn:microsoft.com/office/officeart/2008/layout/HexagonCluster"/>
    <dgm:cxn modelId="{01FADD61-49F5-4CE1-8C2C-34298A3B29CF}" type="presParOf" srcId="{7D20DCE9-4241-4487-972B-61DE701B8B67}" destId="{37309A30-8176-417F-B2FF-9E65035C3CAB}" srcOrd="1" destOrd="0" presId="urn:microsoft.com/office/officeart/2008/layout/HexagonCluster"/>
    <dgm:cxn modelId="{BDD90823-6649-4722-969C-D0274D9ED40E}" type="presParOf" srcId="{37309A30-8176-417F-B2FF-9E65035C3CAB}" destId="{70433639-EA49-4377-9BC9-E1E3398CED83}" srcOrd="0" destOrd="0" presId="urn:microsoft.com/office/officeart/2008/layout/HexagonCluster"/>
    <dgm:cxn modelId="{6428B707-5DE6-45CB-97E5-7480A65E3D77}" type="presParOf" srcId="{7D20DCE9-4241-4487-972B-61DE701B8B67}" destId="{4A5E39C5-F5C0-4320-913A-8ACA973369E1}" srcOrd="2" destOrd="0" presId="urn:microsoft.com/office/officeart/2008/layout/HexagonCluster"/>
    <dgm:cxn modelId="{88743411-C0B5-40DA-B01B-A9CDA9FB6095}" type="presParOf" srcId="{4A5E39C5-F5C0-4320-913A-8ACA973369E1}" destId="{AFFFEE2E-8F87-4167-98DF-D26324604B9B}" srcOrd="0" destOrd="0" presId="urn:microsoft.com/office/officeart/2008/layout/HexagonCluster"/>
    <dgm:cxn modelId="{60452B8C-3171-4F20-BD5C-81C291183FF7}" type="presParOf" srcId="{7D20DCE9-4241-4487-972B-61DE701B8B67}" destId="{5D066E1C-93D8-40E6-B001-D1B1A88F4B44}" srcOrd="3" destOrd="0" presId="urn:microsoft.com/office/officeart/2008/layout/HexagonCluster"/>
    <dgm:cxn modelId="{D2CAA3A5-023A-4486-8147-F92054C27FF3}" type="presParOf" srcId="{5D066E1C-93D8-40E6-B001-D1B1A88F4B44}" destId="{7EF028D2-BCD2-44B7-994C-A7940CE9FF0F}" srcOrd="0" destOrd="0" presId="urn:microsoft.com/office/officeart/2008/layout/HexagonCluster"/>
    <dgm:cxn modelId="{93076BAD-BCA3-4403-B31F-2755A7445852}" type="presParOf" srcId="{7D20DCE9-4241-4487-972B-61DE701B8B67}" destId="{1E10D519-9A83-4E18-A3FF-E91068F10F52}" srcOrd="4" destOrd="0" presId="urn:microsoft.com/office/officeart/2008/layout/HexagonCluster"/>
    <dgm:cxn modelId="{3C261E7D-7540-4599-A482-54B23EA47267}" type="presParOf" srcId="{1E10D519-9A83-4E18-A3FF-E91068F10F52}" destId="{D07FAEF6-8CCB-48DD-BD6B-867F1E8D1984}" srcOrd="0" destOrd="0" presId="urn:microsoft.com/office/officeart/2008/layout/HexagonCluster"/>
    <dgm:cxn modelId="{1D19D2C6-198A-48DC-9741-DBB6B8AD36D6}" type="presParOf" srcId="{7D20DCE9-4241-4487-972B-61DE701B8B67}" destId="{52DA11CB-3F05-4DD1-B434-C1DE08FC6B15}" srcOrd="5" destOrd="0" presId="urn:microsoft.com/office/officeart/2008/layout/HexagonCluster"/>
    <dgm:cxn modelId="{CCF7040A-8EC8-49CC-B0A4-946A603A39DC}" type="presParOf" srcId="{52DA11CB-3F05-4DD1-B434-C1DE08FC6B15}" destId="{30CA827F-6BA0-4EAA-8421-A36C70E9EFC6}" srcOrd="0" destOrd="0" presId="urn:microsoft.com/office/officeart/2008/layout/HexagonCluster"/>
    <dgm:cxn modelId="{0D50A43C-0B82-483B-AF91-CCE9AB3694C8}" type="presParOf" srcId="{7D20DCE9-4241-4487-972B-61DE701B8B67}" destId="{942EB0E4-4E4E-44E3-A9D0-90DFAB80405C}" srcOrd="6" destOrd="0" presId="urn:microsoft.com/office/officeart/2008/layout/HexagonCluster"/>
    <dgm:cxn modelId="{B206F1CA-16B3-4109-BAB6-E119D5F5973B}" type="presParOf" srcId="{942EB0E4-4E4E-44E3-A9D0-90DFAB80405C}" destId="{CBAF8B4A-3D40-401D-9884-1EC27BC9044B}" srcOrd="0" destOrd="0" presId="urn:microsoft.com/office/officeart/2008/layout/HexagonCluster"/>
    <dgm:cxn modelId="{54797165-57FE-45D9-84FD-C9B7605AE164}" type="presParOf" srcId="{7D20DCE9-4241-4487-972B-61DE701B8B67}" destId="{3751568D-5172-4091-BC34-25F071338D40}" srcOrd="7" destOrd="0" presId="urn:microsoft.com/office/officeart/2008/layout/HexagonCluster"/>
    <dgm:cxn modelId="{7AF87F49-C5EB-401D-927F-21C965B87E93}" type="presParOf" srcId="{3751568D-5172-4091-BC34-25F071338D40}" destId="{DA3845C5-FF7F-4917-B4AE-536E7C3CD5AE}" srcOrd="0" destOrd="0" presId="urn:microsoft.com/office/officeart/2008/layout/HexagonCluster"/>
    <dgm:cxn modelId="{427C6E12-D05C-4731-8CF0-E0E59E65103B}" type="presParOf" srcId="{7D20DCE9-4241-4487-972B-61DE701B8B67}" destId="{96AB5DC7-DBCA-4872-A9C0-CF3BB1337038}" srcOrd="8" destOrd="0" presId="urn:microsoft.com/office/officeart/2008/layout/HexagonCluster"/>
    <dgm:cxn modelId="{75CEE371-89AB-43A7-BC8B-4AB5A01DCE95}" type="presParOf" srcId="{96AB5DC7-DBCA-4872-A9C0-CF3BB1337038}" destId="{1E358097-FA88-47E8-B287-4414B0D5DE5A}" srcOrd="0" destOrd="0" presId="urn:microsoft.com/office/officeart/2008/layout/HexagonCluster"/>
    <dgm:cxn modelId="{4E94A806-EB17-48F8-B542-FFE797F54EE0}" type="presParOf" srcId="{7D20DCE9-4241-4487-972B-61DE701B8B67}" destId="{2ACAAD87-8306-4DE9-8D88-CF7959181E91}" srcOrd="9" destOrd="0" presId="urn:microsoft.com/office/officeart/2008/layout/HexagonCluster"/>
    <dgm:cxn modelId="{B48984C6-B2E9-4ACB-8028-E36063BF9A08}" type="presParOf" srcId="{2ACAAD87-8306-4DE9-8D88-CF7959181E91}" destId="{90A9500B-AC5A-4A18-B5C4-9E27F9F6500B}" srcOrd="0" destOrd="0" presId="urn:microsoft.com/office/officeart/2008/layout/HexagonCluster"/>
    <dgm:cxn modelId="{844CD756-3A00-4CA7-A095-68F6155443D0}" type="presParOf" srcId="{7D20DCE9-4241-4487-972B-61DE701B8B67}" destId="{1701B2F9-8B20-4FBE-A53C-E8F23A946299}" srcOrd="10" destOrd="0" presId="urn:microsoft.com/office/officeart/2008/layout/HexagonCluster"/>
    <dgm:cxn modelId="{4866B098-4BDD-4581-A27F-25510F40F54E}" type="presParOf" srcId="{1701B2F9-8B20-4FBE-A53C-E8F23A946299}" destId="{AE1E170C-74E5-4620-A982-B8DFEF626132}" srcOrd="0" destOrd="0" presId="urn:microsoft.com/office/officeart/2008/layout/HexagonCluster"/>
    <dgm:cxn modelId="{1F8C21FE-1A3A-4CEA-BF34-568C670A8328}" type="presParOf" srcId="{7D20DCE9-4241-4487-972B-61DE701B8B67}" destId="{C10A76D9-3326-443D-955E-15D934AA6E3F}" srcOrd="11" destOrd="0" presId="urn:microsoft.com/office/officeart/2008/layout/HexagonCluster"/>
    <dgm:cxn modelId="{4460C995-88B4-4B7B-B46C-B821FB795653}" type="presParOf" srcId="{C10A76D9-3326-443D-955E-15D934AA6E3F}" destId="{B24F1DFE-8DA7-412A-A6F2-90FF318ADD6D}"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0168DE-1310-4E65-98FF-69738B35BD3B}"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n-US"/>
        </a:p>
      </dgm:t>
    </dgm:pt>
    <dgm:pt modelId="{DBC9B41C-F25A-42EC-A197-E61A12BDC4DE}">
      <dgm:prSet phldrT="[Text]" phldr="1"/>
      <dgm:spPr/>
      <dgm:t>
        <a:bodyPr/>
        <a:lstStyle/>
        <a:p>
          <a:endParaRPr lang="en-US"/>
        </a:p>
      </dgm:t>
    </dgm:pt>
    <dgm:pt modelId="{A1BB8F8A-531D-49CB-9F99-34B537F56B3E}" type="parTrans" cxnId="{3F515074-6905-467E-B084-3ACCE9A5770C}">
      <dgm:prSet/>
      <dgm:spPr/>
      <dgm:t>
        <a:bodyPr/>
        <a:lstStyle/>
        <a:p>
          <a:endParaRPr lang="en-US"/>
        </a:p>
      </dgm:t>
    </dgm:pt>
    <dgm:pt modelId="{694D6311-48F1-422C-BA6D-7D3BC8397811}" type="sibTrans" cxnId="{3F515074-6905-467E-B084-3ACCE9A5770C}">
      <dgm:prSet/>
      <dgm:spPr>
        <a:blipFill rotWithShape="1">
          <a:blip xmlns:r="http://schemas.openxmlformats.org/officeDocument/2006/relationships" r:embed="rId1"/>
          <a:srcRect/>
          <a:stretch>
            <a:fillRect l="-7000" r="-7000"/>
          </a:stretch>
        </a:blipFill>
        <a:ln>
          <a:solidFill>
            <a:srgbClr val="0070C0"/>
          </a:solidFill>
        </a:ln>
      </dgm:spPr>
      <dgm:t>
        <a:bodyPr/>
        <a:lstStyle/>
        <a:p>
          <a:endParaRPr lang="en-US"/>
        </a:p>
      </dgm:t>
    </dgm:pt>
    <dgm:pt modelId="{C41B1805-E384-43D7-BAB1-24EAEA21507C}">
      <dgm:prSet phldrT="[Text]" phldr="1"/>
      <dgm:spPr/>
      <dgm:t>
        <a:bodyPr/>
        <a:lstStyle/>
        <a:p>
          <a:endParaRPr lang="en-US" dirty="0"/>
        </a:p>
      </dgm:t>
    </dgm:pt>
    <dgm:pt modelId="{C54DE3AF-BD4C-4119-9B29-DED9FA5483F3}" type="sibTrans" cxnId="{8CFE903B-0600-46B1-A2F2-BADF3C680D8A}">
      <dgm:prSet/>
      <dgm:spPr>
        <a:blipFill rotWithShape="1">
          <a:blip xmlns:r="http://schemas.openxmlformats.org/officeDocument/2006/relationships" r:embed="rId2"/>
          <a:srcRect/>
          <a:stretch>
            <a:fillRect l="-25000" r="-25000"/>
          </a:stretch>
        </a:blipFill>
        <a:ln>
          <a:solidFill>
            <a:srgbClr val="0070C0"/>
          </a:solidFill>
        </a:ln>
      </dgm:spPr>
      <dgm:t>
        <a:bodyPr/>
        <a:lstStyle/>
        <a:p>
          <a:endParaRPr lang="en-US"/>
        </a:p>
      </dgm:t>
    </dgm:pt>
    <dgm:pt modelId="{CFB8987C-6F13-409E-8C2E-668A41845EBA}" type="parTrans" cxnId="{8CFE903B-0600-46B1-A2F2-BADF3C680D8A}">
      <dgm:prSet/>
      <dgm:spPr/>
      <dgm:t>
        <a:bodyPr/>
        <a:lstStyle/>
        <a:p>
          <a:endParaRPr lang="en-US"/>
        </a:p>
      </dgm:t>
    </dgm:pt>
    <dgm:pt modelId="{E0A7E2AC-2532-4E93-93A1-EF08F198457D}">
      <dgm:prSet phldrT="[Text]" phldr="1"/>
      <dgm:spPr/>
      <dgm:t>
        <a:bodyPr/>
        <a:lstStyle/>
        <a:p>
          <a:endParaRPr lang="en-US" dirty="0"/>
        </a:p>
      </dgm:t>
    </dgm:pt>
    <dgm:pt modelId="{8CE75F96-D90B-44DD-9336-75F420ED95DD}" type="sibTrans" cxnId="{1EB31C39-EAD3-41F6-8D87-642795462CFB}">
      <dgm:prSet/>
      <dgm:spPr>
        <a:blipFill rotWithShape="1">
          <a:blip xmlns:r="http://schemas.openxmlformats.org/officeDocument/2006/relationships" r:embed="rId3"/>
          <a:srcRect/>
          <a:stretch>
            <a:fillRect l="-14000" r="-14000"/>
          </a:stretch>
        </a:blipFill>
        <a:ln>
          <a:solidFill>
            <a:srgbClr val="0070C0"/>
          </a:solidFill>
        </a:ln>
      </dgm:spPr>
      <dgm:t>
        <a:bodyPr/>
        <a:lstStyle/>
        <a:p>
          <a:endParaRPr lang="en-US"/>
        </a:p>
      </dgm:t>
    </dgm:pt>
    <dgm:pt modelId="{3EA60695-9C05-4295-8D96-1AE08C6527D7}" type="parTrans" cxnId="{1EB31C39-EAD3-41F6-8D87-642795462CFB}">
      <dgm:prSet/>
      <dgm:spPr/>
      <dgm:t>
        <a:bodyPr/>
        <a:lstStyle/>
        <a:p>
          <a:endParaRPr lang="en-US"/>
        </a:p>
      </dgm:t>
    </dgm:pt>
    <dgm:pt modelId="{6F8D735F-DC74-483F-B86C-89891F951A59}" type="pres">
      <dgm:prSet presAssocID="{950168DE-1310-4E65-98FF-69738B35BD3B}" presName="Name0" presStyleCnt="0">
        <dgm:presLayoutVars>
          <dgm:chMax val="8"/>
          <dgm:chPref val="8"/>
          <dgm:dir/>
        </dgm:presLayoutVars>
      </dgm:prSet>
      <dgm:spPr/>
    </dgm:pt>
    <dgm:pt modelId="{7625D927-6904-42DB-8B95-8DD98F158AC1}" type="pres">
      <dgm:prSet presAssocID="{C41B1805-E384-43D7-BAB1-24EAEA21507C}" presName="parent_text_1" presStyleLbl="revTx" presStyleIdx="0" presStyleCnt="3">
        <dgm:presLayoutVars>
          <dgm:chMax val="0"/>
          <dgm:chPref val="0"/>
          <dgm:bulletEnabled val="1"/>
        </dgm:presLayoutVars>
      </dgm:prSet>
      <dgm:spPr/>
    </dgm:pt>
    <dgm:pt modelId="{4C29E85A-BCFF-4CDD-80A4-9BADA7EE72E2}" type="pres">
      <dgm:prSet presAssocID="{C41B1805-E384-43D7-BAB1-24EAEA21507C}" presName="image_accent_1" presStyleCnt="0"/>
      <dgm:spPr/>
    </dgm:pt>
    <dgm:pt modelId="{E39134D5-AB31-48ED-8CEF-D4F96E0ED55D}" type="pres">
      <dgm:prSet presAssocID="{C41B1805-E384-43D7-BAB1-24EAEA21507C}" presName="imageAccentRepeatNode" presStyleLbl="alignNode1" presStyleIdx="0" presStyleCnt="6"/>
      <dgm:spPr/>
    </dgm:pt>
    <dgm:pt modelId="{6F32CFB8-1497-4390-90ED-82B3C980927B}" type="pres">
      <dgm:prSet presAssocID="{C41B1805-E384-43D7-BAB1-24EAEA21507C}" presName="accent_1" presStyleLbl="alignNode1" presStyleIdx="1" presStyleCnt="6"/>
      <dgm:spPr>
        <a:ln>
          <a:solidFill>
            <a:srgbClr val="0070C0"/>
          </a:solidFill>
        </a:ln>
      </dgm:spPr>
    </dgm:pt>
    <dgm:pt modelId="{902DC16B-F64F-4853-832B-763253CD7621}" type="pres">
      <dgm:prSet presAssocID="{C54DE3AF-BD4C-4119-9B29-DED9FA5483F3}" presName="image_1" presStyleCnt="0"/>
      <dgm:spPr/>
    </dgm:pt>
    <dgm:pt modelId="{5E7A4CEE-AEB6-4E6A-B026-D2C9072575DB}" type="pres">
      <dgm:prSet presAssocID="{C54DE3AF-BD4C-4119-9B29-DED9FA5483F3}" presName="imageRepeatNode" presStyleLbl="fgImgPlace1" presStyleIdx="0" presStyleCnt="3"/>
      <dgm:spPr/>
    </dgm:pt>
    <dgm:pt modelId="{8CD02C69-B16B-46A1-9202-3D68BAB19576}" type="pres">
      <dgm:prSet presAssocID="{DBC9B41C-F25A-42EC-A197-E61A12BDC4DE}" presName="parent_text_2" presStyleLbl="revTx" presStyleIdx="1" presStyleCnt="3">
        <dgm:presLayoutVars>
          <dgm:chMax val="0"/>
          <dgm:chPref val="0"/>
          <dgm:bulletEnabled val="1"/>
        </dgm:presLayoutVars>
      </dgm:prSet>
      <dgm:spPr/>
    </dgm:pt>
    <dgm:pt modelId="{E2828421-5C3C-42EC-ACD6-7023B0FD88A1}" type="pres">
      <dgm:prSet presAssocID="{DBC9B41C-F25A-42EC-A197-E61A12BDC4DE}" presName="image_accent_2" presStyleCnt="0"/>
      <dgm:spPr/>
    </dgm:pt>
    <dgm:pt modelId="{B143A681-4810-4554-8B11-077841B7D5D6}" type="pres">
      <dgm:prSet presAssocID="{DBC9B41C-F25A-42EC-A197-E61A12BDC4DE}" presName="imageAccentRepeatNode" presStyleLbl="alignNode1" presStyleIdx="2" presStyleCnt="6" custLinFactX="100000" custLinFactY="24381" custLinFactNeighborX="132408" custLinFactNeighborY="100000"/>
      <dgm:spPr>
        <a:ln>
          <a:solidFill>
            <a:srgbClr val="0070C0"/>
          </a:solidFill>
        </a:ln>
      </dgm:spPr>
    </dgm:pt>
    <dgm:pt modelId="{0F36D5D0-F677-46AF-B0FC-9E2BA0D03EC2}" type="pres">
      <dgm:prSet presAssocID="{694D6311-48F1-422C-BA6D-7D3BC8397811}" presName="image_2" presStyleCnt="0"/>
      <dgm:spPr/>
    </dgm:pt>
    <dgm:pt modelId="{0D02C8C6-D484-4AA5-9C56-362714E9FFE7}" type="pres">
      <dgm:prSet presAssocID="{694D6311-48F1-422C-BA6D-7D3BC8397811}" presName="imageRepeatNode" presStyleLbl="fgImgPlace1" presStyleIdx="1" presStyleCnt="3" custLinFactNeighborX="22103" custLinFactNeighborY="34297"/>
      <dgm:spPr/>
    </dgm:pt>
    <dgm:pt modelId="{113A9C02-B372-4088-B8FA-E8DD7D8F4502}" type="pres">
      <dgm:prSet presAssocID="{E0A7E2AC-2532-4E93-93A1-EF08F198457D}" presName="image_accent_3" presStyleCnt="0"/>
      <dgm:spPr/>
    </dgm:pt>
    <dgm:pt modelId="{D49B1551-923C-4A99-AE7B-51A2C13F904F}" type="pres">
      <dgm:prSet presAssocID="{E0A7E2AC-2532-4E93-93A1-EF08F198457D}" presName="imageAccentRepeatNode" presStyleLbl="alignNode1" presStyleIdx="3" presStyleCnt="6"/>
      <dgm:spPr/>
    </dgm:pt>
    <dgm:pt modelId="{F88E32DF-2CC9-44AD-945C-745CA65D37F8}" type="pres">
      <dgm:prSet presAssocID="{E0A7E2AC-2532-4E93-93A1-EF08F198457D}" presName="parent_text_3" presStyleLbl="revTx" presStyleIdx="2" presStyleCnt="3">
        <dgm:presLayoutVars>
          <dgm:chMax val="0"/>
          <dgm:chPref val="0"/>
          <dgm:bulletEnabled val="1"/>
        </dgm:presLayoutVars>
      </dgm:prSet>
      <dgm:spPr/>
    </dgm:pt>
    <dgm:pt modelId="{869C5A6F-EF6E-4622-9B5A-523506F4B791}" type="pres">
      <dgm:prSet presAssocID="{E0A7E2AC-2532-4E93-93A1-EF08F198457D}" presName="accent_2" presStyleLbl="alignNode1" presStyleIdx="4" presStyleCnt="6"/>
      <dgm:spPr>
        <a:ln>
          <a:solidFill>
            <a:srgbClr val="0070C0"/>
          </a:solidFill>
        </a:ln>
      </dgm:spPr>
    </dgm:pt>
    <dgm:pt modelId="{D43C8336-1777-414E-A07A-DAE23E0ED022}" type="pres">
      <dgm:prSet presAssocID="{E0A7E2AC-2532-4E93-93A1-EF08F198457D}" presName="accent_3" presStyleLbl="alignNode1" presStyleIdx="5" presStyleCnt="6"/>
      <dgm:spPr>
        <a:ln>
          <a:solidFill>
            <a:srgbClr val="0070C0"/>
          </a:solidFill>
        </a:ln>
      </dgm:spPr>
    </dgm:pt>
    <dgm:pt modelId="{BB35005A-BFD7-40B4-8C9C-D7BEA5C1937A}" type="pres">
      <dgm:prSet presAssocID="{8CE75F96-D90B-44DD-9336-75F420ED95DD}" presName="image_3" presStyleCnt="0"/>
      <dgm:spPr/>
    </dgm:pt>
    <dgm:pt modelId="{6BDE0F3F-D78C-4F37-A119-1ACF9DF7EB0A}" type="pres">
      <dgm:prSet presAssocID="{8CE75F96-D90B-44DD-9336-75F420ED95DD}" presName="imageRepeatNode" presStyleLbl="fgImgPlace1" presStyleIdx="2" presStyleCnt="3"/>
      <dgm:spPr/>
    </dgm:pt>
  </dgm:ptLst>
  <dgm:cxnLst>
    <dgm:cxn modelId="{6323C31D-3B29-4AE6-AE48-5463DA61A1C2}" type="presOf" srcId="{C54DE3AF-BD4C-4119-9B29-DED9FA5483F3}" destId="{5E7A4CEE-AEB6-4E6A-B026-D2C9072575DB}" srcOrd="0" destOrd="0" presId="urn:microsoft.com/office/officeart/2008/layout/BubblePictureList"/>
    <dgm:cxn modelId="{1EC8041F-D9CE-434B-A423-891906FA06BA}" type="presOf" srcId="{950168DE-1310-4E65-98FF-69738B35BD3B}" destId="{6F8D735F-DC74-483F-B86C-89891F951A59}" srcOrd="0" destOrd="0" presId="urn:microsoft.com/office/officeart/2008/layout/BubblePictureList"/>
    <dgm:cxn modelId="{1EB31C39-EAD3-41F6-8D87-642795462CFB}" srcId="{950168DE-1310-4E65-98FF-69738B35BD3B}" destId="{E0A7E2AC-2532-4E93-93A1-EF08F198457D}" srcOrd="2" destOrd="0" parTransId="{3EA60695-9C05-4295-8D96-1AE08C6527D7}" sibTransId="{8CE75F96-D90B-44DD-9336-75F420ED95DD}"/>
    <dgm:cxn modelId="{8CFE903B-0600-46B1-A2F2-BADF3C680D8A}" srcId="{950168DE-1310-4E65-98FF-69738B35BD3B}" destId="{C41B1805-E384-43D7-BAB1-24EAEA21507C}" srcOrd="0" destOrd="0" parTransId="{CFB8987C-6F13-409E-8C2E-668A41845EBA}" sibTransId="{C54DE3AF-BD4C-4119-9B29-DED9FA5483F3}"/>
    <dgm:cxn modelId="{6676205C-3082-4726-960A-1C8981016E92}" type="presOf" srcId="{DBC9B41C-F25A-42EC-A197-E61A12BDC4DE}" destId="{8CD02C69-B16B-46A1-9202-3D68BAB19576}" srcOrd="0" destOrd="0" presId="urn:microsoft.com/office/officeart/2008/layout/BubblePictureList"/>
    <dgm:cxn modelId="{3F515074-6905-467E-B084-3ACCE9A5770C}" srcId="{950168DE-1310-4E65-98FF-69738B35BD3B}" destId="{DBC9B41C-F25A-42EC-A197-E61A12BDC4DE}" srcOrd="1" destOrd="0" parTransId="{A1BB8F8A-531D-49CB-9F99-34B537F56B3E}" sibTransId="{694D6311-48F1-422C-BA6D-7D3BC8397811}"/>
    <dgm:cxn modelId="{D572A888-B8A9-4B05-8794-8F768B0E8523}" type="presOf" srcId="{8CE75F96-D90B-44DD-9336-75F420ED95DD}" destId="{6BDE0F3F-D78C-4F37-A119-1ACF9DF7EB0A}" srcOrd="0" destOrd="0" presId="urn:microsoft.com/office/officeart/2008/layout/BubblePictureList"/>
    <dgm:cxn modelId="{972DA3A1-ED17-4D55-AFF3-D5154BB12861}" type="presOf" srcId="{E0A7E2AC-2532-4E93-93A1-EF08F198457D}" destId="{F88E32DF-2CC9-44AD-945C-745CA65D37F8}" srcOrd="0" destOrd="0" presId="urn:microsoft.com/office/officeart/2008/layout/BubblePictureList"/>
    <dgm:cxn modelId="{141414A3-8619-45B9-9A3D-39E8718BADEC}" type="presOf" srcId="{694D6311-48F1-422C-BA6D-7D3BC8397811}" destId="{0D02C8C6-D484-4AA5-9C56-362714E9FFE7}" srcOrd="0" destOrd="0" presId="urn:microsoft.com/office/officeart/2008/layout/BubblePictureList"/>
    <dgm:cxn modelId="{5C1FF3F5-D940-43E4-801B-2C3240C3C318}" type="presOf" srcId="{C41B1805-E384-43D7-BAB1-24EAEA21507C}" destId="{7625D927-6904-42DB-8B95-8DD98F158AC1}" srcOrd="0" destOrd="0" presId="urn:microsoft.com/office/officeart/2008/layout/BubblePictureList"/>
    <dgm:cxn modelId="{F95F7037-2C78-460E-96EC-23B06BBFEB37}" type="presParOf" srcId="{6F8D735F-DC74-483F-B86C-89891F951A59}" destId="{7625D927-6904-42DB-8B95-8DD98F158AC1}" srcOrd="0" destOrd="0" presId="urn:microsoft.com/office/officeart/2008/layout/BubblePictureList"/>
    <dgm:cxn modelId="{B611F198-5C64-4A4F-88C4-F2AE9BA3DE52}" type="presParOf" srcId="{6F8D735F-DC74-483F-B86C-89891F951A59}" destId="{4C29E85A-BCFF-4CDD-80A4-9BADA7EE72E2}" srcOrd="1" destOrd="0" presId="urn:microsoft.com/office/officeart/2008/layout/BubblePictureList"/>
    <dgm:cxn modelId="{62F22599-8FE0-4327-8F4C-8D9EED0CBCE3}" type="presParOf" srcId="{4C29E85A-BCFF-4CDD-80A4-9BADA7EE72E2}" destId="{E39134D5-AB31-48ED-8CEF-D4F96E0ED55D}" srcOrd="0" destOrd="0" presId="urn:microsoft.com/office/officeart/2008/layout/BubblePictureList"/>
    <dgm:cxn modelId="{98B9AD86-5E30-4D6E-ABD3-BC3A7FDA7D1B}" type="presParOf" srcId="{6F8D735F-DC74-483F-B86C-89891F951A59}" destId="{6F32CFB8-1497-4390-90ED-82B3C980927B}" srcOrd="2" destOrd="0" presId="urn:microsoft.com/office/officeart/2008/layout/BubblePictureList"/>
    <dgm:cxn modelId="{0A7D43BD-0D46-4287-A950-78D38ACBD326}" type="presParOf" srcId="{6F8D735F-DC74-483F-B86C-89891F951A59}" destId="{902DC16B-F64F-4853-832B-763253CD7621}" srcOrd="3" destOrd="0" presId="urn:microsoft.com/office/officeart/2008/layout/BubblePictureList"/>
    <dgm:cxn modelId="{6A8B756F-D08A-4012-8FD3-FE062454D014}" type="presParOf" srcId="{902DC16B-F64F-4853-832B-763253CD7621}" destId="{5E7A4CEE-AEB6-4E6A-B026-D2C9072575DB}" srcOrd="0" destOrd="0" presId="urn:microsoft.com/office/officeart/2008/layout/BubblePictureList"/>
    <dgm:cxn modelId="{FEB3B6F5-9A97-4101-AE77-0D7E137754E3}" type="presParOf" srcId="{6F8D735F-DC74-483F-B86C-89891F951A59}" destId="{8CD02C69-B16B-46A1-9202-3D68BAB19576}" srcOrd="4" destOrd="0" presId="urn:microsoft.com/office/officeart/2008/layout/BubblePictureList"/>
    <dgm:cxn modelId="{1FAE9F4B-23E9-438F-8100-DD44D8ABA311}" type="presParOf" srcId="{6F8D735F-DC74-483F-B86C-89891F951A59}" destId="{E2828421-5C3C-42EC-ACD6-7023B0FD88A1}" srcOrd="5" destOrd="0" presId="urn:microsoft.com/office/officeart/2008/layout/BubblePictureList"/>
    <dgm:cxn modelId="{6D6B7E54-AF02-4A13-BD84-C2288C5B5078}" type="presParOf" srcId="{E2828421-5C3C-42EC-ACD6-7023B0FD88A1}" destId="{B143A681-4810-4554-8B11-077841B7D5D6}" srcOrd="0" destOrd="0" presId="urn:microsoft.com/office/officeart/2008/layout/BubblePictureList"/>
    <dgm:cxn modelId="{AC4C04C3-198A-4D7C-A99B-3138393C43F6}" type="presParOf" srcId="{6F8D735F-DC74-483F-B86C-89891F951A59}" destId="{0F36D5D0-F677-46AF-B0FC-9E2BA0D03EC2}" srcOrd="6" destOrd="0" presId="urn:microsoft.com/office/officeart/2008/layout/BubblePictureList"/>
    <dgm:cxn modelId="{3A264B2F-F380-4A09-9693-82C6AC019AD7}" type="presParOf" srcId="{0F36D5D0-F677-46AF-B0FC-9E2BA0D03EC2}" destId="{0D02C8C6-D484-4AA5-9C56-362714E9FFE7}" srcOrd="0" destOrd="0" presId="urn:microsoft.com/office/officeart/2008/layout/BubblePictureList"/>
    <dgm:cxn modelId="{B5D157F2-EE61-488E-961E-A1B58E53742F}" type="presParOf" srcId="{6F8D735F-DC74-483F-B86C-89891F951A59}" destId="{113A9C02-B372-4088-B8FA-E8DD7D8F4502}" srcOrd="7" destOrd="0" presId="urn:microsoft.com/office/officeart/2008/layout/BubblePictureList"/>
    <dgm:cxn modelId="{A7BA0CD5-45F7-42B7-BB23-EFB6C7E2B254}" type="presParOf" srcId="{113A9C02-B372-4088-B8FA-E8DD7D8F4502}" destId="{D49B1551-923C-4A99-AE7B-51A2C13F904F}" srcOrd="0" destOrd="0" presId="urn:microsoft.com/office/officeart/2008/layout/BubblePictureList"/>
    <dgm:cxn modelId="{20436D91-555A-4F7F-88C1-17D6CD78D16C}" type="presParOf" srcId="{6F8D735F-DC74-483F-B86C-89891F951A59}" destId="{F88E32DF-2CC9-44AD-945C-745CA65D37F8}" srcOrd="8" destOrd="0" presId="urn:microsoft.com/office/officeart/2008/layout/BubblePictureList"/>
    <dgm:cxn modelId="{6B3A0F0B-C7B0-44BE-AB08-6CA2C8A027BB}" type="presParOf" srcId="{6F8D735F-DC74-483F-B86C-89891F951A59}" destId="{869C5A6F-EF6E-4622-9B5A-523506F4B791}" srcOrd="9" destOrd="0" presId="urn:microsoft.com/office/officeart/2008/layout/BubblePictureList"/>
    <dgm:cxn modelId="{4930A823-9EE9-4AD8-8268-8DD3EE3CAE12}" type="presParOf" srcId="{6F8D735F-DC74-483F-B86C-89891F951A59}" destId="{D43C8336-1777-414E-A07A-DAE23E0ED022}" srcOrd="10" destOrd="0" presId="urn:microsoft.com/office/officeart/2008/layout/BubblePictureList"/>
    <dgm:cxn modelId="{E02760BD-135D-4CF2-AA09-F409B44409E6}" type="presParOf" srcId="{6F8D735F-DC74-483F-B86C-89891F951A59}" destId="{BB35005A-BFD7-40B4-8C9C-D7BEA5C1937A}" srcOrd="11" destOrd="0" presId="urn:microsoft.com/office/officeart/2008/layout/BubblePictureList"/>
    <dgm:cxn modelId="{2F411D24-C16B-4EDF-8FE0-8D93DEED3158}" type="presParOf" srcId="{BB35005A-BFD7-40B4-8C9C-D7BEA5C1937A}" destId="{6BDE0F3F-D78C-4F37-A119-1ACF9DF7EB0A}"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0168DE-1310-4E65-98FF-69738B35BD3B}"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n-US"/>
        </a:p>
      </dgm:t>
    </dgm:pt>
    <dgm:pt modelId="{DBC9B41C-F25A-42EC-A197-E61A12BDC4DE}">
      <dgm:prSet phldrT="[Text]" phldr="1"/>
      <dgm:spPr/>
      <dgm:t>
        <a:bodyPr/>
        <a:lstStyle/>
        <a:p>
          <a:endParaRPr lang="en-US" dirty="0"/>
        </a:p>
      </dgm:t>
    </dgm:pt>
    <dgm:pt modelId="{A1BB8F8A-531D-49CB-9F99-34B537F56B3E}" type="parTrans" cxnId="{3F515074-6905-467E-B084-3ACCE9A5770C}">
      <dgm:prSet/>
      <dgm:spPr/>
      <dgm:t>
        <a:bodyPr/>
        <a:lstStyle/>
        <a:p>
          <a:endParaRPr lang="en-US"/>
        </a:p>
      </dgm:t>
    </dgm:pt>
    <dgm:pt modelId="{694D6311-48F1-422C-BA6D-7D3BC8397811}" type="sibTrans" cxnId="{3F515074-6905-467E-B084-3ACCE9A5770C}">
      <dgm:prSet/>
      <dgm:spPr>
        <a:blipFill rotWithShape="1">
          <a:blip xmlns:r="http://schemas.openxmlformats.org/officeDocument/2006/relationships" r:embed="rId1"/>
          <a:srcRect/>
          <a:stretch>
            <a:fillRect l="-7000" r="-7000"/>
          </a:stretch>
        </a:blipFill>
        <a:ln>
          <a:solidFill>
            <a:srgbClr val="0070C0"/>
          </a:solidFill>
        </a:ln>
      </dgm:spPr>
      <dgm:t>
        <a:bodyPr/>
        <a:lstStyle/>
        <a:p>
          <a:endParaRPr lang="en-US"/>
        </a:p>
      </dgm:t>
    </dgm:pt>
    <dgm:pt modelId="{C41B1805-E384-43D7-BAB1-24EAEA21507C}">
      <dgm:prSet phldrT="[Text]" phldr="1"/>
      <dgm:spPr/>
      <dgm:t>
        <a:bodyPr/>
        <a:lstStyle/>
        <a:p>
          <a:endParaRPr lang="en-US" dirty="0"/>
        </a:p>
      </dgm:t>
    </dgm:pt>
    <dgm:pt modelId="{C54DE3AF-BD4C-4119-9B29-DED9FA5483F3}" type="sibTrans" cxnId="{8CFE903B-0600-46B1-A2F2-BADF3C680D8A}">
      <dgm:prSet/>
      <dgm:spPr>
        <a:blipFill rotWithShape="1">
          <a:blip xmlns:r="http://schemas.openxmlformats.org/officeDocument/2006/relationships" r:embed="rId2"/>
          <a:srcRect/>
          <a:stretch>
            <a:fillRect l="-25000" r="-25000"/>
          </a:stretch>
        </a:blipFill>
        <a:ln>
          <a:solidFill>
            <a:srgbClr val="0070C0"/>
          </a:solidFill>
        </a:ln>
      </dgm:spPr>
      <dgm:t>
        <a:bodyPr/>
        <a:lstStyle/>
        <a:p>
          <a:endParaRPr lang="en-US"/>
        </a:p>
      </dgm:t>
    </dgm:pt>
    <dgm:pt modelId="{CFB8987C-6F13-409E-8C2E-668A41845EBA}" type="parTrans" cxnId="{8CFE903B-0600-46B1-A2F2-BADF3C680D8A}">
      <dgm:prSet/>
      <dgm:spPr/>
      <dgm:t>
        <a:bodyPr/>
        <a:lstStyle/>
        <a:p>
          <a:endParaRPr lang="en-US"/>
        </a:p>
      </dgm:t>
    </dgm:pt>
    <dgm:pt modelId="{E0A7E2AC-2532-4E93-93A1-EF08F198457D}">
      <dgm:prSet phldrT="[Text]" phldr="1"/>
      <dgm:spPr/>
      <dgm:t>
        <a:bodyPr/>
        <a:lstStyle/>
        <a:p>
          <a:endParaRPr lang="en-US" dirty="0"/>
        </a:p>
      </dgm:t>
    </dgm:pt>
    <dgm:pt modelId="{8CE75F96-D90B-44DD-9336-75F420ED95DD}" type="sibTrans" cxnId="{1EB31C39-EAD3-41F6-8D87-642795462CFB}">
      <dgm:prSet/>
      <dgm:spPr>
        <a:blipFill rotWithShape="1">
          <a:blip xmlns:r="http://schemas.openxmlformats.org/officeDocument/2006/relationships" r:embed="rId3"/>
          <a:srcRect/>
          <a:stretch>
            <a:fillRect l="-14000" r="-14000"/>
          </a:stretch>
        </a:blipFill>
        <a:ln>
          <a:solidFill>
            <a:srgbClr val="0070C0"/>
          </a:solidFill>
        </a:ln>
      </dgm:spPr>
      <dgm:t>
        <a:bodyPr/>
        <a:lstStyle/>
        <a:p>
          <a:endParaRPr lang="en-US"/>
        </a:p>
      </dgm:t>
    </dgm:pt>
    <dgm:pt modelId="{3EA60695-9C05-4295-8D96-1AE08C6527D7}" type="parTrans" cxnId="{1EB31C39-EAD3-41F6-8D87-642795462CFB}">
      <dgm:prSet/>
      <dgm:spPr/>
      <dgm:t>
        <a:bodyPr/>
        <a:lstStyle/>
        <a:p>
          <a:endParaRPr lang="en-US"/>
        </a:p>
      </dgm:t>
    </dgm:pt>
    <dgm:pt modelId="{6F8D735F-DC74-483F-B86C-89891F951A59}" type="pres">
      <dgm:prSet presAssocID="{950168DE-1310-4E65-98FF-69738B35BD3B}" presName="Name0" presStyleCnt="0">
        <dgm:presLayoutVars>
          <dgm:chMax val="8"/>
          <dgm:chPref val="8"/>
          <dgm:dir/>
        </dgm:presLayoutVars>
      </dgm:prSet>
      <dgm:spPr/>
    </dgm:pt>
    <dgm:pt modelId="{7625D927-6904-42DB-8B95-8DD98F158AC1}" type="pres">
      <dgm:prSet presAssocID="{C41B1805-E384-43D7-BAB1-24EAEA21507C}" presName="parent_text_1" presStyleLbl="revTx" presStyleIdx="0" presStyleCnt="3">
        <dgm:presLayoutVars>
          <dgm:chMax val="0"/>
          <dgm:chPref val="0"/>
          <dgm:bulletEnabled val="1"/>
        </dgm:presLayoutVars>
      </dgm:prSet>
      <dgm:spPr/>
    </dgm:pt>
    <dgm:pt modelId="{4C29E85A-BCFF-4CDD-80A4-9BADA7EE72E2}" type="pres">
      <dgm:prSet presAssocID="{C41B1805-E384-43D7-BAB1-24EAEA21507C}" presName="image_accent_1" presStyleCnt="0"/>
      <dgm:spPr/>
    </dgm:pt>
    <dgm:pt modelId="{E39134D5-AB31-48ED-8CEF-D4F96E0ED55D}" type="pres">
      <dgm:prSet presAssocID="{C41B1805-E384-43D7-BAB1-24EAEA21507C}" presName="imageAccentRepeatNode" presStyleLbl="alignNode1" presStyleIdx="0" presStyleCnt="6"/>
      <dgm:spPr/>
    </dgm:pt>
    <dgm:pt modelId="{6F32CFB8-1497-4390-90ED-82B3C980927B}" type="pres">
      <dgm:prSet presAssocID="{C41B1805-E384-43D7-BAB1-24EAEA21507C}" presName="accent_1" presStyleLbl="alignNode1" presStyleIdx="1" presStyleCnt="6"/>
      <dgm:spPr>
        <a:ln>
          <a:solidFill>
            <a:srgbClr val="0070C0"/>
          </a:solidFill>
        </a:ln>
      </dgm:spPr>
    </dgm:pt>
    <dgm:pt modelId="{902DC16B-F64F-4853-832B-763253CD7621}" type="pres">
      <dgm:prSet presAssocID="{C54DE3AF-BD4C-4119-9B29-DED9FA5483F3}" presName="image_1" presStyleCnt="0"/>
      <dgm:spPr/>
    </dgm:pt>
    <dgm:pt modelId="{5E7A4CEE-AEB6-4E6A-B026-D2C9072575DB}" type="pres">
      <dgm:prSet presAssocID="{C54DE3AF-BD4C-4119-9B29-DED9FA5483F3}" presName="imageRepeatNode" presStyleLbl="fgImgPlace1" presStyleIdx="0" presStyleCnt="3"/>
      <dgm:spPr/>
    </dgm:pt>
    <dgm:pt modelId="{8CD02C69-B16B-46A1-9202-3D68BAB19576}" type="pres">
      <dgm:prSet presAssocID="{DBC9B41C-F25A-42EC-A197-E61A12BDC4DE}" presName="parent_text_2" presStyleLbl="revTx" presStyleIdx="1" presStyleCnt="3">
        <dgm:presLayoutVars>
          <dgm:chMax val="0"/>
          <dgm:chPref val="0"/>
          <dgm:bulletEnabled val="1"/>
        </dgm:presLayoutVars>
      </dgm:prSet>
      <dgm:spPr/>
    </dgm:pt>
    <dgm:pt modelId="{E2828421-5C3C-42EC-ACD6-7023B0FD88A1}" type="pres">
      <dgm:prSet presAssocID="{DBC9B41C-F25A-42EC-A197-E61A12BDC4DE}" presName="image_accent_2" presStyleCnt="0"/>
      <dgm:spPr/>
    </dgm:pt>
    <dgm:pt modelId="{B143A681-4810-4554-8B11-077841B7D5D6}" type="pres">
      <dgm:prSet presAssocID="{DBC9B41C-F25A-42EC-A197-E61A12BDC4DE}" presName="imageAccentRepeatNode" presStyleLbl="alignNode1" presStyleIdx="2" presStyleCnt="6" custLinFactX="100000" custLinFactY="24381" custLinFactNeighborX="132408" custLinFactNeighborY="100000"/>
      <dgm:spPr>
        <a:ln>
          <a:solidFill>
            <a:srgbClr val="0070C0"/>
          </a:solidFill>
        </a:ln>
      </dgm:spPr>
    </dgm:pt>
    <dgm:pt modelId="{0F36D5D0-F677-46AF-B0FC-9E2BA0D03EC2}" type="pres">
      <dgm:prSet presAssocID="{694D6311-48F1-422C-BA6D-7D3BC8397811}" presName="image_2" presStyleCnt="0"/>
      <dgm:spPr/>
    </dgm:pt>
    <dgm:pt modelId="{0D02C8C6-D484-4AA5-9C56-362714E9FFE7}" type="pres">
      <dgm:prSet presAssocID="{694D6311-48F1-422C-BA6D-7D3BC8397811}" presName="imageRepeatNode" presStyleLbl="fgImgPlace1" presStyleIdx="1" presStyleCnt="3" custLinFactNeighborX="22103" custLinFactNeighborY="34297"/>
      <dgm:spPr/>
    </dgm:pt>
    <dgm:pt modelId="{113A9C02-B372-4088-B8FA-E8DD7D8F4502}" type="pres">
      <dgm:prSet presAssocID="{E0A7E2AC-2532-4E93-93A1-EF08F198457D}" presName="image_accent_3" presStyleCnt="0"/>
      <dgm:spPr/>
    </dgm:pt>
    <dgm:pt modelId="{D49B1551-923C-4A99-AE7B-51A2C13F904F}" type="pres">
      <dgm:prSet presAssocID="{E0A7E2AC-2532-4E93-93A1-EF08F198457D}" presName="imageAccentRepeatNode" presStyleLbl="alignNode1" presStyleIdx="3" presStyleCnt="6"/>
      <dgm:spPr/>
    </dgm:pt>
    <dgm:pt modelId="{F88E32DF-2CC9-44AD-945C-745CA65D37F8}" type="pres">
      <dgm:prSet presAssocID="{E0A7E2AC-2532-4E93-93A1-EF08F198457D}" presName="parent_text_3" presStyleLbl="revTx" presStyleIdx="2" presStyleCnt="3">
        <dgm:presLayoutVars>
          <dgm:chMax val="0"/>
          <dgm:chPref val="0"/>
          <dgm:bulletEnabled val="1"/>
        </dgm:presLayoutVars>
      </dgm:prSet>
      <dgm:spPr/>
    </dgm:pt>
    <dgm:pt modelId="{869C5A6F-EF6E-4622-9B5A-523506F4B791}" type="pres">
      <dgm:prSet presAssocID="{E0A7E2AC-2532-4E93-93A1-EF08F198457D}" presName="accent_2" presStyleLbl="alignNode1" presStyleIdx="4" presStyleCnt="6"/>
      <dgm:spPr>
        <a:ln>
          <a:solidFill>
            <a:srgbClr val="0070C0"/>
          </a:solidFill>
        </a:ln>
      </dgm:spPr>
    </dgm:pt>
    <dgm:pt modelId="{D43C8336-1777-414E-A07A-DAE23E0ED022}" type="pres">
      <dgm:prSet presAssocID="{E0A7E2AC-2532-4E93-93A1-EF08F198457D}" presName="accent_3" presStyleLbl="alignNode1" presStyleIdx="5" presStyleCnt="6"/>
      <dgm:spPr>
        <a:ln>
          <a:solidFill>
            <a:srgbClr val="0070C0"/>
          </a:solidFill>
        </a:ln>
      </dgm:spPr>
    </dgm:pt>
    <dgm:pt modelId="{BB35005A-BFD7-40B4-8C9C-D7BEA5C1937A}" type="pres">
      <dgm:prSet presAssocID="{8CE75F96-D90B-44DD-9336-75F420ED95DD}" presName="image_3" presStyleCnt="0"/>
      <dgm:spPr/>
    </dgm:pt>
    <dgm:pt modelId="{6BDE0F3F-D78C-4F37-A119-1ACF9DF7EB0A}" type="pres">
      <dgm:prSet presAssocID="{8CE75F96-D90B-44DD-9336-75F420ED95DD}" presName="imageRepeatNode" presStyleLbl="fgImgPlace1" presStyleIdx="2" presStyleCnt="3"/>
      <dgm:spPr/>
    </dgm:pt>
  </dgm:ptLst>
  <dgm:cxnLst>
    <dgm:cxn modelId="{6323C31D-3B29-4AE6-AE48-5463DA61A1C2}" type="presOf" srcId="{C54DE3AF-BD4C-4119-9B29-DED9FA5483F3}" destId="{5E7A4CEE-AEB6-4E6A-B026-D2C9072575DB}" srcOrd="0" destOrd="0" presId="urn:microsoft.com/office/officeart/2008/layout/BubblePictureList"/>
    <dgm:cxn modelId="{1EC8041F-D9CE-434B-A423-891906FA06BA}" type="presOf" srcId="{950168DE-1310-4E65-98FF-69738B35BD3B}" destId="{6F8D735F-DC74-483F-B86C-89891F951A59}" srcOrd="0" destOrd="0" presId="urn:microsoft.com/office/officeart/2008/layout/BubblePictureList"/>
    <dgm:cxn modelId="{1EB31C39-EAD3-41F6-8D87-642795462CFB}" srcId="{950168DE-1310-4E65-98FF-69738B35BD3B}" destId="{E0A7E2AC-2532-4E93-93A1-EF08F198457D}" srcOrd="2" destOrd="0" parTransId="{3EA60695-9C05-4295-8D96-1AE08C6527D7}" sibTransId="{8CE75F96-D90B-44DD-9336-75F420ED95DD}"/>
    <dgm:cxn modelId="{8CFE903B-0600-46B1-A2F2-BADF3C680D8A}" srcId="{950168DE-1310-4E65-98FF-69738B35BD3B}" destId="{C41B1805-E384-43D7-BAB1-24EAEA21507C}" srcOrd="0" destOrd="0" parTransId="{CFB8987C-6F13-409E-8C2E-668A41845EBA}" sibTransId="{C54DE3AF-BD4C-4119-9B29-DED9FA5483F3}"/>
    <dgm:cxn modelId="{6676205C-3082-4726-960A-1C8981016E92}" type="presOf" srcId="{DBC9B41C-F25A-42EC-A197-E61A12BDC4DE}" destId="{8CD02C69-B16B-46A1-9202-3D68BAB19576}" srcOrd="0" destOrd="0" presId="urn:microsoft.com/office/officeart/2008/layout/BubblePictureList"/>
    <dgm:cxn modelId="{3F515074-6905-467E-B084-3ACCE9A5770C}" srcId="{950168DE-1310-4E65-98FF-69738B35BD3B}" destId="{DBC9B41C-F25A-42EC-A197-E61A12BDC4DE}" srcOrd="1" destOrd="0" parTransId="{A1BB8F8A-531D-49CB-9F99-34B537F56B3E}" sibTransId="{694D6311-48F1-422C-BA6D-7D3BC8397811}"/>
    <dgm:cxn modelId="{D572A888-B8A9-4B05-8794-8F768B0E8523}" type="presOf" srcId="{8CE75F96-D90B-44DD-9336-75F420ED95DD}" destId="{6BDE0F3F-D78C-4F37-A119-1ACF9DF7EB0A}" srcOrd="0" destOrd="0" presId="urn:microsoft.com/office/officeart/2008/layout/BubblePictureList"/>
    <dgm:cxn modelId="{972DA3A1-ED17-4D55-AFF3-D5154BB12861}" type="presOf" srcId="{E0A7E2AC-2532-4E93-93A1-EF08F198457D}" destId="{F88E32DF-2CC9-44AD-945C-745CA65D37F8}" srcOrd="0" destOrd="0" presId="urn:microsoft.com/office/officeart/2008/layout/BubblePictureList"/>
    <dgm:cxn modelId="{141414A3-8619-45B9-9A3D-39E8718BADEC}" type="presOf" srcId="{694D6311-48F1-422C-BA6D-7D3BC8397811}" destId="{0D02C8C6-D484-4AA5-9C56-362714E9FFE7}" srcOrd="0" destOrd="0" presId="urn:microsoft.com/office/officeart/2008/layout/BubblePictureList"/>
    <dgm:cxn modelId="{5C1FF3F5-D940-43E4-801B-2C3240C3C318}" type="presOf" srcId="{C41B1805-E384-43D7-BAB1-24EAEA21507C}" destId="{7625D927-6904-42DB-8B95-8DD98F158AC1}" srcOrd="0" destOrd="0" presId="urn:microsoft.com/office/officeart/2008/layout/BubblePictureList"/>
    <dgm:cxn modelId="{F95F7037-2C78-460E-96EC-23B06BBFEB37}" type="presParOf" srcId="{6F8D735F-DC74-483F-B86C-89891F951A59}" destId="{7625D927-6904-42DB-8B95-8DD98F158AC1}" srcOrd="0" destOrd="0" presId="urn:microsoft.com/office/officeart/2008/layout/BubblePictureList"/>
    <dgm:cxn modelId="{B611F198-5C64-4A4F-88C4-F2AE9BA3DE52}" type="presParOf" srcId="{6F8D735F-DC74-483F-B86C-89891F951A59}" destId="{4C29E85A-BCFF-4CDD-80A4-9BADA7EE72E2}" srcOrd="1" destOrd="0" presId="urn:microsoft.com/office/officeart/2008/layout/BubblePictureList"/>
    <dgm:cxn modelId="{62F22599-8FE0-4327-8F4C-8D9EED0CBCE3}" type="presParOf" srcId="{4C29E85A-BCFF-4CDD-80A4-9BADA7EE72E2}" destId="{E39134D5-AB31-48ED-8CEF-D4F96E0ED55D}" srcOrd="0" destOrd="0" presId="urn:microsoft.com/office/officeart/2008/layout/BubblePictureList"/>
    <dgm:cxn modelId="{98B9AD86-5E30-4D6E-ABD3-BC3A7FDA7D1B}" type="presParOf" srcId="{6F8D735F-DC74-483F-B86C-89891F951A59}" destId="{6F32CFB8-1497-4390-90ED-82B3C980927B}" srcOrd="2" destOrd="0" presId="urn:microsoft.com/office/officeart/2008/layout/BubblePictureList"/>
    <dgm:cxn modelId="{0A7D43BD-0D46-4287-A950-78D38ACBD326}" type="presParOf" srcId="{6F8D735F-DC74-483F-B86C-89891F951A59}" destId="{902DC16B-F64F-4853-832B-763253CD7621}" srcOrd="3" destOrd="0" presId="urn:microsoft.com/office/officeart/2008/layout/BubblePictureList"/>
    <dgm:cxn modelId="{6A8B756F-D08A-4012-8FD3-FE062454D014}" type="presParOf" srcId="{902DC16B-F64F-4853-832B-763253CD7621}" destId="{5E7A4CEE-AEB6-4E6A-B026-D2C9072575DB}" srcOrd="0" destOrd="0" presId="urn:microsoft.com/office/officeart/2008/layout/BubblePictureList"/>
    <dgm:cxn modelId="{FEB3B6F5-9A97-4101-AE77-0D7E137754E3}" type="presParOf" srcId="{6F8D735F-DC74-483F-B86C-89891F951A59}" destId="{8CD02C69-B16B-46A1-9202-3D68BAB19576}" srcOrd="4" destOrd="0" presId="urn:microsoft.com/office/officeart/2008/layout/BubblePictureList"/>
    <dgm:cxn modelId="{1FAE9F4B-23E9-438F-8100-DD44D8ABA311}" type="presParOf" srcId="{6F8D735F-DC74-483F-B86C-89891F951A59}" destId="{E2828421-5C3C-42EC-ACD6-7023B0FD88A1}" srcOrd="5" destOrd="0" presId="urn:microsoft.com/office/officeart/2008/layout/BubblePictureList"/>
    <dgm:cxn modelId="{6D6B7E54-AF02-4A13-BD84-C2288C5B5078}" type="presParOf" srcId="{E2828421-5C3C-42EC-ACD6-7023B0FD88A1}" destId="{B143A681-4810-4554-8B11-077841B7D5D6}" srcOrd="0" destOrd="0" presId="urn:microsoft.com/office/officeart/2008/layout/BubblePictureList"/>
    <dgm:cxn modelId="{AC4C04C3-198A-4D7C-A99B-3138393C43F6}" type="presParOf" srcId="{6F8D735F-DC74-483F-B86C-89891F951A59}" destId="{0F36D5D0-F677-46AF-B0FC-9E2BA0D03EC2}" srcOrd="6" destOrd="0" presId="urn:microsoft.com/office/officeart/2008/layout/BubblePictureList"/>
    <dgm:cxn modelId="{3A264B2F-F380-4A09-9693-82C6AC019AD7}" type="presParOf" srcId="{0F36D5D0-F677-46AF-B0FC-9E2BA0D03EC2}" destId="{0D02C8C6-D484-4AA5-9C56-362714E9FFE7}" srcOrd="0" destOrd="0" presId="urn:microsoft.com/office/officeart/2008/layout/BubblePictureList"/>
    <dgm:cxn modelId="{B5D157F2-EE61-488E-961E-A1B58E53742F}" type="presParOf" srcId="{6F8D735F-DC74-483F-B86C-89891F951A59}" destId="{113A9C02-B372-4088-B8FA-E8DD7D8F4502}" srcOrd="7" destOrd="0" presId="urn:microsoft.com/office/officeart/2008/layout/BubblePictureList"/>
    <dgm:cxn modelId="{A7BA0CD5-45F7-42B7-BB23-EFB6C7E2B254}" type="presParOf" srcId="{113A9C02-B372-4088-B8FA-E8DD7D8F4502}" destId="{D49B1551-923C-4A99-AE7B-51A2C13F904F}" srcOrd="0" destOrd="0" presId="urn:microsoft.com/office/officeart/2008/layout/BubblePictureList"/>
    <dgm:cxn modelId="{20436D91-555A-4F7F-88C1-17D6CD78D16C}" type="presParOf" srcId="{6F8D735F-DC74-483F-B86C-89891F951A59}" destId="{F88E32DF-2CC9-44AD-945C-745CA65D37F8}" srcOrd="8" destOrd="0" presId="urn:microsoft.com/office/officeart/2008/layout/BubblePictureList"/>
    <dgm:cxn modelId="{6B3A0F0B-C7B0-44BE-AB08-6CA2C8A027BB}" type="presParOf" srcId="{6F8D735F-DC74-483F-B86C-89891F951A59}" destId="{869C5A6F-EF6E-4622-9B5A-523506F4B791}" srcOrd="9" destOrd="0" presId="urn:microsoft.com/office/officeart/2008/layout/BubblePictureList"/>
    <dgm:cxn modelId="{4930A823-9EE9-4AD8-8268-8DD3EE3CAE12}" type="presParOf" srcId="{6F8D735F-DC74-483F-B86C-89891F951A59}" destId="{D43C8336-1777-414E-A07A-DAE23E0ED022}" srcOrd="10" destOrd="0" presId="urn:microsoft.com/office/officeart/2008/layout/BubblePictureList"/>
    <dgm:cxn modelId="{E02760BD-135D-4CF2-AA09-F409B44409E6}" type="presParOf" srcId="{6F8D735F-DC74-483F-B86C-89891F951A59}" destId="{BB35005A-BFD7-40B4-8C9C-D7BEA5C1937A}" srcOrd="11" destOrd="0" presId="urn:microsoft.com/office/officeart/2008/layout/BubblePictureList"/>
    <dgm:cxn modelId="{2F411D24-C16B-4EDF-8FE0-8D93DEED3158}" type="presParOf" srcId="{BB35005A-BFD7-40B4-8C9C-D7BEA5C1937A}" destId="{6BDE0F3F-D78C-4F37-A119-1ACF9DF7EB0A}"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5598C0-C745-4E8A-899F-9FB9CBC06DA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BE3EC5F9-1BD7-49C0-8151-AEA91805E296}">
      <dgm:prSet custT="1"/>
      <dgm:spPr>
        <a:solidFill>
          <a:srgbClr val="C00000"/>
        </a:solidFill>
        <a:ln>
          <a:solidFill>
            <a:srgbClr val="C00000"/>
          </a:solidFill>
        </a:ln>
      </dgm:spPr>
      <dgm:t>
        <a:bodyPr/>
        <a:lstStyle/>
        <a:p>
          <a:r>
            <a:rPr lang="en-US" sz="2800" b="1" dirty="0">
              <a:solidFill>
                <a:srgbClr val="FFFF00"/>
              </a:solidFill>
              <a:latin typeface="Agency FB" panose="020B0503020202020204" pitchFamily="34" charset="0"/>
            </a:rPr>
            <a:t>Step 1: </a:t>
          </a:r>
          <a:r>
            <a:rPr lang="en-US" sz="2800" b="0" dirty="0">
              <a:solidFill>
                <a:srgbClr val="FFFF00"/>
              </a:solidFill>
              <a:latin typeface="Agency FB" panose="020B0503020202020204" pitchFamily="34" charset="0"/>
            </a:rPr>
            <a:t>Study of the characteristics: </a:t>
          </a:r>
          <a:r>
            <a:rPr lang="en-US" sz="2800" b="0" dirty="0">
              <a:latin typeface="Agency FB" panose="020B0503020202020204" pitchFamily="34" charset="0"/>
            </a:rPr>
            <a:t>(1) documentary analysis, (2) empirical data from 15 successful administrators’ in-depth interviews.</a:t>
          </a:r>
        </a:p>
      </dgm:t>
    </dgm:pt>
    <dgm:pt modelId="{3FBA6C44-C29B-4D7D-936A-A8F157074EAD}" type="parTrans" cxnId="{C8829551-0D07-4EAC-909D-092794A7768F}">
      <dgm:prSet/>
      <dgm:spPr/>
      <dgm:t>
        <a:bodyPr/>
        <a:lstStyle/>
        <a:p>
          <a:endParaRPr lang="en-US" sz="3600"/>
        </a:p>
      </dgm:t>
    </dgm:pt>
    <dgm:pt modelId="{5F21D014-FF99-4ED9-BF48-6D18BF1C595B}" type="sibTrans" cxnId="{C8829551-0D07-4EAC-909D-092794A7768F}">
      <dgm:prSet custT="1"/>
      <dgm:spPr/>
      <dgm:t>
        <a:bodyPr/>
        <a:lstStyle/>
        <a:p>
          <a:endParaRPr lang="en-US" sz="3600"/>
        </a:p>
      </dgm:t>
    </dgm:pt>
    <dgm:pt modelId="{75C974A7-DD6F-4BFD-9F40-F630D1A3BD4A}">
      <dgm:prSet custT="1"/>
      <dgm:spPr>
        <a:solidFill>
          <a:srgbClr val="C00000"/>
        </a:solidFill>
        <a:ln>
          <a:solidFill>
            <a:srgbClr val="C00000"/>
          </a:solidFill>
        </a:ln>
      </dgm:spPr>
      <dgm:t>
        <a:bodyPr/>
        <a:lstStyle/>
        <a:p>
          <a:r>
            <a:rPr lang="en-US" sz="2800" b="1" dirty="0">
              <a:solidFill>
                <a:srgbClr val="FFFF00"/>
              </a:solidFill>
              <a:latin typeface="Agency FB" panose="020B0503020202020204" pitchFamily="34" charset="0"/>
            </a:rPr>
            <a:t>Step 2:</a:t>
          </a:r>
          <a:r>
            <a:rPr lang="en-US" sz="2800" dirty="0">
              <a:solidFill>
                <a:srgbClr val="FFFF00"/>
              </a:solidFill>
              <a:latin typeface="Agency FB" panose="020B0503020202020204" pitchFamily="34" charset="0"/>
            </a:rPr>
            <a:t> Analysis of the elements: </a:t>
          </a:r>
          <a:r>
            <a:rPr lang="en-US" sz="2800" dirty="0">
              <a:latin typeface="Agency FB" panose="020B0503020202020204" pitchFamily="34" charset="0"/>
            </a:rPr>
            <a:t>create a questionnaire from results in step 1 and submitted the participants’ responses for Exploratory Factor Analysis (EFA).</a:t>
          </a:r>
        </a:p>
      </dgm:t>
    </dgm:pt>
    <dgm:pt modelId="{F92A23DA-6527-46D7-A7B5-4E587E4AC26B}" type="parTrans" cxnId="{093BD8E0-C702-427E-8BCC-3C29B165D6B6}">
      <dgm:prSet/>
      <dgm:spPr/>
      <dgm:t>
        <a:bodyPr/>
        <a:lstStyle/>
        <a:p>
          <a:endParaRPr lang="en-US" sz="3600"/>
        </a:p>
      </dgm:t>
    </dgm:pt>
    <dgm:pt modelId="{257A2C05-97C5-4B8D-9305-9985119909AA}" type="sibTrans" cxnId="{093BD8E0-C702-427E-8BCC-3C29B165D6B6}">
      <dgm:prSet custT="1"/>
      <dgm:spPr/>
      <dgm:t>
        <a:bodyPr/>
        <a:lstStyle/>
        <a:p>
          <a:endParaRPr lang="en-US" sz="3600"/>
        </a:p>
      </dgm:t>
    </dgm:pt>
    <dgm:pt modelId="{9E29BA18-AEF5-4CC5-B8AB-ABB58A70D847}">
      <dgm:prSet custT="1"/>
      <dgm:spPr>
        <a:solidFill>
          <a:srgbClr val="C00000"/>
        </a:solidFill>
        <a:ln>
          <a:solidFill>
            <a:srgbClr val="C00000"/>
          </a:solidFill>
        </a:ln>
      </dgm:spPr>
      <dgm:t>
        <a:bodyPr/>
        <a:lstStyle/>
        <a:p>
          <a:r>
            <a:rPr lang="en-US" sz="2800" b="1" dirty="0">
              <a:solidFill>
                <a:srgbClr val="FFFF00"/>
              </a:solidFill>
              <a:latin typeface="Agency FB" panose="020B0503020202020204" pitchFamily="34" charset="0"/>
            </a:rPr>
            <a:t>Step 3:</a:t>
          </a:r>
          <a:r>
            <a:rPr lang="en-US" sz="2800" dirty="0">
              <a:solidFill>
                <a:srgbClr val="FFFF00"/>
              </a:solidFill>
              <a:latin typeface="Agency FB" panose="020B0503020202020204" pitchFamily="34" charset="0"/>
            </a:rPr>
            <a:t> Data Test:                    </a:t>
          </a:r>
          <a:r>
            <a:rPr lang="en-US" sz="2800" dirty="0">
              <a:solidFill>
                <a:schemeClr val="bg1"/>
              </a:solidFill>
              <a:latin typeface="Agency FB" panose="020B0503020202020204" pitchFamily="34" charset="0"/>
            </a:rPr>
            <a:t>Data triangulation techniques was  </a:t>
          </a:r>
          <a:r>
            <a:rPr lang="en-US" sz="2800" dirty="0">
              <a:latin typeface="Agency FB" panose="020B0503020202020204" pitchFamily="34" charset="0"/>
            </a:rPr>
            <a:t>performed to determine whether they were similar, different or consistent to conclude the characteristics and elements.</a:t>
          </a:r>
        </a:p>
      </dgm:t>
    </dgm:pt>
    <dgm:pt modelId="{599CF0DA-28DE-4A66-8376-BD828D310947}" type="parTrans" cxnId="{AEF830D2-F31D-4866-BCBD-2031B27C23D8}">
      <dgm:prSet/>
      <dgm:spPr/>
      <dgm:t>
        <a:bodyPr/>
        <a:lstStyle/>
        <a:p>
          <a:endParaRPr lang="en-US" sz="3600"/>
        </a:p>
      </dgm:t>
    </dgm:pt>
    <dgm:pt modelId="{14F89BBE-2378-4DE6-8304-2E03FE43419E}" type="sibTrans" cxnId="{AEF830D2-F31D-4866-BCBD-2031B27C23D8}">
      <dgm:prSet custT="1"/>
      <dgm:spPr/>
      <dgm:t>
        <a:bodyPr/>
        <a:lstStyle/>
        <a:p>
          <a:endParaRPr lang="en-US" sz="3600"/>
        </a:p>
      </dgm:t>
    </dgm:pt>
    <dgm:pt modelId="{65FF3FA7-DA49-42B8-ACBA-D22DEB25E513}">
      <dgm:prSet custT="1"/>
      <dgm:spPr>
        <a:solidFill>
          <a:srgbClr val="C00000"/>
        </a:solidFill>
        <a:ln>
          <a:solidFill>
            <a:srgbClr val="C00000"/>
          </a:solidFill>
        </a:ln>
      </dgm:spPr>
      <dgm:t>
        <a:bodyPr/>
        <a:lstStyle/>
        <a:p>
          <a:r>
            <a:rPr lang="en-US" sz="2800" b="1" dirty="0">
              <a:solidFill>
                <a:srgbClr val="FFFF00"/>
              </a:solidFill>
              <a:latin typeface="Agency FB" panose="020B0503020202020204" pitchFamily="34" charset="0"/>
            </a:rPr>
            <a:t>Step 4:</a:t>
          </a:r>
          <a:r>
            <a:rPr lang="en-US" sz="2800" dirty="0">
              <a:solidFill>
                <a:srgbClr val="FFFF00"/>
              </a:solidFill>
              <a:latin typeface="Agency FB" panose="020B0503020202020204" pitchFamily="34" charset="0"/>
            </a:rPr>
            <a:t> Confirmation of a guidelines draft: </a:t>
          </a:r>
        </a:p>
        <a:p>
          <a:r>
            <a:rPr lang="en-US" sz="2800" dirty="0">
              <a:solidFill>
                <a:schemeClr val="bg1"/>
              </a:solidFill>
              <a:latin typeface="Agency FB" panose="020B0503020202020204" pitchFamily="34" charset="0"/>
            </a:rPr>
            <a:t>Using connoisseurship approach and presentation the final guideline. </a:t>
          </a:r>
          <a:endParaRPr lang="en-US" sz="3200" dirty="0">
            <a:solidFill>
              <a:schemeClr val="bg1"/>
            </a:solidFill>
            <a:latin typeface="Agency FB" panose="020B0503020202020204" pitchFamily="34" charset="0"/>
          </a:endParaRPr>
        </a:p>
      </dgm:t>
    </dgm:pt>
    <dgm:pt modelId="{A95B9A69-1BBD-4F10-B86B-651B0C9F465F}" type="parTrans" cxnId="{E5A85523-05AD-4492-8B4D-1817472F1D31}">
      <dgm:prSet/>
      <dgm:spPr/>
      <dgm:t>
        <a:bodyPr/>
        <a:lstStyle/>
        <a:p>
          <a:endParaRPr lang="en-US" sz="3600"/>
        </a:p>
      </dgm:t>
    </dgm:pt>
    <dgm:pt modelId="{ACB6D1AA-5603-4FAE-B598-979604C5667B}" type="sibTrans" cxnId="{E5A85523-05AD-4492-8B4D-1817472F1D31}">
      <dgm:prSet/>
      <dgm:spPr/>
      <dgm:t>
        <a:bodyPr/>
        <a:lstStyle/>
        <a:p>
          <a:endParaRPr lang="en-US" sz="3600"/>
        </a:p>
      </dgm:t>
    </dgm:pt>
    <dgm:pt modelId="{9990EB25-B9A9-4279-831E-62410A54C470}" type="pres">
      <dgm:prSet presAssocID="{405598C0-C745-4E8A-899F-9FB9CBC06DAC}" presName="diagram" presStyleCnt="0">
        <dgm:presLayoutVars>
          <dgm:dir/>
          <dgm:resizeHandles val="exact"/>
        </dgm:presLayoutVars>
      </dgm:prSet>
      <dgm:spPr/>
    </dgm:pt>
    <dgm:pt modelId="{397E0B52-75E7-4604-8AA6-5D2ADBA26211}" type="pres">
      <dgm:prSet presAssocID="{BE3EC5F9-1BD7-49C0-8151-AEA91805E296}" presName="node" presStyleLbl="node1" presStyleIdx="0" presStyleCnt="4" custScaleX="260146" custScaleY="212429" custLinFactNeighborX="-4716" custLinFactNeighborY="0">
        <dgm:presLayoutVars>
          <dgm:bulletEnabled val="1"/>
        </dgm:presLayoutVars>
      </dgm:prSet>
      <dgm:spPr/>
    </dgm:pt>
    <dgm:pt modelId="{AEE7BF8C-FC58-4C85-8737-7F2E7A7134E9}" type="pres">
      <dgm:prSet presAssocID="{5F21D014-FF99-4ED9-BF48-6D18BF1C595B}" presName="sibTrans" presStyleLbl="sibTrans2D1" presStyleIdx="0" presStyleCnt="3"/>
      <dgm:spPr/>
    </dgm:pt>
    <dgm:pt modelId="{C684666E-4C14-45F4-9DD2-7EB3F6CC9F80}" type="pres">
      <dgm:prSet presAssocID="{5F21D014-FF99-4ED9-BF48-6D18BF1C595B}" presName="connectorText" presStyleLbl="sibTrans2D1" presStyleIdx="0" presStyleCnt="3"/>
      <dgm:spPr/>
    </dgm:pt>
    <dgm:pt modelId="{559D266F-9E71-4A1C-88A2-A98E7AC5EC1B}" type="pres">
      <dgm:prSet presAssocID="{75C974A7-DD6F-4BFD-9F40-F630D1A3BD4A}" presName="node" presStyleLbl="node1" presStyleIdx="1" presStyleCnt="4" custScaleX="260146" custScaleY="212429" custLinFactNeighborX="-4716" custLinFactNeighborY="0">
        <dgm:presLayoutVars>
          <dgm:bulletEnabled val="1"/>
        </dgm:presLayoutVars>
      </dgm:prSet>
      <dgm:spPr/>
    </dgm:pt>
    <dgm:pt modelId="{C7D7CD80-C1E4-45A8-9B87-C5105A862D92}" type="pres">
      <dgm:prSet presAssocID="{257A2C05-97C5-4B8D-9305-9985119909AA}" presName="sibTrans" presStyleLbl="sibTrans2D1" presStyleIdx="1" presStyleCnt="3"/>
      <dgm:spPr/>
    </dgm:pt>
    <dgm:pt modelId="{A145B9E6-6FB1-431A-922F-6FD8C6E2FFAC}" type="pres">
      <dgm:prSet presAssocID="{257A2C05-97C5-4B8D-9305-9985119909AA}" presName="connectorText" presStyleLbl="sibTrans2D1" presStyleIdx="1" presStyleCnt="3"/>
      <dgm:spPr/>
    </dgm:pt>
    <dgm:pt modelId="{BA3310B9-9AF0-46C8-9475-7B407BC1703F}" type="pres">
      <dgm:prSet presAssocID="{9E29BA18-AEF5-4CC5-B8AB-ABB58A70D847}" presName="node" presStyleLbl="node1" presStyleIdx="2" presStyleCnt="4" custScaleX="260146" custScaleY="234877" custLinFactNeighborX="-3121" custLinFactNeighborY="-15629">
        <dgm:presLayoutVars>
          <dgm:bulletEnabled val="1"/>
        </dgm:presLayoutVars>
      </dgm:prSet>
      <dgm:spPr/>
    </dgm:pt>
    <dgm:pt modelId="{EFD025F3-6833-4054-A7EE-E8443005493D}" type="pres">
      <dgm:prSet presAssocID="{14F89BBE-2378-4DE6-8304-2E03FE43419E}" presName="sibTrans" presStyleLbl="sibTrans2D1" presStyleIdx="2" presStyleCnt="3"/>
      <dgm:spPr/>
    </dgm:pt>
    <dgm:pt modelId="{243C61F9-CFFF-4B52-9C4F-1729193F138D}" type="pres">
      <dgm:prSet presAssocID="{14F89BBE-2378-4DE6-8304-2E03FE43419E}" presName="connectorText" presStyleLbl="sibTrans2D1" presStyleIdx="2" presStyleCnt="3"/>
      <dgm:spPr/>
    </dgm:pt>
    <dgm:pt modelId="{2295EF17-DD2E-44BE-83EC-44BF5E54875D}" type="pres">
      <dgm:prSet presAssocID="{65FF3FA7-DA49-42B8-ACBA-D22DEB25E513}" presName="node" presStyleLbl="node1" presStyleIdx="3" presStyleCnt="4" custScaleX="260146" custScaleY="234877" custLinFactNeighborX="-18" custLinFactNeighborY="-15629">
        <dgm:presLayoutVars>
          <dgm:bulletEnabled val="1"/>
        </dgm:presLayoutVars>
      </dgm:prSet>
      <dgm:spPr/>
    </dgm:pt>
  </dgm:ptLst>
  <dgm:cxnLst>
    <dgm:cxn modelId="{28FC3603-B49B-4008-9BE6-85FC10AD10D1}" type="presOf" srcId="{5F21D014-FF99-4ED9-BF48-6D18BF1C595B}" destId="{AEE7BF8C-FC58-4C85-8737-7F2E7A7134E9}" srcOrd="0" destOrd="0" presId="urn:microsoft.com/office/officeart/2005/8/layout/process5"/>
    <dgm:cxn modelId="{B3F21022-020A-4232-B7B5-25EDA2640457}" type="presOf" srcId="{14F89BBE-2378-4DE6-8304-2E03FE43419E}" destId="{243C61F9-CFFF-4B52-9C4F-1729193F138D}" srcOrd="1" destOrd="0" presId="urn:microsoft.com/office/officeart/2005/8/layout/process5"/>
    <dgm:cxn modelId="{E5A85523-05AD-4492-8B4D-1817472F1D31}" srcId="{405598C0-C745-4E8A-899F-9FB9CBC06DAC}" destId="{65FF3FA7-DA49-42B8-ACBA-D22DEB25E513}" srcOrd="3" destOrd="0" parTransId="{A95B9A69-1BBD-4F10-B86B-651B0C9F465F}" sibTransId="{ACB6D1AA-5603-4FAE-B598-979604C5667B}"/>
    <dgm:cxn modelId="{45362C33-0DF8-4699-AB90-DE74BCBB1B1C}" type="presOf" srcId="{65FF3FA7-DA49-42B8-ACBA-D22DEB25E513}" destId="{2295EF17-DD2E-44BE-83EC-44BF5E54875D}" srcOrd="0" destOrd="0" presId="urn:microsoft.com/office/officeart/2005/8/layout/process5"/>
    <dgm:cxn modelId="{46DA8735-5FDF-43CE-A72D-D9207123D71E}" type="presOf" srcId="{14F89BBE-2378-4DE6-8304-2E03FE43419E}" destId="{EFD025F3-6833-4054-A7EE-E8443005493D}" srcOrd="0" destOrd="0" presId="urn:microsoft.com/office/officeart/2005/8/layout/process5"/>
    <dgm:cxn modelId="{3CB0E843-FC7F-4505-BF50-F560C23A7367}" type="presOf" srcId="{257A2C05-97C5-4B8D-9305-9985119909AA}" destId="{A145B9E6-6FB1-431A-922F-6FD8C6E2FFAC}" srcOrd="1" destOrd="0" presId="urn:microsoft.com/office/officeart/2005/8/layout/process5"/>
    <dgm:cxn modelId="{C8829551-0D07-4EAC-909D-092794A7768F}" srcId="{405598C0-C745-4E8A-899F-9FB9CBC06DAC}" destId="{BE3EC5F9-1BD7-49C0-8151-AEA91805E296}" srcOrd="0" destOrd="0" parTransId="{3FBA6C44-C29B-4D7D-936A-A8F157074EAD}" sibTransId="{5F21D014-FF99-4ED9-BF48-6D18BF1C595B}"/>
    <dgm:cxn modelId="{EAE17877-D960-4199-84DF-CDC02B0A84A1}" type="presOf" srcId="{405598C0-C745-4E8A-899F-9FB9CBC06DAC}" destId="{9990EB25-B9A9-4279-831E-62410A54C470}" srcOrd="0" destOrd="0" presId="urn:microsoft.com/office/officeart/2005/8/layout/process5"/>
    <dgm:cxn modelId="{4D44248A-904A-4696-BFD8-68BF21C6F83B}" type="presOf" srcId="{BE3EC5F9-1BD7-49C0-8151-AEA91805E296}" destId="{397E0B52-75E7-4604-8AA6-5D2ADBA26211}" srcOrd="0" destOrd="0" presId="urn:microsoft.com/office/officeart/2005/8/layout/process5"/>
    <dgm:cxn modelId="{CB359EBE-3AD4-43C2-8531-DB4874499938}" type="presOf" srcId="{75C974A7-DD6F-4BFD-9F40-F630D1A3BD4A}" destId="{559D266F-9E71-4A1C-88A2-A98E7AC5EC1B}" srcOrd="0" destOrd="0" presId="urn:microsoft.com/office/officeart/2005/8/layout/process5"/>
    <dgm:cxn modelId="{414CD8C0-2E1D-4970-88E0-1795D7C0324B}" type="presOf" srcId="{5F21D014-FF99-4ED9-BF48-6D18BF1C595B}" destId="{C684666E-4C14-45F4-9DD2-7EB3F6CC9F80}" srcOrd="1" destOrd="0" presId="urn:microsoft.com/office/officeart/2005/8/layout/process5"/>
    <dgm:cxn modelId="{AEF830D2-F31D-4866-BCBD-2031B27C23D8}" srcId="{405598C0-C745-4E8A-899F-9FB9CBC06DAC}" destId="{9E29BA18-AEF5-4CC5-B8AB-ABB58A70D847}" srcOrd="2" destOrd="0" parTransId="{599CF0DA-28DE-4A66-8376-BD828D310947}" sibTransId="{14F89BBE-2378-4DE6-8304-2E03FE43419E}"/>
    <dgm:cxn modelId="{093BD8E0-C702-427E-8BCC-3C29B165D6B6}" srcId="{405598C0-C745-4E8A-899F-9FB9CBC06DAC}" destId="{75C974A7-DD6F-4BFD-9F40-F630D1A3BD4A}" srcOrd="1" destOrd="0" parTransId="{F92A23DA-6527-46D7-A7B5-4E587E4AC26B}" sibTransId="{257A2C05-97C5-4B8D-9305-9985119909AA}"/>
    <dgm:cxn modelId="{600608E2-BDF8-4F20-933F-260492248047}" type="presOf" srcId="{9E29BA18-AEF5-4CC5-B8AB-ABB58A70D847}" destId="{BA3310B9-9AF0-46C8-9475-7B407BC1703F}" srcOrd="0" destOrd="0" presId="urn:microsoft.com/office/officeart/2005/8/layout/process5"/>
    <dgm:cxn modelId="{9B9E6FFE-D173-4E4C-9751-FCDA6C592C47}" type="presOf" srcId="{257A2C05-97C5-4B8D-9305-9985119909AA}" destId="{C7D7CD80-C1E4-45A8-9B87-C5105A862D92}" srcOrd="0" destOrd="0" presId="urn:microsoft.com/office/officeart/2005/8/layout/process5"/>
    <dgm:cxn modelId="{1A7A8A1C-FB73-48EE-8E65-234978B75B24}" type="presParOf" srcId="{9990EB25-B9A9-4279-831E-62410A54C470}" destId="{397E0B52-75E7-4604-8AA6-5D2ADBA26211}" srcOrd="0" destOrd="0" presId="urn:microsoft.com/office/officeart/2005/8/layout/process5"/>
    <dgm:cxn modelId="{A4F9E809-F39F-4BA1-8D1B-98780CDADF01}" type="presParOf" srcId="{9990EB25-B9A9-4279-831E-62410A54C470}" destId="{AEE7BF8C-FC58-4C85-8737-7F2E7A7134E9}" srcOrd="1" destOrd="0" presId="urn:microsoft.com/office/officeart/2005/8/layout/process5"/>
    <dgm:cxn modelId="{B4AB596D-B2CC-44BF-864D-52849D52B7E7}" type="presParOf" srcId="{AEE7BF8C-FC58-4C85-8737-7F2E7A7134E9}" destId="{C684666E-4C14-45F4-9DD2-7EB3F6CC9F80}" srcOrd="0" destOrd="0" presId="urn:microsoft.com/office/officeart/2005/8/layout/process5"/>
    <dgm:cxn modelId="{7FDD22E4-0073-479E-8391-1E9CEBB8C3AD}" type="presParOf" srcId="{9990EB25-B9A9-4279-831E-62410A54C470}" destId="{559D266F-9E71-4A1C-88A2-A98E7AC5EC1B}" srcOrd="2" destOrd="0" presId="urn:microsoft.com/office/officeart/2005/8/layout/process5"/>
    <dgm:cxn modelId="{2229BDE1-22A8-421B-9884-17FFD3012D70}" type="presParOf" srcId="{9990EB25-B9A9-4279-831E-62410A54C470}" destId="{C7D7CD80-C1E4-45A8-9B87-C5105A862D92}" srcOrd="3" destOrd="0" presId="urn:microsoft.com/office/officeart/2005/8/layout/process5"/>
    <dgm:cxn modelId="{B320CAC9-F28D-4B3A-A284-F8510A07A4BC}" type="presParOf" srcId="{C7D7CD80-C1E4-45A8-9B87-C5105A862D92}" destId="{A145B9E6-6FB1-431A-922F-6FD8C6E2FFAC}" srcOrd="0" destOrd="0" presId="urn:microsoft.com/office/officeart/2005/8/layout/process5"/>
    <dgm:cxn modelId="{6C763419-A9C7-4F2A-8CC7-C85C14ED5F46}" type="presParOf" srcId="{9990EB25-B9A9-4279-831E-62410A54C470}" destId="{BA3310B9-9AF0-46C8-9475-7B407BC1703F}" srcOrd="4" destOrd="0" presId="urn:microsoft.com/office/officeart/2005/8/layout/process5"/>
    <dgm:cxn modelId="{571524E7-03B4-4D08-9A0E-09003BF62E18}" type="presParOf" srcId="{9990EB25-B9A9-4279-831E-62410A54C470}" destId="{EFD025F3-6833-4054-A7EE-E8443005493D}" srcOrd="5" destOrd="0" presId="urn:microsoft.com/office/officeart/2005/8/layout/process5"/>
    <dgm:cxn modelId="{8E35AB0D-69B1-4008-B5AB-C373A04B933D}" type="presParOf" srcId="{EFD025F3-6833-4054-A7EE-E8443005493D}" destId="{243C61F9-CFFF-4B52-9C4F-1729193F138D}" srcOrd="0" destOrd="0" presId="urn:microsoft.com/office/officeart/2005/8/layout/process5"/>
    <dgm:cxn modelId="{CB437BE8-0227-4D60-A0B6-0C42FE23265B}" type="presParOf" srcId="{9990EB25-B9A9-4279-831E-62410A54C470}" destId="{2295EF17-DD2E-44BE-83EC-44BF5E54875D}"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A3286D-E32D-4067-BBE8-B74686DEF84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909479D-6E51-49A1-97E9-21EAF0FEE68F}">
      <dgm:prSet phldrT="[Text]" custT="1"/>
      <dgm:spPr>
        <a:solidFill>
          <a:srgbClr val="0070C0"/>
        </a:solidFill>
        <a:ln>
          <a:solidFill>
            <a:srgbClr val="0070C0"/>
          </a:solidFill>
        </a:ln>
      </dgm:spPr>
      <dgm:t>
        <a:bodyPr/>
        <a:lstStyle/>
        <a:p>
          <a:pPr>
            <a:lnSpc>
              <a:spcPct val="150000"/>
            </a:lnSpc>
          </a:pPr>
          <a:r>
            <a:rPr lang="en-US" sz="4000" b="1" dirty="0">
              <a:effectLst/>
              <a:latin typeface="Agency FB" panose="020B0503020202020204" pitchFamily="34" charset="0"/>
            </a:rPr>
            <a:t>1</a:t>
          </a:r>
        </a:p>
      </dgm:t>
    </dgm:pt>
    <dgm:pt modelId="{B5F22745-F101-40B5-922A-220C2AC0526E}" type="parTrans" cxnId="{6C086725-BA18-412E-A858-66A3243B7A43}">
      <dgm:prSet/>
      <dgm:spPr/>
      <dgm:t>
        <a:bodyPr/>
        <a:lstStyle/>
        <a:p>
          <a:endParaRPr lang="en-US" sz="4000">
            <a:latin typeface="Agency FB" panose="020B0503020202020204" pitchFamily="34" charset="0"/>
          </a:endParaRPr>
        </a:p>
      </dgm:t>
    </dgm:pt>
    <dgm:pt modelId="{363175E6-8BD3-466D-8943-572E46397214}" type="sibTrans" cxnId="{6C086725-BA18-412E-A858-66A3243B7A43}">
      <dgm:prSet/>
      <dgm:spPr/>
      <dgm:t>
        <a:bodyPr/>
        <a:lstStyle/>
        <a:p>
          <a:endParaRPr lang="en-US" sz="4000">
            <a:latin typeface="Agency FB" panose="020B0503020202020204" pitchFamily="34" charset="0"/>
          </a:endParaRPr>
        </a:p>
      </dgm:t>
    </dgm:pt>
    <dgm:pt modelId="{953623FD-4943-4919-9E08-5AA677D99797}">
      <dgm:prSet phldrT="[Text]" custT="1"/>
      <dgm:spPr>
        <a:noFill/>
        <a:ln>
          <a:solidFill>
            <a:srgbClr val="0070C0"/>
          </a:solidFill>
        </a:ln>
      </dgm:spPr>
      <dgm:t>
        <a:bodyPr/>
        <a:lstStyle/>
        <a:p>
          <a:r>
            <a:rPr lang="en-US" sz="4000" b="1" u="none" dirty="0">
              <a:solidFill>
                <a:schemeClr val="tx1"/>
              </a:solidFill>
              <a:latin typeface="Agency FB" panose="020B0503020202020204" pitchFamily="34" charset="0"/>
            </a:rPr>
            <a:t>Personal characteristics.</a:t>
          </a:r>
        </a:p>
      </dgm:t>
    </dgm:pt>
    <dgm:pt modelId="{2EC095D1-AC62-4B03-BEE7-029213F12582}" type="parTrans" cxnId="{C5C0383E-9B6E-442C-B07B-A28FDC0DA8BA}">
      <dgm:prSet/>
      <dgm:spPr/>
      <dgm:t>
        <a:bodyPr/>
        <a:lstStyle/>
        <a:p>
          <a:endParaRPr lang="en-US" sz="4000">
            <a:latin typeface="Agency FB" panose="020B0503020202020204" pitchFamily="34" charset="0"/>
          </a:endParaRPr>
        </a:p>
      </dgm:t>
    </dgm:pt>
    <dgm:pt modelId="{D3CA85B6-7003-4461-9C6C-E72743AF8FE3}" type="sibTrans" cxnId="{C5C0383E-9B6E-442C-B07B-A28FDC0DA8BA}">
      <dgm:prSet/>
      <dgm:spPr/>
      <dgm:t>
        <a:bodyPr/>
        <a:lstStyle/>
        <a:p>
          <a:endParaRPr lang="en-US" sz="4000">
            <a:latin typeface="Agency FB" panose="020B0503020202020204" pitchFamily="34" charset="0"/>
          </a:endParaRPr>
        </a:p>
      </dgm:t>
    </dgm:pt>
    <dgm:pt modelId="{D8FF6008-BBD3-4386-A5C6-F41616DB9CF8}">
      <dgm:prSet phldrT="[Text]" custT="1"/>
      <dgm:spPr>
        <a:solidFill>
          <a:srgbClr val="0070C0"/>
        </a:solidFill>
        <a:ln>
          <a:solidFill>
            <a:srgbClr val="0070C0"/>
          </a:solidFill>
        </a:ln>
      </dgm:spPr>
      <dgm:t>
        <a:bodyPr/>
        <a:lstStyle/>
        <a:p>
          <a:pPr>
            <a:lnSpc>
              <a:spcPct val="150000"/>
            </a:lnSpc>
          </a:pPr>
          <a:r>
            <a:rPr lang="en-US" sz="4000" b="1" dirty="0">
              <a:effectLst/>
              <a:latin typeface="Agency FB" panose="020B0503020202020204" pitchFamily="34" charset="0"/>
            </a:rPr>
            <a:t>2</a:t>
          </a:r>
        </a:p>
      </dgm:t>
    </dgm:pt>
    <dgm:pt modelId="{223A9D68-3B93-4BB9-875E-7256F3E6B7BF}" type="parTrans" cxnId="{9F2DD185-C43E-4882-8631-89B42DF3A77A}">
      <dgm:prSet/>
      <dgm:spPr/>
      <dgm:t>
        <a:bodyPr/>
        <a:lstStyle/>
        <a:p>
          <a:endParaRPr lang="en-US" sz="4000">
            <a:latin typeface="Agency FB" panose="020B0503020202020204" pitchFamily="34" charset="0"/>
          </a:endParaRPr>
        </a:p>
      </dgm:t>
    </dgm:pt>
    <dgm:pt modelId="{C2293AB3-E950-483D-BFE5-0FE72815830D}" type="sibTrans" cxnId="{9F2DD185-C43E-4882-8631-89B42DF3A77A}">
      <dgm:prSet/>
      <dgm:spPr/>
      <dgm:t>
        <a:bodyPr/>
        <a:lstStyle/>
        <a:p>
          <a:endParaRPr lang="en-US" sz="4000">
            <a:latin typeface="Agency FB" panose="020B0503020202020204" pitchFamily="34" charset="0"/>
          </a:endParaRPr>
        </a:p>
      </dgm:t>
    </dgm:pt>
    <dgm:pt modelId="{9E34431A-EBAD-4D08-8DA8-B65883153F42}">
      <dgm:prSet phldrT="[Text]" custT="1"/>
      <dgm:spPr>
        <a:noFill/>
        <a:ln>
          <a:solidFill>
            <a:srgbClr val="0070C0"/>
          </a:solidFill>
        </a:ln>
      </dgm:spPr>
      <dgm:t>
        <a:bodyPr/>
        <a:lstStyle/>
        <a:p>
          <a:r>
            <a:rPr lang="en-US" sz="4000" b="1" dirty="0">
              <a:solidFill>
                <a:schemeClr val="tx1"/>
              </a:solidFill>
              <a:latin typeface="Agency FB" panose="020B0503020202020204" pitchFamily="34" charset="0"/>
            </a:rPr>
            <a:t>Strategic adaptive leadership development.</a:t>
          </a:r>
          <a:endParaRPr lang="en-US" sz="4000" b="1" u="none" dirty="0">
            <a:solidFill>
              <a:schemeClr val="tx1"/>
            </a:solidFill>
            <a:latin typeface="Agency FB" panose="020B0503020202020204" pitchFamily="34" charset="0"/>
          </a:endParaRPr>
        </a:p>
      </dgm:t>
    </dgm:pt>
    <dgm:pt modelId="{8ABF7CDC-BFC2-4A22-87AC-128B8FC89578}" type="parTrans" cxnId="{D210F92D-9DC3-4A71-A69F-7B333FB72C26}">
      <dgm:prSet/>
      <dgm:spPr/>
      <dgm:t>
        <a:bodyPr/>
        <a:lstStyle/>
        <a:p>
          <a:endParaRPr lang="en-US" sz="4000">
            <a:latin typeface="Agency FB" panose="020B0503020202020204" pitchFamily="34" charset="0"/>
          </a:endParaRPr>
        </a:p>
      </dgm:t>
    </dgm:pt>
    <dgm:pt modelId="{9DC6691F-BC21-4D88-A083-98140B0CC302}" type="sibTrans" cxnId="{D210F92D-9DC3-4A71-A69F-7B333FB72C26}">
      <dgm:prSet/>
      <dgm:spPr/>
      <dgm:t>
        <a:bodyPr/>
        <a:lstStyle/>
        <a:p>
          <a:endParaRPr lang="en-US" sz="4000">
            <a:latin typeface="Agency FB" panose="020B0503020202020204" pitchFamily="34" charset="0"/>
          </a:endParaRPr>
        </a:p>
      </dgm:t>
    </dgm:pt>
    <dgm:pt modelId="{5C44CF07-96E6-445A-8015-FCCD1A31A358}">
      <dgm:prSet phldrT="[Text]" custT="1"/>
      <dgm:spPr>
        <a:solidFill>
          <a:srgbClr val="0070C0"/>
        </a:solidFill>
        <a:ln>
          <a:solidFill>
            <a:srgbClr val="0070C0"/>
          </a:solidFill>
        </a:ln>
      </dgm:spPr>
      <dgm:t>
        <a:bodyPr/>
        <a:lstStyle/>
        <a:p>
          <a:pPr>
            <a:lnSpc>
              <a:spcPct val="150000"/>
            </a:lnSpc>
          </a:pPr>
          <a:r>
            <a:rPr lang="en-US" sz="4000" b="1" dirty="0">
              <a:effectLst/>
              <a:latin typeface="Agency FB" panose="020B0503020202020204" pitchFamily="34" charset="0"/>
            </a:rPr>
            <a:t>3</a:t>
          </a:r>
        </a:p>
      </dgm:t>
    </dgm:pt>
    <dgm:pt modelId="{58F785AB-D5A0-4F4D-9E64-227F2E0DBAF0}" type="parTrans" cxnId="{63F2C282-55EE-4E17-8EF8-19D41319CE07}">
      <dgm:prSet/>
      <dgm:spPr/>
      <dgm:t>
        <a:bodyPr/>
        <a:lstStyle/>
        <a:p>
          <a:endParaRPr lang="en-US" sz="4000">
            <a:latin typeface="Agency FB" panose="020B0503020202020204" pitchFamily="34" charset="0"/>
          </a:endParaRPr>
        </a:p>
      </dgm:t>
    </dgm:pt>
    <dgm:pt modelId="{1BFFA4A0-7902-4F4E-83B7-9EEA7B99BBE2}" type="sibTrans" cxnId="{63F2C282-55EE-4E17-8EF8-19D41319CE07}">
      <dgm:prSet/>
      <dgm:spPr/>
      <dgm:t>
        <a:bodyPr/>
        <a:lstStyle/>
        <a:p>
          <a:endParaRPr lang="en-US" sz="4000">
            <a:latin typeface="Agency FB" panose="020B0503020202020204" pitchFamily="34" charset="0"/>
          </a:endParaRPr>
        </a:p>
      </dgm:t>
    </dgm:pt>
    <dgm:pt modelId="{40D26BFC-633C-4EE4-AD72-686A9A3D7CF8}">
      <dgm:prSet phldrT="[Text]" custT="1"/>
      <dgm:spPr>
        <a:noFill/>
        <a:ln>
          <a:solidFill>
            <a:srgbClr val="0070C0"/>
          </a:solidFill>
        </a:ln>
      </dgm:spPr>
      <dgm:t>
        <a:bodyPr/>
        <a:lstStyle/>
        <a:p>
          <a:r>
            <a:rPr lang="en-US" sz="4000" b="1" dirty="0">
              <a:solidFill>
                <a:schemeClr val="tx1"/>
              </a:solidFill>
              <a:latin typeface="Agency FB" panose="020B0503020202020204" pitchFamily="34" charset="0"/>
            </a:rPr>
            <a:t>Adaptive leaders aim.</a:t>
          </a:r>
          <a:endParaRPr lang="en-US" sz="4000" b="1" u="none" dirty="0">
            <a:solidFill>
              <a:schemeClr val="tx1"/>
            </a:solidFill>
            <a:latin typeface="Agency FB" panose="020B0503020202020204" pitchFamily="34" charset="0"/>
          </a:endParaRPr>
        </a:p>
      </dgm:t>
    </dgm:pt>
    <dgm:pt modelId="{E9E3ABA3-E7BE-422B-B80E-CF1497E928DB}" type="parTrans" cxnId="{6F1C39B4-85C3-4F34-AE4C-37AC757723DF}">
      <dgm:prSet/>
      <dgm:spPr/>
      <dgm:t>
        <a:bodyPr/>
        <a:lstStyle/>
        <a:p>
          <a:endParaRPr lang="en-US" sz="4000">
            <a:latin typeface="Agency FB" panose="020B0503020202020204" pitchFamily="34" charset="0"/>
          </a:endParaRPr>
        </a:p>
      </dgm:t>
    </dgm:pt>
    <dgm:pt modelId="{21CC62A2-C4AF-4349-8A77-0E452EE13065}" type="sibTrans" cxnId="{6F1C39B4-85C3-4F34-AE4C-37AC757723DF}">
      <dgm:prSet/>
      <dgm:spPr/>
      <dgm:t>
        <a:bodyPr/>
        <a:lstStyle/>
        <a:p>
          <a:endParaRPr lang="en-US" sz="4000">
            <a:latin typeface="Agency FB" panose="020B0503020202020204" pitchFamily="34" charset="0"/>
          </a:endParaRPr>
        </a:p>
      </dgm:t>
    </dgm:pt>
    <dgm:pt modelId="{CC86B0D2-FD3A-4F1A-BE82-F693DD27E200}" type="pres">
      <dgm:prSet presAssocID="{9BA3286D-E32D-4067-BBE8-B74686DEF84C}" presName="linearFlow" presStyleCnt="0">
        <dgm:presLayoutVars>
          <dgm:dir/>
          <dgm:animLvl val="lvl"/>
          <dgm:resizeHandles val="exact"/>
        </dgm:presLayoutVars>
      </dgm:prSet>
      <dgm:spPr/>
    </dgm:pt>
    <dgm:pt modelId="{3240FDEF-D1F6-477D-9B1B-F82AFDD093E7}" type="pres">
      <dgm:prSet presAssocID="{E909479D-6E51-49A1-97E9-21EAF0FEE68F}" presName="composite" presStyleCnt="0"/>
      <dgm:spPr/>
    </dgm:pt>
    <dgm:pt modelId="{D5AA5179-4360-4E86-936B-9933BCFB6450}" type="pres">
      <dgm:prSet presAssocID="{E909479D-6E51-49A1-97E9-21EAF0FEE68F}" presName="parentText" presStyleLbl="alignNode1" presStyleIdx="0" presStyleCnt="3">
        <dgm:presLayoutVars>
          <dgm:chMax val="1"/>
          <dgm:bulletEnabled val="1"/>
        </dgm:presLayoutVars>
      </dgm:prSet>
      <dgm:spPr/>
    </dgm:pt>
    <dgm:pt modelId="{C38E73DC-B69D-4132-A84D-F8E33A64A43E}" type="pres">
      <dgm:prSet presAssocID="{E909479D-6E51-49A1-97E9-21EAF0FEE68F}" presName="descendantText" presStyleLbl="alignAcc1" presStyleIdx="0" presStyleCnt="3">
        <dgm:presLayoutVars>
          <dgm:bulletEnabled val="1"/>
        </dgm:presLayoutVars>
      </dgm:prSet>
      <dgm:spPr/>
    </dgm:pt>
    <dgm:pt modelId="{A8C836BB-B0E9-409B-9B9A-71639E8D4BD2}" type="pres">
      <dgm:prSet presAssocID="{363175E6-8BD3-466D-8943-572E46397214}" presName="sp" presStyleCnt="0"/>
      <dgm:spPr/>
    </dgm:pt>
    <dgm:pt modelId="{566EA182-FEE0-49C3-B040-D27DA3A159A1}" type="pres">
      <dgm:prSet presAssocID="{D8FF6008-BBD3-4386-A5C6-F41616DB9CF8}" presName="composite" presStyleCnt="0"/>
      <dgm:spPr/>
    </dgm:pt>
    <dgm:pt modelId="{89760EA4-713B-4E9A-AF57-4DC6F153A608}" type="pres">
      <dgm:prSet presAssocID="{D8FF6008-BBD3-4386-A5C6-F41616DB9CF8}" presName="parentText" presStyleLbl="alignNode1" presStyleIdx="1" presStyleCnt="3">
        <dgm:presLayoutVars>
          <dgm:chMax val="1"/>
          <dgm:bulletEnabled val="1"/>
        </dgm:presLayoutVars>
      </dgm:prSet>
      <dgm:spPr/>
    </dgm:pt>
    <dgm:pt modelId="{DD1932DF-8038-4741-B8C5-9C94CEC34E9F}" type="pres">
      <dgm:prSet presAssocID="{D8FF6008-BBD3-4386-A5C6-F41616DB9CF8}" presName="descendantText" presStyleLbl="alignAcc1" presStyleIdx="1" presStyleCnt="3" custScaleY="99138" custLinFactNeighborY="2379">
        <dgm:presLayoutVars>
          <dgm:bulletEnabled val="1"/>
        </dgm:presLayoutVars>
      </dgm:prSet>
      <dgm:spPr/>
    </dgm:pt>
    <dgm:pt modelId="{11E2ED03-4E0B-4BF2-A81F-685B7F913A21}" type="pres">
      <dgm:prSet presAssocID="{C2293AB3-E950-483D-BFE5-0FE72815830D}" presName="sp" presStyleCnt="0"/>
      <dgm:spPr/>
    </dgm:pt>
    <dgm:pt modelId="{D7D56D77-D583-453C-A83F-3E438A1BDCDD}" type="pres">
      <dgm:prSet presAssocID="{5C44CF07-96E6-445A-8015-FCCD1A31A358}" presName="composite" presStyleCnt="0"/>
      <dgm:spPr/>
    </dgm:pt>
    <dgm:pt modelId="{A70DB9DC-C870-441E-91BC-209D8A90D023}" type="pres">
      <dgm:prSet presAssocID="{5C44CF07-96E6-445A-8015-FCCD1A31A358}" presName="parentText" presStyleLbl="alignNode1" presStyleIdx="2" presStyleCnt="3" custLinFactNeighborX="321" custLinFactNeighborY="2049">
        <dgm:presLayoutVars>
          <dgm:chMax val="1"/>
          <dgm:bulletEnabled val="1"/>
        </dgm:presLayoutVars>
      </dgm:prSet>
      <dgm:spPr/>
    </dgm:pt>
    <dgm:pt modelId="{BFF27B76-D41A-4FC3-B9EB-A00BEA97BA59}" type="pres">
      <dgm:prSet presAssocID="{5C44CF07-96E6-445A-8015-FCCD1A31A358}" presName="descendantText" presStyleLbl="alignAcc1" presStyleIdx="2" presStyleCnt="3">
        <dgm:presLayoutVars>
          <dgm:bulletEnabled val="1"/>
        </dgm:presLayoutVars>
      </dgm:prSet>
      <dgm:spPr/>
    </dgm:pt>
  </dgm:ptLst>
  <dgm:cxnLst>
    <dgm:cxn modelId="{883CE81F-1431-444C-B3B9-01018DD0A75D}" type="presOf" srcId="{953623FD-4943-4919-9E08-5AA677D99797}" destId="{C38E73DC-B69D-4132-A84D-F8E33A64A43E}" srcOrd="0" destOrd="0" presId="urn:microsoft.com/office/officeart/2005/8/layout/chevron2"/>
    <dgm:cxn modelId="{6C086725-BA18-412E-A858-66A3243B7A43}" srcId="{9BA3286D-E32D-4067-BBE8-B74686DEF84C}" destId="{E909479D-6E51-49A1-97E9-21EAF0FEE68F}" srcOrd="0" destOrd="0" parTransId="{B5F22745-F101-40B5-922A-220C2AC0526E}" sibTransId="{363175E6-8BD3-466D-8943-572E46397214}"/>
    <dgm:cxn modelId="{D210F92D-9DC3-4A71-A69F-7B333FB72C26}" srcId="{D8FF6008-BBD3-4386-A5C6-F41616DB9CF8}" destId="{9E34431A-EBAD-4D08-8DA8-B65883153F42}" srcOrd="0" destOrd="0" parTransId="{8ABF7CDC-BFC2-4A22-87AC-128B8FC89578}" sibTransId="{9DC6691F-BC21-4D88-A083-98140B0CC302}"/>
    <dgm:cxn modelId="{C5C0383E-9B6E-442C-B07B-A28FDC0DA8BA}" srcId="{E909479D-6E51-49A1-97E9-21EAF0FEE68F}" destId="{953623FD-4943-4919-9E08-5AA677D99797}" srcOrd="0" destOrd="0" parTransId="{2EC095D1-AC62-4B03-BEE7-029213F12582}" sibTransId="{D3CA85B6-7003-4461-9C6C-E72743AF8FE3}"/>
    <dgm:cxn modelId="{B4786640-683F-4661-97C7-4399E1B440AD}" type="presOf" srcId="{D8FF6008-BBD3-4386-A5C6-F41616DB9CF8}" destId="{89760EA4-713B-4E9A-AF57-4DC6F153A608}" srcOrd="0" destOrd="0" presId="urn:microsoft.com/office/officeart/2005/8/layout/chevron2"/>
    <dgm:cxn modelId="{7C82DA52-D334-4394-ADD0-26532100D9BA}" type="presOf" srcId="{9E34431A-EBAD-4D08-8DA8-B65883153F42}" destId="{DD1932DF-8038-4741-B8C5-9C94CEC34E9F}" srcOrd="0" destOrd="0" presId="urn:microsoft.com/office/officeart/2005/8/layout/chevron2"/>
    <dgm:cxn modelId="{63F2C282-55EE-4E17-8EF8-19D41319CE07}" srcId="{9BA3286D-E32D-4067-BBE8-B74686DEF84C}" destId="{5C44CF07-96E6-445A-8015-FCCD1A31A358}" srcOrd="2" destOrd="0" parTransId="{58F785AB-D5A0-4F4D-9E64-227F2E0DBAF0}" sibTransId="{1BFFA4A0-7902-4F4E-83B7-9EEA7B99BBE2}"/>
    <dgm:cxn modelId="{9F2DD185-C43E-4882-8631-89B42DF3A77A}" srcId="{9BA3286D-E32D-4067-BBE8-B74686DEF84C}" destId="{D8FF6008-BBD3-4386-A5C6-F41616DB9CF8}" srcOrd="1" destOrd="0" parTransId="{223A9D68-3B93-4BB9-875E-7256F3E6B7BF}" sibTransId="{C2293AB3-E950-483D-BFE5-0FE72815830D}"/>
    <dgm:cxn modelId="{6F1C39B4-85C3-4F34-AE4C-37AC757723DF}" srcId="{5C44CF07-96E6-445A-8015-FCCD1A31A358}" destId="{40D26BFC-633C-4EE4-AD72-686A9A3D7CF8}" srcOrd="0" destOrd="0" parTransId="{E9E3ABA3-E7BE-422B-B80E-CF1497E928DB}" sibTransId="{21CC62A2-C4AF-4349-8A77-0E452EE13065}"/>
    <dgm:cxn modelId="{D14242B4-1958-4088-A517-6A4FB31A635A}" type="presOf" srcId="{5C44CF07-96E6-445A-8015-FCCD1A31A358}" destId="{A70DB9DC-C870-441E-91BC-209D8A90D023}" srcOrd="0" destOrd="0" presId="urn:microsoft.com/office/officeart/2005/8/layout/chevron2"/>
    <dgm:cxn modelId="{5BF985BE-0432-4502-B313-F58BA819940E}" type="presOf" srcId="{E909479D-6E51-49A1-97E9-21EAF0FEE68F}" destId="{D5AA5179-4360-4E86-936B-9933BCFB6450}" srcOrd="0" destOrd="0" presId="urn:microsoft.com/office/officeart/2005/8/layout/chevron2"/>
    <dgm:cxn modelId="{C36E33D9-F281-4281-9225-7A3F1432A59C}" type="presOf" srcId="{40D26BFC-633C-4EE4-AD72-686A9A3D7CF8}" destId="{BFF27B76-D41A-4FC3-B9EB-A00BEA97BA59}" srcOrd="0" destOrd="0" presId="urn:microsoft.com/office/officeart/2005/8/layout/chevron2"/>
    <dgm:cxn modelId="{8F11BEFF-D754-40AA-9AA2-54193A1AE8C4}" type="presOf" srcId="{9BA3286D-E32D-4067-BBE8-B74686DEF84C}" destId="{CC86B0D2-FD3A-4F1A-BE82-F693DD27E200}" srcOrd="0" destOrd="0" presId="urn:microsoft.com/office/officeart/2005/8/layout/chevron2"/>
    <dgm:cxn modelId="{62BE688A-D46D-4FD6-8E1F-FBFAA6C74EE3}" type="presParOf" srcId="{CC86B0D2-FD3A-4F1A-BE82-F693DD27E200}" destId="{3240FDEF-D1F6-477D-9B1B-F82AFDD093E7}" srcOrd="0" destOrd="0" presId="urn:microsoft.com/office/officeart/2005/8/layout/chevron2"/>
    <dgm:cxn modelId="{92DB3EA1-881D-4FBB-AC02-322D9FC1226D}" type="presParOf" srcId="{3240FDEF-D1F6-477D-9B1B-F82AFDD093E7}" destId="{D5AA5179-4360-4E86-936B-9933BCFB6450}" srcOrd="0" destOrd="0" presId="urn:microsoft.com/office/officeart/2005/8/layout/chevron2"/>
    <dgm:cxn modelId="{BD3E4F10-D0E9-447D-A95B-76A88AD5E294}" type="presParOf" srcId="{3240FDEF-D1F6-477D-9B1B-F82AFDD093E7}" destId="{C38E73DC-B69D-4132-A84D-F8E33A64A43E}" srcOrd="1" destOrd="0" presId="urn:microsoft.com/office/officeart/2005/8/layout/chevron2"/>
    <dgm:cxn modelId="{234A9017-7D13-4895-A0AD-F84764B8F10F}" type="presParOf" srcId="{CC86B0D2-FD3A-4F1A-BE82-F693DD27E200}" destId="{A8C836BB-B0E9-409B-9B9A-71639E8D4BD2}" srcOrd="1" destOrd="0" presId="urn:microsoft.com/office/officeart/2005/8/layout/chevron2"/>
    <dgm:cxn modelId="{A4DB9F95-3245-457D-BF23-205BFDDC9E77}" type="presParOf" srcId="{CC86B0D2-FD3A-4F1A-BE82-F693DD27E200}" destId="{566EA182-FEE0-49C3-B040-D27DA3A159A1}" srcOrd="2" destOrd="0" presId="urn:microsoft.com/office/officeart/2005/8/layout/chevron2"/>
    <dgm:cxn modelId="{1DC0E462-92A2-4B58-A8B8-5628FE90B3D6}" type="presParOf" srcId="{566EA182-FEE0-49C3-B040-D27DA3A159A1}" destId="{89760EA4-713B-4E9A-AF57-4DC6F153A608}" srcOrd="0" destOrd="0" presId="urn:microsoft.com/office/officeart/2005/8/layout/chevron2"/>
    <dgm:cxn modelId="{A6778CC7-B4D8-4443-9D91-16E3357128B6}" type="presParOf" srcId="{566EA182-FEE0-49C3-B040-D27DA3A159A1}" destId="{DD1932DF-8038-4741-B8C5-9C94CEC34E9F}" srcOrd="1" destOrd="0" presId="urn:microsoft.com/office/officeart/2005/8/layout/chevron2"/>
    <dgm:cxn modelId="{01A53A54-9B80-44C9-89FB-EFF7690FDB23}" type="presParOf" srcId="{CC86B0D2-FD3A-4F1A-BE82-F693DD27E200}" destId="{11E2ED03-4E0B-4BF2-A81F-685B7F913A21}" srcOrd="3" destOrd="0" presId="urn:microsoft.com/office/officeart/2005/8/layout/chevron2"/>
    <dgm:cxn modelId="{8032D016-5311-4CBE-BD9C-23C1EF859C93}" type="presParOf" srcId="{CC86B0D2-FD3A-4F1A-BE82-F693DD27E200}" destId="{D7D56D77-D583-453C-A83F-3E438A1BDCDD}" srcOrd="4" destOrd="0" presId="urn:microsoft.com/office/officeart/2005/8/layout/chevron2"/>
    <dgm:cxn modelId="{D0176B75-3446-46D1-966D-02168A952D15}" type="presParOf" srcId="{D7D56D77-D583-453C-A83F-3E438A1BDCDD}" destId="{A70DB9DC-C870-441E-91BC-209D8A90D023}" srcOrd="0" destOrd="0" presId="urn:microsoft.com/office/officeart/2005/8/layout/chevron2"/>
    <dgm:cxn modelId="{312C958A-AB87-4F01-83B8-295F83AFFEBF}" type="presParOf" srcId="{D7D56D77-D583-453C-A83F-3E438A1BDCDD}" destId="{BFF27B76-D41A-4FC3-B9EB-A00BEA97BA5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A3286D-E32D-4067-BBE8-B74686DEF84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909479D-6E51-49A1-97E9-21EAF0FEE68F}">
      <dgm:prSet phldrT="[Text]" custT="1"/>
      <dgm:spPr>
        <a:solidFill>
          <a:srgbClr val="0070C0"/>
        </a:solidFill>
        <a:ln>
          <a:solidFill>
            <a:srgbClr val="0070C0"/>
          </a:solidFill>
        </a:ln>
      </dgm:spPr>
      <dgm:t>
        <a:bodyPr/>
        <a:lstStyle/>
        <a:p>
          <a:pPr>
            <a:lnSpc>
              <a:spcPct val="150000"/>
            </a:lnSpc>
          </a:pPr>
          <a:r>
            <a:rPr lang="en-US" sz="3200" b="1" dirty="0">
              <a:effectLst/>
              <a:latin typeface="Agency FB" panose="020B0503020202020204" pitchFamily="34" charset="0"/>
            </a:rPr>
            <a:t>1</a:t>
          </a:r>
        </a:p>
      </dgm:t>
    </dgm:pt>
    <dgm:pt modelId="{B5F22745-F101-40B5-922A-220C2AC0526E}" type="parTrans" cxnId="{6C086725-BA18-412E-A858-66A3243B7A43}">
      <dgm:prSet/>
      <dgm:spPr/>
      <dgm:t>
        <a:bodyPr/>
        <a:lstStyle/>
        <a:p>
          <a:endParaRPr lang="en-US" sz="3200">
            <a:latin typeface="Agency FB" panose="020B0503020202020204" pitchFamily="34" charset="0"/>
          </a:endParaRPr>
        </a:p>
      </dgm:t>
    </dgm:pt>
    <dgm:pt modelId="{363175E6-8BD3-466D-8943-572E46397214}" type="sibTrans" cxnId="{6C086725-BA18-412E-A858-66A3243B7A43}">
      <dgm:prSet/>
      <dgm:spPr/>
      <dgm:t>
        <a:bodyPr/>
        <a:lstStyle/>
        <a:p>
          <a:endParaRPr lang="en-US" sz="3200">
            <a:latin typeface="Agency FB" panose="020B0503020202020204" pitchFamily="34" charset="0"/>
          </a:endParaRPr>
        </a:p>
      </dgm:t>
    </dgm:pt>
    <dgm:pt modelId="{953623FD-4943-4919-9E08-5AA677D99797}">
      <dgm:prSet phldrT="[Text]" custT="1"/>
      <dgm:spPr>
        <a:noFill/>
        <a:ln>
          <a:solidFill>
            <a:srgbClr val="0070C0"/>
          </a:solidFill>
        </a:ln>
      </dgm:spPr>
      <dgm:t>
        <a:bodyPr/>
        <a:lstStyle/>
        <a:p>
          <a:r>
            <a:rPr lang="en-US" sz="3200" b="1" u="none" dirty="0">
              <a:solidFill>
                <a:srgbClr val="00B050"/>
              </a:solidFill>
              <a:latin typeface="Agency FB" panose="020B0503020202020204" pitchFamily="34" charset="0"/>
            </a:rPr>
            <a:t>Five ways to develop: </a:t>
          </a:r>
          <a:r>
            <a:rPr lang="en-US" sz="3200" b="1" u="none" dirty="0">
              <a:solidFill>
                <a:schemeClr val="tx1"/>
              </a:solidFill>
              <a:latin typeface="Agency FB" panose="020B0503020202020204" pitchFamily="34" charset="0"/>
            </a:rPr>
            <a:t>(1) exemplary practice by case studies, (2) teaching and training, (3) meditation, (4) learning exchange via the use of media, technology and innovation in modern education, and (5) model education and experiential learning.</a:t>
          </a:r>
        </a:p>
      </dgm:t>
    </dgm:pt>
    <dgm:pt modelId="{2EC095D1-AC62-4B03-BEE7-029213F12582}" type="parTrans" cxnId="{C5C0383E-9B6E-442C-B07B-A28FDC0DA8BA}">
      <dgm:prSet/>
      <dgm:spPr/>
      <dgm:t>
        <a:bodyPr/>
        <a:lstStyle/>
        <a:p>
          <a:endParaRPr lang="en-US" sz="3200">
            <a:latin typeface="Agency FB" panose="020B0503020202020204" pitchFamily="34" charset="0"/>
          </a:endParaRPr>
        </a:p>
      </dgm:t>
    </dgm:pt>
    <dgm:pt modelId="{D3CA85B6-7003-4461-9C6C-E72743AF8FE3}" type="sibTrans" cxnId="{C5C0383E-9B6E-442C-B07B-A28FDC0DA8BA}">
      <dgm:prSet/>
      <dgm:spPr/>
      <dgm:t>
        <a:bodyPr/>
        <a:lstStyle/>
        <a:p>
          <a:endParaRPr lang="en-US" sz="3200">
            <a:latin typeface="Agency FB" panose="020B0503020202020204" pitchFamily="34" charset="0"/>
          </a:endParaRPr>
        </a:p>
      </dgm:t>
    </dgm:pt>
    <dgm:pt modelId="{D8FF6008-BBD3-4386-A5C6-F41616DB9CF8}">
      <dgm:prSet phldrT="[Text]" custT="1"/>
      <dgm:spPr>
        <a:solidFill>
          <a:srgbClr val="0070C0"/>
        </a:solidFill>
        <a:ln>
          <a:solidFill>
            <a:srgbClr val="0070C0"/>
          </a:solidFill>
        </a:ln>
      </dgm:spPr>
      <dgm:t>
        <a:bodyPr/>
        <a:lstStyle/>
        <a:p>
          <a:pPr>
            <a:lnSpc>
              <a:spcPct val="150000"/>
            </a:lnSpc>
          </a:pPr>
          <a:r>
            <a:rPr lang="en-US" sz="3200" b="1" dirty="0">
              <a:effectLst/>
              <a:latin typeface="Agency FB" panose="020B0503020202020204" pitchFamily="34" charset="0"/>
            </a:rPr>
            <a:t>2</a:t>
          </a:r>
        </a:p>
      </dgm:t>
    </dgm:pt>
    <dgm:pt modelId="{223A9D68-3B93-4BB9-875E-7256F3E6B7BF}" type="parTrans" cxnId="{9F2DD185-C43E-4882-8631-89B42DF3A77A}">
      <dgm:prSet/>
      <dgm:spPr/>
      <dgm:t>
        <a:bodyPr/>
        <a:lstStyle/>
        <a:p>
          <a:endParaRPr lang="en-US" sz="3200">
            <a:latin typeface="Agency FB" panose="020B0503020202020204" pitchFamily="34" charset="0"/>
          </a:endParaRPr>
        </a:p>
      </dgm:t>
    </dgm:pt>
    <dgm:pt modelId="{C2293AB3-E950-483D-BFE5-0FE72815830D}" type="sibTrans" cxnId="{9F2DD185-C43E-4882-8631-89B42DF3A77A}">
      <dgm:prSet/>
      <dgm:spPr/>
      <dgm:t>
        <a:bodyPr/>
        <a:lstStyle/>
        <a:p>
          <a:endParaRPr lang="en-US" sz="3200">
            <a:latin typeface="Agency FB" panose="020B0503020202020204" pitchFamily="34" charset="0"/>
          </a:endParaRPr>
        </a:p>
      </dgm:t>
    </dgm:pt>
    <dgm:pt modelId="{9E34431A-EBAD-4D08-8DA8-B65883153F42}">
      <dgm:prSet phldrT="[Text]" custT="1"/>
      <dgm:spPr>
        <a:noFill/>
        <a:ln>
          <a:solidFill>
            <a:srgbClr val="0070C0"/>
          </a:solidFill>
        </a:ln>
      </dgm:spPr>
      <dgm:t>
        <a:bodyPr/>
        <a:lstStyle/>
        <a:p>
          <a:r>
            <a:rPr lang="en-US" sz="3200" b="1" dirty="0">
              <a:solidFill>
                <a:srgbClr val="00B050"/>
              </a:solidFill>
              <a:latin typeface="Agency FB" panose="020B0503020202020204" pitchFamily="34" charset="0"/>
            </a:rPr>
            <a:t>The PIER process: </a:t>
          </a:r>
          <a:r>
            <a:rPr lang="en-US" sz="3200" b="1" dirty="0">
              <a:solidFill>
                <a:schemeClr val="tx1"/>
              </a:solidFill>
              <a:latin typeface="Agency FB" panose="020B0503020202020204" pitchFamily="34" charset="0"/>
            </a:rPr>
            <a:t>(1) Planning (P), (2) Implement (I), (3) Evaluation (E) and (4) Reflection (R) for VE institutions to develop the competencies in VE administrators.</a:t>
          </a:r>
          <a:endParaRPr lang="en-US" sz="3200" b="1" u="none" dirty="0">
            <a:solidFill>
              <a:schemeClr val="tx1"/>
            </a:solidFill>
            <a:latin typeface="Agency FB" panose="020B0503020202020204" pitchFamily="34" charset="0"/>
          </a:endParaRPr>
        </a:p>
      </dgm:t>
    </dgm:pt>
    <dgm:pt modelId="{8ABF7CDC-BFC2-4A22-87AC-128B8FC89578}" type="parTrans" cxnId="{D210F92D-9DC3-4A71-A69F-7B333FB72C26}">
      <dgm:prSet/>
      <dgm:spPr/>
      <dgm:t>
        <a:bodyPr/>
        <a:lstStyle/>
        <a:p>
          <a:endParaRPr lang="en-US" sz="3200">
            <a:latin typeface="Agency FB" panose="020B0503020202020204" pitchFamily="34" charset="0"/>
          </a:endParaRPr>
        </a:p>
      </dgm:t>
    </dgm:pt>
    <dgm:pt modelId="{9DC6691F-BC21-4D88-A083-98140B0CC302}" type="sibTrans" cxnId="{D210F92D-9DC3-4A71-A69F-7B333FB72C26}">
      <dgm:prSet/>
      <dgm:spPr/>
      <dgm:t>
        <a:bodyPr/>
        <a:lstStyle/>
        <a:p>
          <a:endParaRPr lang="en-US" sz="3200">
            <a:latin typeface="Agency FB" panose="020B0503020202020204" pitchFamily="34" charset="0"/>
          </a:endParaRPr>
        </a:p>
      </dgm:t>
    </dgm:pt>
    <dgm:pt modelId="{CC86B0D2-FD3A-4F1A-BE82-F693DD27E200}" type="pres">
      <dgm:prSet presAssocID="{9BA3286D-E32D-4067-BBE8-B74686DEF84C}" presName="linearFlow" presStyleCnt="0">
        <dgm:presLayoutVars>
          <dgm:dir/>
          <dgm:animLvl val="lvl"/>
          <dgm:resizeHandles val="exact"/>
        </dgm:presLayoutVars>
      </dgm:prSet>
      <dgm:spPr/>
    </dgm:pt>
    <dgm:pt modelId="{3240FDEF-D1F6-477D-9B1B-F82AFDD093E7}" type="pres">
      <dgm:prSet presAssocID="{E909479D-6E51-49A1-97E9-21EAF0FEE68F}" presName="composite" presStyleCnt="0"/>
      <dgm:spPr/>
    </dgm:pt>
    <dgm:pt modelId="{D5AA5179-4360-4E86-936B-9933BCFB6450}" type="pres">
      <dgm:prSet presAssocID="{E909479D-6E51-49A1-97E9-21EAF0FEE68F}" presName="parentText" presStyleLbl="alignNode1" presStyleIdx="0" presStyleCnt="2">
        <dgm:presLayoutVars>
          <dgm:chMax val="1"/>
          <dgm:bulletEnabled val="1"/>
        </dgm:presLayoutVars>
      </dgm:prSet>
      <dgm:spPr/>
    </dgm:pt>
    <dgm:pt modelId="{C38E73DC-B69D-4132-A84D-F8E33A64A43E}" type="pres">
      <dgm:prSet presAssocID="{E909479D-6E51-49A1-97E9-21EAF0FEE68F}" presName="descendantText" presStyleLbl="alignAcc1" presStyleIdx="0" presStyleCnt="2" custScaleY="118424">
        <dgm:presLayoutVars>
          <dgm:bulletEnabled val="1"/>
        </dgm:presLayoutVars>
      </dgm:prSet>
      <dgm:spPr/>
    </dgm:pt>
    <dgm:pt modelId="{A8C836BB-B0E9-409B-9B9A-71639E8D4BD2}" type="pres">
      <dgm:prSet presAssocID="{363175E6-8BD3-466D-8943-572E46397214}" presName="sp" presStyleCnt="0"/>
      <dgm:spPr/>
    </dgm:pt>
    <dgm:pt modelId="{566EA182-FEE0-49C3-B040-D27DA3A159A1}" type="pres">
      <dgm:prSet presAssocID="{D8FF6008-BBD3-4386-A5C6-F41616DB9CF8}" presName="composite" presStyleCnt="0"/>
      <dgm:spPr/>
    </dgm:pt>
    <dgm:pt modelId="{89760EA4-713B-4E9A-AF57-4DC6F153A608}" type="pres">
      <dgm:prSet presAssocID="{D8FF6008-BBD3-4386-A5C6-F41616DB9CF8}" presName="parentText" presStyleLbl="alignNode1" presStyleIdx="1" presStyleCnt="2">
        <dgm:presLayoutVars>
          <dgm:chMax val="1"/>
          <dgm:bulletEnabled val="1"/>
        </dgm:presLayoutVars>
      </dgm:prSet>
      <dgm:spPr/>
    </dgm:pt>
    <dgm:pt modelId="{DD1932DF-8038-4741-B8C5-9C94CEC34E9F}" type="pres">
      <dgm:prSet presAssocID="{D8FF6008-BBD3-4386-A5C6-F41616DB9CF8}" presName="descendantText" presStyleLbl="alignAcc1" presStyleIdx="1" presStyleCnt="2" custScaleY="120856" custLinFactNeighborY="2379">
        <dgm:presLayoutVars>
          <dgm:bulletEnabled val="1"/>
        </dgm:presLayoutVars>
      </dgm:prSet>
      <dgm:spPr/>
    </dgm:pt>
  </dgm:ptLst>
  <dgm:cxnLst>
    <dgm:cxn modelId="{883CE81F-1431-444C-B3B9-01018DD0A75D}" type="presOf" srcId="{953623FD-4943-4919-9E08-5AA677D99797}" destId="{C38E73DC-B69D-4132-A84D-F8E33A64A43E}" srcOrd="0" destOrd="0" presId="urn:microsoft.com/office/officeart/2005/8/layout/chevron2"/>
    <dgm:cxn modelId="{6C086725-BA18-412E-A858-66A3243B7A43}" srcId="{9BA3286D-E32D-4067-BBE8-B74686DEF84C}" destId="{E909479D-6E51-49A1-97E9-21EAF0FEE68F}" srcOrd="0" destOrd="0" parTransId="{B5F22745-F101-40B5-922A-220C2AC0526E}" sibTransId="{363175E6-8BD3-466D-8943-572E46397214}"/>
    <dgm:cxn modelId="{D210F92D-9DC3-4A71-A69F-7B333FB72C26}" srcId="{D8FF6008-BBD3-4386-A5C6-F41616DB9CF8}" destId="{9E34431A-EBAD-4D08-8DA8-B65883153F42}" srcOrd="0" destOrd="0" parTransId="{8ABF7CDC-BFC2-4A22-87AC-128B8FC89578}" sibTransId="{9DC6691F-BC21-4D88-A083-98140B0CC302}"/>
    <dgm:cxn modelId="{C5C0383E-9B6E-442C-B07B-A28FDC0DA8BA}" srcId="{E909479D-6E51-49A1-97E9-21EAF0FEE68F}" destId="{953623FD-4943-4919-9E08-5AA677D99797}" srcOrd="0" destOrd="0" parTransId="{2EC095D1-AC62-4B03-BEE7-029213F12582}" sibTransId="{D3CA85B6-7003-4461-9C6C-E72743AF8FE3}"/>
    <dgm:cxn modelId="{B4786640-683F-4661-97C7-4399E1B440AD}" type="presOf" srcId="{D8FF6008-BBD3-4386-A5C6-F41616DB9CF8}" destId="{89760EA4-713B-4E9A-AF57-4DC6F153A608}" srcOrd="0" destOrd="0" presId="urn:microsoft.com/office/officeart/2005/8/layout/chevron2"/>
    <dgm:cxn modelId="{7C82DA52-D334-4394-ADD0-26532100D9BA}" type="presOf" srcId="{9E34431A-EBAD-4D08-8DA8-B65883153F42}" destId="{DD1932DF-8038-4741-B8C5-9C94CEC34E9F}" srcOrd="0" destOrd="0" presId="urn:microsoft.com/office/officeart/2005/8/layout/chevron2"/>
    <dgm:cxn modelId="{9F2DD185-C43E-4882-8631-89B42DF3A77A}" srcId="{9BA3286D-E32D-4067-BBE8-B74686DEF84C}" destId="{D8FF6008-BBD3-4386-A5C6-F41616DB9CF8}" srcOrd="1" destOrd="0" parTransId="{223A9D68-3B93-4BB9-875E-7256F3E6B7BF}" sibTransId="{C2293AB3-E950-483D-BFE5-0FE72815830D}"/>
    <dgm:cxn modelId="{5BF985BE-0432-4502-B313-F58BA819940E}" type="presOf" srcId="{E909479D-6E51-49A1-97E9-21EAF0FEE68F}" destId="{D5AA5179-4360-4E86-936B-9933BCFB6450}" srcOrd="0" destOrd="0" presId="urn:microsoft.com/office/officeart/2005/8/layout/chevron2"/>
    <dgm:cxn modelId="{8F11BEFF-D754-40AA-9AA2-54193A1AE8C4}" type="presOf" srcId="{9BA3286D-E32D-4067-BBE8-B74686DEF84C}" destId="{CC86B0D2-FD3A-4F1A-BE82-F693DD27E200}" srcOrd="0" destOrd="0" presId="urn:microsoft.com/office/officeart/2005/8/layout/chevron2"/>
    <dgm:cxn modelId="{62BE688A-D46D-4FD6-8E1F-FBFAA6C74EE3}" type="presParOf" srcId="{CC86B0D2-FD3A-4F1A-BE82-F693DD27E200}" destId="{3240FDEF-D1F6-477D-9B1B-F82AFDD093E7}" srcOrd="0" destOrd="0" presId="urn:microsoft.com/office/officeart/2005/8/layout/chevron2"/>
    <dgm:cxn modelId="{92DB3EA1-881D-4FBB-AC02-322D9FC1226D}" type="presParOf" srcId="{3240FDEF-D1F6-477D-9B1B-F82AFDD093E7}" destId="{D5AA5179-4360-4E86-936B-9933BCFB6450}" srcOrd="0" destOrd="0" presId="urn:microsoft.com/office/officeart/2005/8/layout/chevron2"/>
    <dgm:cxn modelId="{BD3E4F10-D0E9-447D-A95B-76A88AD5E294}" type="presParOf" srcId="{3240FDEF-D1F6-477D-9B1B-F82AFDD093E7}" destId="{C38E73DC-B69D-4132-A84D-F8E33A64A43E}" srcOrd="1" destOrd="0" presId="urn:microsoft.com/office/officeart/2005/8/layout/chevron2"/>
    <dgm:cxn modelId="{234A9017-7D13-4895-A0AD-F84764B8F10F}" type="presParOf" srcId="{CC86B0D2-FD3A-4F1A-BE82-F693DD27E200}" destId="{A8C836BB-B0E9-409B-9B9A-71639E8D4BD2}" srcOrd="1" destOrd="0" presId="urn:microsoft.com/office/officeart/2005/8/layout/chevron2"/>
    <dgm:cxn modelId="{A4DB9F95-3245-457D-BF23-205BFDDC9E77}" type="presParOf" srcId="{CC86B0D2-FD3A-4F1A-BE82-F693DD27E200}" destId="{566EA182-FEE0-49C3-B040-D27DA3A159A1}" srcOrd="2" destOrd="0" presId="urn:microsoft.com/office/officeart/2005/8/layout/chevron2"/>
    <dgm:cxn modelId="{1DC0E462-92A2-4B58-A8B8-5628FE90B3D6}" type="presParOf" srcId="{566EA182-FEE0-49C3-B040-D27DA3A159A1}" destId="{89760EA4-713B-4E9A-AF57-4DC6F153A608}" srcOrd="0" destOrd="0" presId="urn:microsoft.com/office/officeart/2005/8/layout/chevron2"/>
    <dgm:cxn modelId="{A6778CC7-B4D8-4443-9D91-16E3357128B6}" type="presParOf" srcId="{566EA182-FEE0-49C3-B040-D27DA3A159A1}" destId="{DD1932DF-8038-4741-B8C5-9C94CEC34E9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091F3-1E72-464F-89AC-AD94DB41FAC5}">
      <dsp:nvSpPr>
        <dsp:cNvPr id="0" name=""/>
        <dsp:cNvSpPr/>
      </dsp:nvSpPr>
      <dsp:spPr>
        <a:xfrm>
          <a:off x="829873" y="1754589"/>
          <a:ext cx="970834" cy="837028"/>
        </a:xfrm>
        <a:prstGeom prst="hexagon">
          <a:avLst>
            <a:gd name="adj" fmla="val 25000"/>
            <a:gd name="vf" fmla="val 115470"/>
          </a:avLst>
        </a:prstGeom>
        <a:blipFill rotWithShape="0">
          <a:blip xmlns:r="http://schemas.openxmlformats.org/officeDocument/2006/relationships" r:embed="rId1"/>
          <a:srcRect/>
          <a:stretch>
            <a:fillRect l="-25000" r="-25000"/>
          </a:stretch>
        </a:blipFill>
        <a:ln w="127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9210" rIns="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980528" y="1884480"/>
        <a:ext cx="669524" cy="577246"/>
      </dsp:txXfrm>
    </dsp:sp>
    <dsp:sp modelId="{70433639-EA49-4377-9BC9-E1E3398CED83}">
      <dsp:nvSpPr>
        <dsp:cNvPr id="0" name=""/>
        <dsp:cNvSpPr/>
      </dsp:nvSpPr>
      <dsp:spPr>
        <a:xfrm>
          <a:off x="855094" y="2124120"/>
          <a:ext cx="113667" cy="9796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FFEE2E-8F87-4167-98DF-D26324604B9B}">
      <dsp:nvSpPr>
        <dsp:cNvPr id="0" name=""/>
        <dsp:cNvSpPr/>
      </dsp:nvSpPr>
      <dsp:spPr>
        <a:xfrm>
          <a:off x="0" y="1305004"/>
          <a:ext cx="970834" cy="837028"/>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a:ln w="127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7EF028D2-BCD2-44B7-994C-A7940CE9FF0F}">
      <dsp:nvSpPr>
        <dsp:cNvPr id="0" name=""/>
        <dsp:cNvSpPr/>
      </dsp:nvSpPr>
      <dsp:spPr>
        <a:xfrm>
          <a:off x="660927" y="2031461"/>
          <a:ext cx="113667" cy="9796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7FAEF6-8CCB-48DD-BD6B-867F1E8D1984}">
      <dsp:nvSpPr>
        <dsp:cNvPr id="0" name=""/>
        <dsp:cNvSpPr/>
      </dsp:nvSpPr>
      <dsp:spPr>
        <a:xfrm>
          <a:off x="1656982" y="1295053"/>
          <a:ext cx="970834" cy="837028"/>
        </a:xfrm>
        <a:prstGeom prst="hexagon">
          <a:avLst>
            <a:gd name="adj" fmla="val 25000"/>
            <a:gd name="vf" fmla="val 115470"/>
          </a:avLst>
        </a:prstGeom>
        <a:blipFill rotWithShape="0">
          <a:blip xmlns:r="http://schemas.openxmlformats.org/officeDocument/2006/relationships" r:embed="rId3"/>
          <a:srcRect/>
          <a:stretch>
            <a:fillRect l="-25000" r="-25000"/>
          </a:stretch>
        </a:blipFill>
        <a:ln w="127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9210" rIns="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1807637" y="1424944"/>
        <a:ext cx="669524" cy="577246"/>
      </dsp:txXfrm>
    </dsp:sp>
    <dsp:sp modelId="{30CA827F-6BA0-4EAA-8421-A36C70E9EFC6}">
      <dsp:nvSpPr>
        <dsp:cNvPr id="0" name=""/>
        <dsp:cNvSpPr/>
      </dsp:nvSpPr>
      <dsp:spPr>
        <a:xfrm>
          <a:off x="2320674" y="2020625"/>
          <a:ext cx="113667" cy="9796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AF8B4A-3D40-401D-9884-1EC27BC9044B}">
      <dsp:nvSpPr>
        <dsp:cNvPr id="0" name=""/>
        <dsp:cNvSpPr/>
      </dsp:nvSpPr>
      <dsp:spPr>
        <a:xfrm>
          <a:off x="2484092" y="1754589"/>
          <a:ext cx="970834" cy="837028"/>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7000" r="-27000"/>
          </a:stretch>
        </a:blipFill>
        <a:ln w="127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DA3845C5-FF7F-4917-B4AE-536E7C3CD5AE}">
      <dsp:nvSpPr>
        <dsp:cNvPr id="0" name=""/>
        <dsp:cNvSpPr/>
      </dsp:nvSpPr>
      <dsp:spPr>
        <a:xfrm>
          <a:off x="2509313" y="2124120"/>
          <a:ext cx="113667" cy="9796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358097-FA88-47E8-B287-4414B0D5DE5A}">
      <dsp:nvSpPr>
        <dsp:cNvPr id="0" name=""/>
        <dsp:cNvSpPr/>
      </dsp:nvSpPr>
      <dsp:spPr>
        <a:xfrm>
          <a:off x="829873" y="837506"/>
          <a:ext cx="970834" cy="837028"/>
        </a:xfrm>
        <a:prstGeom prst="hexagon">
          <a:avLst>
            <a:gd name="adj" fmla="val 25000"/>
            <a:gd name="vf" fmla="val 115470"/>
          </a:avLst>
        </a:prstGeom>
        <a:blipFill rotWithShape="0">
          <a:blip xmlns:r="http://schemas.openxmlformats.org/officeDocument/2006/relationships" r:embed="rId5"/>
          <a:srcRect/>
          <a:stretch>
            <a:fillRect l="-15000" r="-15000"/>
          </a:stretch>
        </a:blipFill>
        <a:ln w="127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9210" rIns="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980528" y="967397"/>
        <a:ext cx="669524" cy="577246"/>
      </dsp:txXfrm>
    </dsp:sp>
    <dsp:sp modelId="{90A9500B-AC5A-4A18-B5C4-9E27F9F6500B}">
      <dsp:nvSpPr>
        <dsp:cNvPr id="0" name=""/>
        <dsp:cNvSpPr/>
      </dsp:nvSpPr>
      <dsp:spPr>
        <a:xfrm>
          <a:off x="1488037" y="855640"/>
          <a:ext cx="113667" cy="9796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1E170C-74E5-4620-A982-B8DFEF626132}">
      <dsp:nvSpPr>
        <dsp:cNvPr id="0" name=""/>
        <dsp:cNvSpPr/>
      </dsp:nvSpPr>
      <dsp:spPr>
        <a:xfrm>
          <a:off x="1656982" y="380181"/>
          <a:ext cx="970834" cy="837028"/>
        </a:xfrm>
        <a:prstGeom prst="hexagon">
          <a:avLst>
            <a:gd name="adj" fmla="val 25000"/>
            <a:gd name="vf" fmla="val 115470"/>
          </a:avLst>
        </a:prstGeom>
        <a:blipFill>
          <a:blip xmlns:r="http://schemas.openxmlformats.org/officeDocument/2006/relationships" r:embed="rId6"/>
          <a:srcRect/>
          <a:stretch>
            <a:fillRect l="-26000" r="-26000"/>
          </a:stretch>
        </a:blipFill>
        <a:ln w="127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B24F1DFE-8DA7-412A-A6F2-90FF318ADD6D}">
      <dsp:nvSpPr>
        <dsp:cNvPr id="0" name=""/>
        <dsp:cNvSpPr/>
      </dsp:nvSpPr>
      <dsp:spPr>
        <a:xfrm>
          <a:off x="1685658" y="747722"/>
          <a:ext cx="113667" cy="9796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091F3-1E72-464F-89AC-AD94DB41FAC5}">
      <dsp:nvSpPr>
        <dsp:cNvPr id="0" name=""/>
        <dsp:cNvSpPr/>
      </dsp:nvSpPr>
      <dsp:spPr>
        <a:xfrm>
          <a:off x="829873" y="1754589"/>
          <a:ext cx="970834" cy="837028"/>
        </a:xfrm>
        <a:prstGeom prst="hexagon">
          <a:avLst>
            <a:gd name="adj" fmla="val 25000"/>
            <a:gd name="vf" fmla="val 115470"/>
          </a:avLst>
        </a:prstGeom>
        <a:blipFill rotWithShape="0">
          <a:blip xmlns:r="http://schemas.openxmlformats.org/officeDocument/2006/relationships" r:embed="rId1"/>
          <a:srcRect/>
          <a:stretch>
            <a:fillRect l="-25000" r="-25000"/>
          </a:stretch>
        </a:blipFill>
        <a:ln w="127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9210" rIns="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980528" y="1884480"/>
        <a:ext cx="669524" cy="577246"/>
      </dsp:txXfrm>
    </dsp:sp>
    <dsp:sp modelId="{70433639-EA49-4377-9BC9-E1E3398CED83}">
      <dsp:nvSpPr>
        <dsp:cNvPr id="0" name=""/>
        <dsp:cNvSpPr/>
      </dsp:nvSpPr>
      <dsp:spPr>
        <a:xfrm>
          <a:off x="855094" y="2124120"/>
          <a:ext cx="113667" cy="9796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FFEE2E-8F87-4167-98DF-D26324604B9B}">
      <dsp:nvSpPr>
        <dsp:cNvPr id="0" name=""/>
        <dsp:cNvSpPr/>
      </dsp:nvSpPr>
      <dsp:spPr>
        <a:xfrm>
          <a:off x="0" y="1305004"/>
          <a:ext cx="970834" cy="837028"/>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a:ln w="127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7EF028D2-BCD2-44B7-994C-A7940CE9FF0F}">
      <dsp:nvSpPr>
        <dsp:cNvPr id="0" name=""/>
        <dsp:cNvSpPr/>
      </dsp:nvSpPr>
      <dsp:spPr>
        <a:xfrm>
          <a:off x="660927" y="2031461"/>
          <a:ext cx="113667" cy="9796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7FAEF6-8CCB-48DD-BD6B-867F1E8D1984}">
      <dsp:nvSpPr>
        <dsp:cNvPr id="0" name=""/>
        <dsp:cNvSpPr/>
      </dsp:nvSpPr>
      <dsp:spPr>
        <a:xfrm>
          <a:off x="1656982" y="1295053"/>
          <a:ext cx="970834" cy="837028"/>
        </a:xfrm>
        <a:prstGeom prst="hexagon">
          <a:avLst>
            <a:gd name="adj" fmla="val 25000"/>
            <a:gd name="vf" fmla="val 115470"/>
          </a:avLst>
        </a:prstGeom>
        <a:blipFill rotWithShape="0">
          <a:blip xmlns:r="http://schemas.openxmlformats.org/officeDocument/2006/relationships" r:embed="rId3"/>
          <a:srcRect/>
          <a:stretch>
            <a:fillRect l="-25000" r="-25000"/>
          </a:stretch>
        </a:blipFill>
        <a:ln w="127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9210" rIns="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1807637" y="1424944"/>
        <a:ext cx="669524" cy="577246"/>
      </dsp:txXfrm>
    </dsp:sp>
    <dsp:sp modelId="{30CA827F-6BA0-4EAA-8421-A36C70E9EFC6}">
      <dsp:nvSpPr>
        <dsp:cNvPr id="0" name=""/>
        <dsp:cNvSpPr/>
      </dsp:nvSpPr>
      <dsp:spPr>
        <a:xfrm>
          <a:off x="2320674" y="2020625"/>
          <a:ext cx="113667" cy="9796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AF8B4A-3D40-401D-9884-1EC27BC9044B}">
      <dsp:nvSpPr>
        <dsp:cNvPr id="0" name=""/>
        <dsp:cNvSpPr/>
      </dsp:nvSpPr>
      <dsp:spPr>
        <a:xfrm>
          <a:off x="2484092" y="1754589"/>
          <a:ext cx="970834" cy="837028"/>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7000" r="-27000"/>
          </a:stretch>
        </a:blipFill>
        <a:ln w="127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DA3845C5-FF7F-4917-B4AE-536E7C3CD5AE}">
      <dsp:nvSpPr>
        <dsp:cNvPr id="0" name=""/>
        <dsp:cNvSpPr/>
      </dsp:nvSpPr>
      <dsp:spPr>
        <a:xfrm>
          <a:off x="2509313" y="2124120"/>
          <a:ext cx="113667" cy="9796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358097-FA88-47E8-B287-4414B0D5DE5A}">
      <dsp:nvSpPr>
        <dsp:cNvPr id="0" name=""/>
        <dsp:cNvSpPr/>
      </dsp:nvSpPr>
      <dsp:spPr>
        <a:xfrm>
          <a:off x="829873" y="837506"/>
          <a:ext cx="970834" cy="837028"/>
        </a:xfrm>
        <a:prstGeom prst="hexagon">
          <a:avLst>
            <a:gd name="adj" fmla="val 25000"/>
            <a:gd name="vf" fmla="val 115470"/>
          </a:avLst>
        </a:prstGeom>
        <a:blipFill rotWithShape="0">
          <a:blip xmlns:r="http://schemas.openxmlformats.org/officeDocument/2006/relationships" r:embed="rId5"/>
          <a:srcRect/>
          <a:stretch>
            <a:fillRect l="-15000" r="-15000"/>
          </a:stretch>
        </a:blipFill>
        <a:ln w="127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9210" rIns="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980528" y="967397"/>
        <a:ext cx="669524" cy="577246"/>
      </dsp:txXfrm>
    </dsp:sp>
    <dsp:sp modelId="{90A9500B-AC5A-4A18-B5C4-9E27F9F6500B}">
      <dsp:nvSpPr>
        <dsp:cNvPr id="0" name=""/>
        <dsp:cNvSpPr/>
      </dsp:nvSpPr>
      <dsp:spPr>
        <a:xfrm>
          <a:off x="1488037" y="855640"/>
          <a:ext cx="113667" cy="9796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1E170C-74E5-4620-A982-B8DFEF626132}">
      <dsp:nvSpPr>
        <dsp:cNvPr id="0" name=""/>
        <dsp:cNvSpPr/>
      </dsp:nvSpPr>
      <dsp:spPr>
        <a:xfrm>
          <a:off x="1656982" y="380181"/>
          <a:ext cx="970834" cy="837028"/>
        </a:xfrm>
        <a:prstGeom prst="hexagon">
          <a:avLst>
            <a:gd name="adj" fmla="val 25000"/>
            <a:gd name="vf" fmla="val 115470"/>
          </a:avLst>
        </a:prstGeom>
        <a:blipFill>
          <a:blip xmlns:r="http://schemas.openxmlformats.org/officeDocument/2006/relationships" r:embed="rId6"/>
          <a:srcRect/>
          <a:stretch>
            <a:fillRect l="-26000" r="-26000"/>
          </a:stretch>
        </a:blipFill>
        <a:ln w="127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B24F1DFE-8DA7-412A-A6F2-90FF318ADD6D}">
      <dsp:nvSpPr>
        <dsp:cNvPr id="0" name=""/>
        <dsp:cNvSpPr/>
      </dsp:nvSpPr>
      <dsp:spPr>
        <a:xfrm>
          <a:off x="1685658" y="747722"/>
          <a:ext cx="113667" cy="9796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134D5-AB31-48ED-8CEF-D4F96E0ED55D}">
      <dsp:nvSpPr>
        <dsp:cNvPr id="0" name=""/>
        <dsp:cNvSpPr/>
      </dsp:nvSpPr>
      <dsp:spPr>
        <a:xfrm>
          <a:off x="1064605" y="1382127"/>
          <a:ext cx="1076294" cy="107647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2CFB8-1497-4390-90ED-82B3C980927B}">
      <dsp:nvSpPr>
        <dsp:cNvPr id="0" name=""/>
        <dsp:cNvSpPr/>
      </dsp:nvSpPr>
      <dsp:spPr>
        <a:xfrm>
          <a:off x="1751114" y="589399"/>
          <a:ext cx="319651" cy="319446"/>
        </a:xfrm>
        <a:prstGeom prst="donut">
          <a:avLst>
            <a:gd name="adj" fmla="val 7460"/>
          </a:avLst>
        </a:prstGeom>
        <a:solidFill>
          <a:schemeClr val="accent1">
            <a:hueOff val="0"/>
            <a:satOff val="0"/>
            <a:lumOff val="0"/>
            <a:alphaOff val="0"/>
          </a:schemeClr>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5E7A4CEE-AEB6-4E6A-B026-D2C9072575DB}">
      <dsp:nvSpPr>
        <dsp:cNvPr id="0" name=""/>
        <dsp:cNvSpPr/>
      </dsp:nvSpPr>
      <dsp:spPr>
        <a:xfrm>
          <a:off x="1105966" y="1423437"/>
          <a:ext cx="994021" cy="993853"/>
        </a:xfrm>
        <a:prstGeom prst="ellipse">
          <a:avLst/>
        </a:prstGeom>
        <a:blipFill rotWithShape="1">
          <a:blip xmlns:r="http://schemas.openxmlformats.org/officeDocument/2006/relationships" r:embed="rId1"/>
          <a:srcRect/>
          <a:stretch>
            <a:fillRect l="-25000" r="-25000"/>
          </a:stretch>
        </a:blipFill>
        <a:ln w="127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B143A681-4810-4554-8B11-077841B7D5D6}">
      <dsp:nvSpPr>
        <dsp:cNvPr id="0" name=""/>
        <dsp:cNvSpPr/>
      </dsp:nvSpPr>
      <dsp:spPr>
        <a:xfrm>
          <a:off x="3528336" y="2285998"/>
          <a:ext cx="563323" cy="563189"/>
        </a:xfrm>
        <a:prstGeom prst="ellipse">
          <a:avLst/>
        </a:prstGeom>
        <a:solidFill>
          <a:schemeClr val="accent1">
            <a:hueOff val="0"/>
            <a:satOff val="0"/>
            <a:lumOff val="0"/>
            <a:alphaOff val="0"/>
          </a:schemeClr>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0D02C8C6-D484-4AA5-9C56-362714E9FFE7}">
      <dsp:nvSpPr>
        <dsp:cNvPr id="0" name=""/>
        <dsp:cNvSpPr/>
      </dsp:nvSpPr>
      <dsp:spPr>
        <a:xfrm>
          <a:off x="2362200" y="1789167"/>
          <a:ext cx="496785" cy="496833"/>
        </a:xfrm>
        <a:prstGeom prst="ellipse">
          <a:avLst/>
        </a:prstGeom>
        <a:blipFill rotWithShape="1">
          <a:blip xmlns:r="http://schemas.openxmlformats.org/officeDocument/2006/relationships" r:embed="rId2"/>
          <a:srcRect/>
          <a:stretch>
            <a:fillRect l="-7000" r="-7000"/>
          </a:stretch>
        </a:blipFill>
        <a:ln w="127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D49B1551-923C-4A99-AE7B-51A2C13F904F}">
      <dsp:nvSpPr>
        <dsp:cNvPr id="0" name=""/>
        <dsp:cNvSpPr/>
      </dsp:nvSpPr>
      <dsp:spPr>
        <a:xfrm>
          <a:off x="1998832" y="790525"/>
          <a:ext cx="722025" cy="72225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C5A6F-EF6E-4622-9B5A-523506F4B791}">
      <dsp:nvSpPr>
        <dsp:cNvPr id="0" name=""/>
        <dsp:cNvSpPr/>
      </dsp:nvSpPr>
      <dsp:spPr>
        <a:xfrm>
          <a:off x="2602618" y="613138"/>
          <a:ext cx="236479" cy="236640"/>
        </a:xfrm>
        <a:prstGeom prst="donut">
          <a:avLst>
            <a:gd name="adj" fmla="val 7460"/>
          </a:avLst>
        </a:prstGeom>
        <a:solidFill>
          <a:schemeClr val="accent1">
            <a:hueOff val="0"/>
            <a:satOff val="0"/>
            <a:lumOff val="0"/>
            <a:alphaOff val="0"/>
          </a:schemeClr>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D43C8336-1777-414E-A07A-DAE23E0ED022}">
      <dsp:nvSpPr>
        <dsp:cNvPr id="0" name=""/>
        <dsp:cNvSpPr/>
      </dsp:nvSpPr>
      <dsp:spPr>
        <a:xfrm>
          <a:off x="2839547" y="2151116"/>
          <a:ext cx="177584" cy="177387"/>
        </a:xfrm>
        <a:prstGeom prst="donut">
          <a:avLst>
            <a:gd name="adj" fmla="val 7460"/>
          </a:avLst>
        </a:prstGeom>
        <a:solidFill>
          <a:schemeClr val="accent1">
            <a:hueOff val="0"/>
            <a:satOff val="0"/>
            <a:lumOff val="0"/>
            <a:alphaOff val="0"/>
          </a:schemeClr>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6BDE0F3F-D78C-4F37-A119-1ACF9DF7EB0A}">
      <dsp:nvSpPr>
        <dsp:cNvPr id="0" name=""/>
        <dsp:cNvSpPr/>
      </dsp:nvSpPr>
      <dsp:spPr>
        <a:xfrm>
          <a:off x="2037046" y="828657"/>
          <a:ext cx="646046" cy="645995"/>
        </a:xfrm>
        <a:prstGeom prst="ellipse">
          <a:avLst/>
        </a:prstGeom>
        <a:blipFill rotWithShape="1">
          <a:blip xmlns:r="http://schemas.openxmlformats.org/officeDocument/2006/relationships" r:embed="rId3"/>
          <a:srcRect/>
          <a:stretch>
            <a:fillRect l="-14000" r="-14000"/>
          </a:stretch>
        </a:blipFill>
        <a:ln w="127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7625D927-6904-42DB-8B95-8DD98F158AC1}">
      <dsp:nvSpPr>
        <dsp:cNvPr id="0" name=""/>
        <dsp:cNvSpPr/>
      </dsp:nvSpPr>
      <dsp:spPr>
        <a:xfrm>
          <a:off x="0" y="828657"/>
          <a:ext cx="1597357" cy="518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 numCol="1" spcCol="1270" anchor="b" anchorCtr="0">
          <a:noAutofit/>
        </a:bodyPr>
        <a:lstStyle/>
        <a:p>
          <a:pPr marL="0" lvl="0" indent="0" algn="r" defTabSz="1466850">
            <a:lnSpc>
              <a:spcPct val="90000"/>
            </a:lnSpc>
            <a:spcBef>
              <a:spcPct val="0"/>
            </a:spcBef>
            <a:spcAft>
              <a:spcPct val="35000"/>
            </a:spcAft>
            <a:buNone/>
          </a:pPr>
          <a:endParaRPr lang="en-US" sz="3300" kern="1200" dirty="0"/>
        </a:p>
      </dsp:txBody>
      <dsp:txXfrm>
        <a:off x="0" y="828657"/>
        <a:ext cx="1597357" cy="518703"/>
      </dsp:txXfrm>
    </dsp:sp>
    <dsp:sp modelId="{8CD02C69-B16B-46A1-9202-3D68BAB19576}">
      <dsp:nvSpPr>
        <dsp:cNvPr id="0" name=""/>
        <dsp:cNvSpPr/>
      </dsp:nvSpPr>
      <dsp:spPr>
        <a:xfrm>
          <a:off x="2898442" y="1618768"/>
          <a:ext cx="1597357" cy="496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1333500">
            <a:lnSpc>
              <a:spcPct val="90000"/>
            </a:lnSpc>
            <a:spcBef>
              <a:spcPct val="0"/>
            </a:spcBef>
            <a:spcAft>
              <a:spcPct val="35000"/>
            </a:spcAft>
            <a:buNone/>
          </a:pPr>
          <a:endParaRPr lang="en-US" sz="3000" kern="1200"/>
        </a:p>
      </dsp:txBody>
      <dsp:txXfrm>
        <a:off x="2898442" y="1618768"/>
        <a:ext cx="1597357" cy="496833"/>
      </dsp:txXfrm>
    </dsp:sp>
    <dsp:sp modelId="{F88E32DF-2CC9-44AD-945C-745CA65D37F8}">
      <dsp:nvSpPr>
        <dsp:cNvPr id="0" name=""/>
        <dsp:cNvSpPr/>
      </dsp:nvSpPr>
      <dsp:spPr>
        <a:xfrm>
          <a:off x="2839547" y="828657"/>
          <a:ext cx="1597357" cy="645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1733550">
            <a:lnSpc>
              <a:spcPct val="90000"/>
            </a:lnSpc>
            <a:spcBef>
              <a:spcPct val="0"/>
            </a:spcBef>
            <a:spcAft>
              <a:spcPct val="35000"/>
            </a:spcAft>
            <a:buNone/>
          </a:pPr>
          <a:endParaRPr lang="en-US" sz="3900" kern="1200" dirty="0"/>
        </a:p>
      </dsp:txBody>
      <dsp:txXfrm>
        <a:off x="2839547" y="828657"/>
        <a:ext cx="1597357" cy="645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134D5-AB31-48ED-8CEF-D4F96E0ED55D}">
      <dsp:nvSpPr>
        <dsp:cNvPr id="0" name=""/>
        <dsp:cNvSpPr/>
      </dsp:nvSpPr>
      <dsp:spPr>
        <a:xfrm>
          <a:off x="1064605" y="1382127"/>
          <a:ext cx="1076294" cy="107647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2CFB8-1497-4390-90ED-82B3C980927B}">
      <dsp:nvSpPr>
        <dsp:cNvPr id="0" name=""/>
        <dsp:cNvSpPr/>
      </dsp:nvSpPr>
      <dsp:spPr>
        <a:xfrm>
          <a:off x="1751114" y="589399"/>
          <a:ext cx="319651" cy="319446"/>
        </a:xfrm>
        <a:prstGeom prst="donut">
          <a:avLst>
            <a:gd name="adj" fmla="val 7460"/>
          </a:avLst>
        </a:prstGeom>
        <a:solidFill>
          <a:schemeClr val="accent1">
            <a:hueOff val="0"/>
            <a:satOff val="0"/>
            <a:lumOff val="0"/>
            <a:alphaOff val="0"/>
          </a:schemeClr>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5E7A4CEE-AEB6-4E6A-B026-D2C9072575DB}">
      <dsp:nvSpPr>
        <dsp:cNvPr id="0" name=""/>
        <dsp:cNvSpPr/>
      </dsp:nvSpPr>
      <dsp:spPr>
        <a:xfrm>
          <a:off x="1105966" y="1423437"/>
          <a:ext cx="994021" cy="993853"/>
        </a:xfrm>
        <a:prstGeom prst="ellipse">
          <a:avLst/>
        </a:prstGeom>
        <a:blipFill rotWithShape="1">
          <a:blip xmlns:r="http://schemas.openxmlformats.org/officeDocument/2006/relationships" r:embed="rId1"/>
          <a:srcRect/>
          <a:stretch>
            <a:fillRect l="-25000" r="-25000"/>
          </a:stretch>
        </a:blipFill>
        <a:ln w="127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B143A681-4810-4554-8B11-077841B7D5D6}">
      <dsp:nvSpPr>
        <dsp:cNvPr id="0" name=""/>
        <dsp:cNvSpPr/>
      </dsp:nvSpPr>
      <dsp:spPr>
        <a:xfrm>
          <a:off x="3528336" y="2285998"/>
          <a:ext cx="563323" cy="563189"/>
        </a:xfrm>
        <a:prstGeom prst="ellipse">
          <a:avLst/>
        </a:prstGeom>
        <a:solidFill>
          <a:schemeClr val="accent1">
            <a:hueOff val="0"/>
            <a:satOff val="0"/>
            <a:lumOff val="0"/>
            <a:alphaOff val="0"/>
          </a:schemeClr>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0D02C8C6-D484-4AA5-9C56-362714E9FFE7}">
      <dsp:nvSpPr>
        <dsp:cNvPr id="0" name=""/>
        <dsp:cNvSpPr/>
      </dsp:nvSpPr>
      <dsp:spPr>
        <a:xfrm>
          <a:off x="2362200" y="1789167"/>
          <a:ext cx="496785" cy="496833"/>
        </a:xfrm>
        <a:prstGeom prst="ellipse">
          <a:avLst/>
        </a:prstGeom>
        <a:blipFill rotWithShape="1">
          <a:blip xmlns:r="http://schemas.openxmlformats.org/officeDocument/2006/relationships" r:embed="rId2"/>
          <a:srcRect/>
          <a:stretch>
            <a:fillRect l="-7000" r="-7000"/>
          </a:stretch>
        </a:blipFill>
        <a:ln w="127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D49B1551-923C-4A99-AE7B-51A2C13F904F}">
      <dsp:nvSpPr>
        <dsp:cNvPr id="0" name=""/>
        <dsp:cNvSpPr/>
      </dsp:nvSpPr>
      <dsp:spPr>
        <a:xfrm>
          <a:off x="1998832" y="790525"/>
          <a:ext cx="722025" cy="72225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C5A6F-EF6E-4622-9B5A-523506F4B791}">
      <dsp:nvSpPr>
        <dsp:cNvPr id="0" name=""/>
        <dsp:cNvSpPr/>
      </dsp:nvSpPr>
      <dsp:spPr>
        <a:xfrm>
          <a:off x="2602618" y="613138"/>
          <a:ext cx="236479" cy="236640"/>
        </a:xfrm>
        <a:prstGeom prst="donut">
          <a:avLst>
            <a:gd name="adj" fmla="val 7460"/>
          </a:avLst>
        </a:prstGeom>
        <a:solidFill>
          <a:schemeClr val="accent1">
            <a:hueOff val="0"/>
            <a:satOff val="0"/>
            <a:lumOff val="0"/>
            <a:alphaOff val="0"/>
          </a:schemeClr>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D43C8336-1777-414E-A07A-DAE23E0ED022}">
      <dsp:nvSpPr>
        <dsp:cNvPr id="0" name=""/>
        <dsp:cNvSpPr/>
      </dsp:nvSpPr>
      <dsp:spPr>
        <a:xfrm>
          <a:off x="2839547" y="2151116"/>
          <a:ext cx="177584" cy="177387"/>
        </a:xfrm>
        <a:prstGeom prst="donut">
          <a:avLst>
            <a:gd name="adj" fmla="val 7460"/>
          </a:avLst>
        </a:prstGeom>
        <a:solidFill>
          <a:schemeClr val="accent1">
            <a:hueOff val="0"/>
            <a:satOff val="0"/>
            <a:lumOff val="0"/>
            <a:alphaOff val="0"/>
          </a:schemeClr>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6BDE0F3F-D78C-4F37-A119-1ACF9DF7EB0A}">
      <dsp:nvSpPr>
        <dsp:cNvPr id="0" name=""/>
        <dsp:cNvSpPr/>
      </dsp:nvSpPr>
      <dsp:spPr>
        <a:xfrm>
          <a:off x="2037046" y="828657"/>
          <a:ext cx="646046" cy="645995"/>
        </a:xfrm>
        <a:prstGeom prst="ellipse">
          <a:avLst/>
        </a:prstGeom>
        <a:blipFill rotWithShape="1">
          <a:blip xmlns:r="http://schemas.openxmlformats.org/officeDocument/2006/relationships" r:embed="rId3"/>
          <a:srcRect/>
          <a:stretch>
            <a:fillRect l="-14000" r="-14000"/>
          </a:stretch>
        </a:blipFill>
        <a:ln w="127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7625D927-6904-42DB-8B95-8DD98F158AC1}">
      <dsp:nvSpPr>
        <dsp:cNvPr id="0" name=""/>
        <dsp:cNvSpPr/>
      </dsp:nvSpPr>
      <dsp:spPr>
        <a:xfrm>
          <a:off x="0" y="828657"/>
          <a:ext cx="1597357" cy="518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 numCol="1" spcCol="1270" anchor="b" anchorCtr="0">
          <a:noAutofit/>
        </a:bodyPr>
        <a:lstStyle/>
        <a:p>
          <a:pPr marL="0" lvl="0" indent="0" algn="r" defTabSz="1466850">
            <a:lnSpc>
              <a:spcPct val="90000"/>
            </a:lnSpc>
            <a:spcBef>
              <a:spcPct val="0"/>
            </a:spcBef>
            <a:spcAft>
              <a:spcPct val="35000"/>
            </a:spcAft>
            <a:buNone/>
          </a:pPr>
          <a:endParaRPr lang="en-US" sz="3300" kern="1200" dirty="0"/>
        </a:p>
      </dsp:txBody>
      <dsp:txXfrm>
        <a:off x="0" y="828657"/>
        <a:ext cx="1597357" cy="518703"/>
      </dsp:txXfrm>
    </dsp:sp>
    <dsp:sp modelId="{8CD02C69-B16B-46A1-9202-3D68BAB19576}">
      <dsp:nvSpPr>
        <dsp:cNvPr id="0" name=""/>
        <dsp:cNvSpPr/>
      </dsp:nvSpPr>
      <dsp:spPr>
        <a:xfrm>
          <a:off x="2898442" y="1618768"/>
          <a:ext cx="1597357" cy="496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1333500">
            <a:lnSpc>
              <a:spcPct val="90000"/>
            </a:lnSpc>
            <a:spcBef>
              <a:spcPct val="0"/>
            </a:spcBef>
            <a:spcAft>
              <a:spcPct val="35000"/>
            </a:spcAft>
            <a:buNone/>
          </a:pPr>
          <a:endParaRPr lang="en-US" sz="3000" kern="1200" dirty="0"/>
        </a:p>
      </dsp:txBody>
      <dsp:txXfrm>
        <a:off x="2898442" y="1618768"/>
        <a:ext cx="1597357" cy="496833"/>
      </dsp:txXfrm>
    </dsp:sp>
    <dsp:sp modelId="{F88E32DF-2CC9-44AD-945C-745CA65D37F8}">
      <dsp:nvSpPr>
        <dsp:cNvPr id="0" name=""/>
        <dsp:cNvSpPr/>
      </dsp:nvSpPr>
      <dsp:spPr>
        <a:xfrm>
          <a:off x="2839547" y="828657"/>
          <a:ext cx="1597357" cy="645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1733550">
            <a:lnSpc>
              <a:spcPct val="90000"/>
            </a:lnSpc>
            <a:spcBef>
              <a:spcPct val="0"/>
            </a:spcBef>
            <a:spcAft>
              <a:spcPct val="35000"/>
            </a:spcAft>
            <a:buNone/>
          </a:pPr>
          <a:endParaRPr lang="en-US" sz="3900" kern="1200" dirty="0"/>
        </a:p>
      </dsp:txBody>
      <dsp:txXfrm>
        <a:off x="2839547" y="828657"/>
        <a:ext cx="1597357" cy="6459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E0B52-75E7-4604-8AA6-5D2ADBA26211}">
      <dsp:nvSpPr>
        <dsp:cNvPr id="0" name=""/>
        <dsp:cNvSpPr/>
      </dsp:nvSpPr>
      <dsp:spPr>
        <a:xfrm>
          <a:off x="0" y="185529"/>
          <a:ext cx="4209056" cy="2062208"/>
        </a:xfrm>
        <a:prstGeom prst="roundRect">
          <a:avLst>
            <a:gd name="adj" fmla="val 10000"/>
          </a:avLst>
        </a:prstGeom>
        <a:solidFill>
          <a:srgbClr val="C00000"/>
        </a:solidFill>
        <a:ln w="127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latin typeface="Agency FB" panose="020B0503020202020204" pitchFamily="34" charset="0"/>
            </a:rPr>
            <a:t>Step 1: </a:t>
          </a:r>
          <a:r>
            <a:rPr lang="en-US" sz="2800" b="0" kern="1200" dirty="0">
              <a:solidFill>
                <a:srgbClr val="FFFF00"/>
              </a:solidFill>
              <a:latin typeface="Agency FB" panose="020B0503020202020204" pitchFamily="34" charset="0"/>
            </a:rPr>
            <a:t>Study of the characteristics: </a:t>
          </a:r>
          <a:r>
            <a:rPr lang="en-US" sz="2800" b="0" kern="1200" dirty="0">
              <a:latin typeface="Agency FB" panose="020B0503020202020204" pitchFamily="34" charset="0"/>
            </a:rPr>
            <a:t>(1) documentary analysis, (2) empirical data from 15 successful administrators’ in-depth interviews.</a:t>
          </a:r>
        </a:p>
      </dsp:txBody>
      <dsp:txXfrm>
        <a:off x="60400" y="245929"/>
        <a:ext cx="4088256" cy="1941408"/>
      </dsp:txXfrm>
    </dsp:sp>
    <dsp:sp modelId="{AEE7BF8C-FC58-4C85-8737-7F2E7A7134E9}">
      <dsp:nvSpPr>
        <dsp:cNvPr id="0" name=""/>
        <dsp:cNvSpPr/>
      </dsp:nvSpPr>
      <dsp:spPr>
        <a:xfrm>
          <a:off x="4334714" y="1016007"/>
          <a:ext cx="302722" cy="401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34714" y="1096258"/>
        <a:ext cx="211905" cy="240751"/>
      </dsp:txXfrm>
    </dsp:sp>
    <dsp:sp modelId="{559D266F-9E71-4A1C-88A2-A98E7AC5EC1B}">
      <dsp:nvSpPr>
        <dsp:cNvPr id="0" name=""/>
        <dsp:cNvSpPr/>
      </dsp:nvSpPr>
      <dsp:spPr>
        <a:xfrm>
          <a:off x="4780230" y="185529"/>
          <a:ext cx="4209056" cy="2062208"/>
        </a:xfrm>
        <a:prstGeom prst="roundRect">
          <a:avLst>
            <a:gd name="adj" fmla="val 10000"/>
          </a:avLst>
        </a:prstGeom>
        <a:solidFill>
          <a:srgbClr val="C00000"/>
        </a:solidFill>
        <a:ln w="127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latin typeface="Agency FB" panose="020B0503020202020204" pitchFamily="34" charset="0"/>
            </a:rPr>
            <a:t>Step 2:</a:t>
          </a:r>
          <a:r>
            <a:rPr lang="en-US" sz="2800" kern="1200" dirty="0">
              <a:solidFill>
                <a:srgbClr val="FFFF00"/>
              </a:solidFill>
              <a:latin typeface="Agency FB" panose="020B0503020202020204" pitchFamily="34" charset="0"/>
            </a:rPr>
            <a:t> Analysis of the elements: </a:t>
          </a:r>
          <a:r>
            <a:rPr lang="en-US" sz="2800" kern="1200" dirty="0">
              <a:latin typeface="Agency FB" panose="020B0503020202020204" pitchFamily="34" charset="0"/>
            </a:rPr>
            <a:t>create a questionnaire from results in step 1 and submitted the participants’ responses for Exploratory Factor Analysis (EFA).</a:t>
          </a:r>
        </a:p>
      </dsp:txBody>
      <dsp:txXfrm>
        <a:off x="4840630" y="245929"/>
        <a:ext cx="4088256" cy="1941408"/>
      </dsp:txXfrm>
    </dsp:sp>
    <dsp:sp modelId="{C7D7CD80-C1E4-45A8-9B87-C5105A862D92}">
      <dsp:nvSpPr>
        <dsp:cNvPr id="0" name=""/>
        <dsp:cNvSpPr/>
      </dsp:nvSpPr>
      <dsp:spPr>
        <a:xfrm rot="5366732">
          <a:off x="6765759" y="2287410"/>
          <a:ext cx="262606" cy="401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6776306" y="2356735"/>
        <a:ext cx="240751" cy="183824"/>
      </dsp:txXfrm>
    </dsp:sp>
    <dsp:sp modelId="{BA3310B9-9AF0-46C8-9475-7B407BC1703F}">
      <dsp:nvSpPr>
        <dsp:cNvPr id="0" name=""/>
        <dsp:cNvSpPr/>
      </dsp:nvSpPr>
      <dsp:spPr>
        <a:xfrm>
          <a:off x="4806037" y="2743199"/>
          <a:ext cx="4209056" cy="2280128"/>
        </a:xfrm>
        <a:prstGeom prst="roundRect">
          <a:avLst>
            <a:gd name="adj" fmla="val 10000"/>
          </a:avLst>
        </a:prstGeom>
        <a:solidFill>
          <a:srgbClr val="C00000"/>
        </a:solidFill>
        <a:ln w="127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latin typeface="Agency FB" panose="020B0503020202020204" pitchFamily="34" charset="0"/>
            </a:rPr>
            <a:t>Step 3:</a:t>
          </a:r>
          <a:r>
            <a:rPr lang="en-US" sz="2800" kern="1200" dirty="0">
              <a:solidFill>
                <a:srgbClr val="FFFF00"/>
              </a:solidFill>
              <a:latin typeface="Agency FB" panose="020B0503020202020204" pitchFamily="34" charset="0"/>
            </a:rPr>
            <a:t> Data Test:                    </a:t>
          </a:r>
          <a:r>
            <a:rPr lang="en-US" sz="2800" kern="1200" dirty="0">
              <a:solidFill>
                <a:schemeClr val="bg1"/>
              </a:solidFill>
              <a:latin typeface="Agency FB" panose="020B0503020202020204" pitchFamily="34" charset="0"/>
            </a:rPr>
            <a:t>Data triangulation techniques was  </a:t>
          </a:r>
          <a:r>
            <a:rPr lang="en-US" sz="2800" kern="1200" dirty="0">
              <a:latin typeface="Agency FB" panose="020B0503020202020204" pitchFamily="34" charset="0"/>
            </a:rPr>
            <a:t>performed to determine whether they were similar, different or consistent to conclude the characteristics and elements.</a:t>
          </a:r>
        </a:p>
      </dsp:txBody>
      <dsp:txXfrm>
        <a:off x="4872820" y="2809982"/>
        <a:ext cx="4075490" cy="2146562"/>
      </dsp:txXfrm>
    </dsp:sp>
    <dsp:sp modelId="{EFD025F3-6833-4054-A7EE-E8443005493D}">
      <dsp:nvSpPr>
        <dsp:cNvPr id="0" name=""/>
        <dsp:cNvSpPr/>
      </dsp:nvSpPr>
      <dsp:spPr>
        <a:xfrm rot="10800000">
          <a:off x="4358303" y="3682637"/>
          <a:ext cx="316398" cy="401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10800000">
        <a:off x="4453222" y="3762888"/>
        <a:ext cx="221479" cy="240751"/>
      </dsp:txXfrm>
    </dsp:sp>
    <dsp:sp modelId="{2295EF17-DD2E-44BE-83EC-44BF5E54875D}">
      <dsp:nvSpPr>
        <dsp:cNvPr id="0" name=""/>
        <dsp:cNvSpPr/>
      </dsp:nvSpPr>
      <dsp:spPr>
        <a:xfrm>
          <a:off x="2" y="2743199"/>
          <a:ext cx="4209056" cy="2280128"/>
        </a:xfrm>
        <a:prstGeom prst="roundRect">
          <a:avLst>
            <a:gd name="adj" fmla="val 10000"/>
          </a:avLst>
        </a:prstGeom>
        <a:solidFill>
          <a:srgbClr val="C00000"/>
        </a:solidFill>
        <a:ln w="127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latin typeface="Agency FB" panose="020B0503020202020204" pitchFamily="34" charset="0"/>
            </a:rPr>
            <a:t>Step 4:</a:t>
          </a:r>
          <a:r>
            <a:rPr lang="en-US" sz="2800" kern="1200" dirty="0">
              <a:solidFill>
                <a:srgbClr val="FFFF00"/>
              </a:solidFill>
              <a:latin typeface="Agency FB" panose="020B0503020202020204" pitchFamily="34" charset="0"/>
            </a:rPr>
            <a:t> Confirmation of a guidelines draft: </a:t>
          </a:r>
        </a:p>
        <a:p>
          <a:pPr marL="0" lvl="0" indent="0" algn="ctr" defTabSz="1244600">
            <a:lnSpc>
              <a:spcPct val="90000"/>
            </a:lnSpc>
            <a:spcBef>
              <a:spcPct val="0"/>
            </a:spcBef>
            <a:spcAft>
              <a:spcPct val="35000"/>
            </a:spcAft>
            <a:buNone/>
          </a:pPr>
          <a:r>
            <a:rPr lang="en-US" sz="2800" kern="1200" dirty="0">
              <a:solidFill>
                <a:schemeClr val="bg1"/>
              </a:solidFill>
              <a:latin typeface="Agency FB" panose="020B0503020202020204" pitchFamily="34" charset="0"/>
            </a:rPr>
            <a:t>Using connoisseurship approach and presentation the final guideline. </a:t>
          </a:r>
          <a:endParaRPr lang="en-US" sz="3200" kern="1200" dirty="0">
            <a:solidFill>
              <a:schemeClr val="bg1"/>
            </a:solidFill>
            <a:latin typeface="Agency FB" panose="020B0503020202020204" pitchFamily="34" charset="0"/>
          </a:endParaRPr>
        </a:p>
      </dsp:txBody>
      <dsp:txXfrm>
        <a:off x="66785" y="2809982"/>
        <a:ext cx="4075490" cy="21465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A5179-4360-4E86-936B-9933BCFB6450}">
      <dsp:nvSpPr>
        <dsp:cNvPr id="0" name=""/>
        <dsp:cNvSpPr/>
      </dsp:nvSpPr>
      <dsp:spPr>
        <a:xfrm rot="5400000">
          <a:off x="-212310" y="214950"/>
          <a:ext cx="1415400" cy="990780"/>
        </a:xfrm>
        <a:prstGeom prst="chevron">
          <a:avLst/>
        </a:prstGeom>
        <a:solidFill>
          <a:srgbClr val="0070C0"/>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150000"/>
            </a:lnSpc>
            <a:spcBef>
              <a:spcPct val="0"/>
            </a:spcBef>
            <a:spcAft>
              <a:spcPct val="35000"/>
            </a:spcAft>
            <a:buNone/>
          </a:pPr>
          <a:r>
            <a:rPr lang="en-US" sz="4000" b="1" kern="1200" dirty="0">
              <a:effectLst/>
              <a:latin typeface="Agency FB" panose="020B0503020202020204" pitchFamily="34" charset="0"/>
            </a:rPr>
            <a:t>1</a:t>
          </a:r>
        </a:p>
      </dsp:txBody>
      <dsp:txXfrm rot="-5400000">
        <a:off x="0" y="498030"/>
        <a:ext cx="990780" cy="424620"/>
      </dsp:txXfrm>
    </dsp:sp>
    <dsp:sp modelId="{C38E73DC-B69D-4132-A84D-F8E33A64A43E}">
      <dsp:nvSpPr>
        <dsp:cNvPr id="0" name=""/>
        <dsp:cNvSpPr/>
      </dsp:nvSpPr>
      <dsp:spPr>
        <a:xfrm rot="5400000">
          <a:off x="5101291" y="-4107870"/>
          <a:ext cx="920494" cy="9141515"/>
        </a:xfrm>
        <a:prstGeom prst="round2SameRect">
          <a:avLst/>
        </a:prstGeom>
        <a:noFill/>
        <a:ln w="127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b="1" u="none" kern="1200" dirty="0">
              <a:solidFill>
                <a:schemeClr val="tx1"/>
              </a:solidFill>
              <a:latin typeface="Agency FB" panose="020B0503020202020204" pitchFamily="34" charset="0"/>
            </a:rPr>
            <a:t>Personal characteristics.</a:t>
          </a:r>
        </a:p>
      </dsp:txBody>
      <dsp:txXfrm rot="-5400000">
        <a:off x="990781" y="47575"/>
        <a:ext cx="9096580" cy="830624"/>
      </dsp:txXfrm>
    </dsp:sp>
    <dsp:sp modelId="{89760EA4-713B-4E9A-AF57-4DC6F153A608}">
      <dsp:nvSpPr>
        <dsp:cNvPr id="0" name=""/>
        <dsp:cNvSpPr/>
      </dsp:nvSpPr>
      <dsp:spPr>
        <a:xfrm rot="5400000">
          <a:off x="-212310" y="1433848"/>
          <a:ext cx="1415400" cy="990780"/>
        </a:xfrm>
        <a:prstGeom prst="chevron">
          <a:avLst/>
        </a:prstGeom>
        <a:solidFill>
          <a:srgbClr val="0070C0"/>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150000"/>
            </a:lnSpc>
            <a:spcBef>
              <a:spcPct val="0"/>
            </a:spcBef>
            <a:spcAft>
              <a:spcPct val="35000"/>
            </a:spcAft>
            <a:buNone/>
          </a:pPr>
          <a:r>
            <a:rPr lang="en-US" sz="4000" b="1" kern="1200" dirty="0">
              <a:effectLst/>
              <a:latin typeface="Agency FB" panose="020B0503020202020204" pitchFamily="34" charset="0"/>
            </a:rPr>
            <a:t>2</a:t>
          </a:r>
        </a:p>
      </dsp:txBody>
      <dsp:txXfrm rot="-5400000">
        <a:off x="0" y="1716928"/>
        <a:ext cx="990780" cy="424620"/>
      </dsp:txXfrm>
    </dsp:sp>
    <dsp:sp modelId="{DD1932DF-8038-4741-B8C5-9C94CEC34E9F}">
      <dsp:nvSpPr>
        <dsp:cNvPr id="0" name=""/>
        <dsp:cNvSpPr/>
      </dsp:nvSpPr>
      <dsp:spPr>
        <a:xfrm rot="5400000">
          <a:off x="5105498" y="-2867327"/>
          <a:ext cx="912080" cy="9141515"/>
        </a:xfrm>
        <a:prstGeom prst="round2SameRect">
          <a:avLst/>
        </a:prstGeom>
        <a:noFill/>
        <a:ln w="127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b="1" kern="1200" dirty="0">
              <a:solidFill>
                <a:schemeClr val="tx1"/>
              </a:solidFill>
              <a:latin typeface="Agency FB" panose="020B0503020202020204" pitchFamily="34" charset="0"/>
            </a:rPr>
            <a:t>Strategic adaptive leadership development.</a:t>
          </a:r>
          <a:endParaRPr lang="en-US" sz="4000" b="1" u="none" kern="1200" dirty="0">
            <a:solidFill>
              <a:schemeClr val="tx1"/>
            </a:solidFill>
            <a:latin typeface="Agency FB" panose="020B0503020202020204" pitchFamily="34" charset="0"/>
          </a:endParaRPr>
        </a:p>
      </dsp:txBody>
      <dsp:txXfrm rot="-5400000">
        <a:off x="990781" y="1291914"/>
        <a:ext cx="9096991" cy="823032"/>
      </dsp:txXfrm>
    </dsp:sp>
    <dsp:sp modelId="{A70DB9DC-C870-441E-91BC-209D8A90D023}">
      <dsp:nvSpPr>
        <dsp:cNvPr id="0" name=""/>
        <dsp:cNvSpPr/>
      </dsp:nvSpPr>
      <dsp:spPr>
        <a:xfrm rot="5400000">
          <a:off x="-209129" y="2655386"/>
          <a:ext cx="1415400" cy="990780"/>
        </a:xfrm>
        <a:prstGeom prst="chevron">
          <a:avLst/>
        </a:prstGeom>
        <a:solidFill>
          <a:srgbClr val="0070C0"/>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150000"/>
            </a:lnSpc>
            <a:spcBef>
              <a:spcPct val="0"/>
            </a:spcBef>
            <a:spcAft>
              <a:spcPct val="35000"/>
            </a:spcAft>
            <a:buNone/>
          </a:pPr>
          <a:r>
            <a:rPr lang="en-US" sz="4000" b="1" kern="1200" dirty="0">
              <a:effectLst/>
              <a:latin typeface="Agency FB" panose="020B0503020202020204" pitchFamily="34" charset="0"/>
            </a:rPr>
            <a:t>3</a:t>
          </a:r>
        </a:p>
      </dsp:txBody>
      <dsp:txXfrm rot="-5400000">
        <a:off x="3181" y="2938466"/>
        <a:ext cx="990780" cy="424620"/>
      </dsp:txXfrm>
    </dsp:sp>
    <dsp:sp modelId="{BFF27B76-D41A-4FC3-B9EB-A00BEA97BA59}">
      <dsp:nvSpPr>
        <dsp:cNvPr id="0" name=""/>
        <dsp:cNvSpPr/>
      </dsp:nvSpPr>
      <dsp:spPr>
        <a:xfrm rot="5400000">
          <a:off x="5101533" y="-1670316"/>
          <a:ext cx="920010" cy="9141515"/>
        </a:xfrm>
        <a:prstGeom prst="round2SameRect">
          <a:avLst/>
        </a:prstGeom>
        <a:noFill/>
        <a:ln w="127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b="1" kern="1200" dirty="0">
              <a:solidFill>
                <a:schemeClr val="tx1"/>
              </a:solidFill>
              <a:latin typeface="Agency FB" panose="020B0503020202020204" pitchFamily="34" charset="0"/>
            </a:rPr>
            <a:t>Adaptive leaders aim.</a:t>
          </a:r>
          <a:endParaRPr lang="en-US" sz="4000" b="1" u="none" kern="1200" dirty="0">
            <a:solidFill>
              <a:schemeClr val="tx1"/>
            </a:solidFill>
            <a:latin typeface="Agency FB" panose="020B0503020202020204" pitchFamily="34" charset="0"/>
          </a:endParaRPr>
        </a:p>
      </dsp:txBody>
      <dsp:txXfrm rot="-5400000">
        <a:off x="990781" y="2485347"/>
        <a:ext cx="9096604" cy="8301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A5179-4360-4E86-936B-9933BCFB6450}">
      <dsp:nvSpPr>
        <dsp:cNvPr id="0" name=""/>
        <dsp:cNvSpPr/>
      </dsp:nvSpPr>
      <dsp:spPr>
        <a:xfrm rot="5400000">
          <a:off x="-352761" y="497045"/>
          <a:ext cx="2351741" cy="1646219"/>
        </a:xfrm>
        <a:prstGeom prst="chevron">
          <a:avLst/>
        </a:prstGeom>
        <a:solidFill>
          <a:srgbClr val="0070C0"/>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150000"/>
            </a:lnSpc>
            <a:spcBef>
              <a:spcPct val="0"/>
            </a:spcBef>
            <a:spcAft>
              <a:spcPct val="35000"/>
            </a:spcAft>
            <a:buNone/>
          </a:pPr>
          <a:r>
            <a:rPr lang="en-US" sz="3200" b="1" kern="1200" dirty="0">
              <a:effectLst/>
              <a:latin typeface="Agency FB" panose="020B0503020202020204" pitchFamily="34" charset="0"/>
            </a:rPr>
            <a:t>1</a:t>
          </a:r>
        </a:p>
      </dsp:txBody>
      <dsp:txXfrm rot="-5400000">
        <a:off x="1" y="967394"/>
        <a:ext cx="1646219" cy="705522"/>
      </dsp:txXfrm>
    </dsp:sp>
    <dsp:sp modelId="{C38E73DC-B69D-4132-A84D-F8E33A64A43E}">
      <dsp:nvSpPr>
        <dsp:cNvPr id="0" name=""/>
        <dsp:cNvSpPr/>
      </dsp:nvSpPr>
      <dsp:spPr>
        <a:xfrm rot="5400000">
          <a:off x="5722538" y="-4072852"/>
          <a:ext cx="1810267" cy="9962906"/>
        </a:xfrm>
        <a:prstGeom prst="round2SameRect">
          <a:avLst/>
        </a:prstGeom>
        <a:noFill/>
        <a:ln w="127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u="none" kern="1200" dirty="0">
              <a:solidFill>
                <a:srgbClr val="00B050"/>
              </a:solidFill>
              <a:latin typeface="Agency FB" panose="020B0503020202020204" pitchFamily="34" charset="0"/>
            </a:rPr>
            <a:t>Five ways to develop: </a:t>
          </a:r>
          <a:r>
            <a:rPr lang="en-US" sz="3200" b="1" u="none" kern="1200" dirty="0">
              <a:solidFill>
                <a:schemeClr val="tx1"/>
              </a:solidFill>
              <a:latin typeface="Agency FB" panose="020B0503020202020204" pitchFamily="34" charset="0"/>
            </a:rPr>
            <a:t>(1) exemplary practice by case studies, (2) teaching and training, (3) meditation, (4) learning exchange via the use of media, technology and innovation in modern education, and (5) model education and experiential learning.</a:t>
          </a:r>
        </a:p>
      </dsp:txBody>
      <dsp:txXfrm rot="-5400000">
        <a:off x="1646219" y="91837"/>
        <a:ext cx="9874536" cy="1633527"/>
      </dsp:txXfrm>
    </dsp:sp>
    <dsp:sp modelId="{89760EA4-713B-4E9A-AF57-4DC6F153A608}">
      <dsp:nvSpPr>
        <dsp:cNvPr id="0" name=""/>
        <dsp:cNvSpPr/>
      </dsp:nvSpPr>
      <dsp:spPr>
        <a:xfrm rot="5400000">
          <a:off x="-352761" y="2742705"/>
          <a:ext cx="2351741" cy="1646219"/>
        </a:xfrm>
        <a:prstGeom prst="chevron">
          <a:avLst/>
        </a:prstGeom>
        <a:solidFill>
          <a:srgbClr val="0070C0"/>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150000"/>
            </a:lnSpc>
            <a:spcBef>
              <a:spcPct val="0"/>
            </a:spcBef>
            <a:spcAft>
              <a:spcPct val="35000"/>
            </a:spcAft>
            <a:buNone/>
          </a:pPr>
          <a:r>
            <a:rPr lang="en-US" sz="3200" b="1" kern="1200" dirty="0">
              <a:effectLst/>
              <a:latin typeface="Agency FB" panose="020B0503020202020204" pitchFamily="34" charset="0"/>
            </a:rPr>
            <a:t>2</a:t>
          </a:r>
        </a:p>
      </dsp:txBody>
      <dsp:txXfrm rot="-5400000">
        <a:off x="1" y="3213054"/>
        <a:ext cx="1646219" cy="705522"/>
      </dsp:txXfrm>
    </dsp:sp>
    <dsp:sp modelId="{DD1932DF-8038-4741-B8C5-9C94CEC34E9F}">
      <dsp:nvSpPr>
        <dsp:cNvPr id="0" name=""/>
        <dsp:cNvSpPr/>
      </dsp:nvSpPr>
      <dsp:spPr>
        <a:xfrm rot="5400000">
          <a:off x="5703950" y="-1790826"/>
          <a:ext cx="1847443" cy="9962906"/>
        </a:xfrm>
        <a:prstGeom prst="round2SameRect">
          <a:avLst/>
        </a:prstGeom>
        <a:noFill/>
        <a:ln w="127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solidFill>
                <a:srgbClr val="00B050"/>
              </a:solidFill>
              <a:latin typeface="Agency FB" panose="020B0503020202020204" pitchFamily="34" charset="0"/>
            </a:rPr>
            <a:t>The PIER process: </a:t>
          </a:r>
          <a:r>
            <a:rPr lang="en-US" sz="3200" b="1" kern="1200" dirty="0">
              <a:solidFill>
                <a:schemeClr val="tx1"/>
              </a:solidFill>
              <a:latin typeface="Agency FB" panose="020B0503020202020204" pitchFamily="34" charset="0"/>
            </a:rPr>
            <a:t>(1) Planning (P), (2) Implement (I), (3) Evaluation (E) and (4) Reflection (R) for VE institutions to develop the competencies in VE administrators.</a:t>
          </a:r>
          <a:endParaRPr lang="en-US" sz="3200" b="1" u="none" kern="1200" dirty="0">
            <a:solidFill>
              <a:schemeClr val="tx1"/>
            </a:solidFill>
            <a:latin typeface="Agency FB" panose="020B0503020202020204" pitchFamily="34" charset="0"/>
          </a:endParaRPr>
        </a:p>
      </dsp:txBody>
      <dsp:txXfrm rot="-5400000">
        <a:off x="1646219" y="2357090"/>
        <a:ext cx="9872721" cy="1667073"/>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2/11/2024</a:t>
            </a:fld>
            <a:endParaRPr>
              <a:solidFill>
                <a:schemeClr val="tx2"/>
              </a:solidFill>
            </a:endParaRPr>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2/11/2024</a:t>
            </a:fld>
            <a:endParaRPr/>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2</a:t>
            </a:fld>
            <a:endParaRPr lang="en-US"/>
          </a:p>
        </p:txBody>
      </p:sp>
    </p:spTree>
    <p:extLst>
      <p:ext uri="{BB962C8B-B14F-4D97-AF65-F5344CB8AC3E}">
        <p14:creationId xmlns:p14="http://schemas.microsoft.com/office/powerpoint/2010/main" val="4196530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347" y="770467"/>
            <a:ext cx="10779492" cy="3352800"/>
          </a:xfrm>
        </p:spPr>
        <p:txBody>
          <a:bodyPr anchor="b">
            <a:noAutofit/>
          </a:bodyPr>
          <a:lstStyle>
            <a:lvl1pPr algn="l">
              <a:lnSpc>
                <a:spcPct val="80000"/>
              </a:lnSpc>
              <a:defRPr sz="8797"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339" y="4206876"/>
            <a:ext cx="9225798" cy="1645920"/>
          </a:xfrm>
        </p:spPr>
        <p:txBody>
          <a:bodyPr>
            <a:normAutofit/>
          </a:bodyPr>
          <a:lstStyle>
            <a:lvl1pPr marL="0" indent="0" algn="l">
              <a:buNone/>
              <a:defRPr sz="3199">
                <a:solidFill>
                  <a:schemeClr val="bg1"/>
                </a:solidFill>
                <a:latin typeface="+mj-lt"/>
              </a:defRPr>
            </a:lvl1pPr>
            <a:lvl2pPr marL="457063" indent="0" algn="ctr">
              <a:buNone/>
              <a:defRPr sz="27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8F16139-1386-4D58-8C06-FD01F621943A}" type="datetime1">
              <a:rPr lang="en-US" smtClean="0"/>
              <a:t>2/11/2024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a:t>Add a footer</a:t>
            </a:r>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B37DED6-D4C7-42EE-AB49-D2E39E64FDE4}" type="slidenum">
              <a:rPr lang="en-US" smtClean="0"/>
              <a:pPr/>
              <a:t>‹#›</a:t>
            </a:fld>
            <a:endParaRPr lang="en-US"/>
          </a:p>
        </p:txBody>
      </p:sp>
      <p:grpSp>
        <p:nvGrpSpPr>
          <p:cNvPr id="10" name="Group 9" descr="Stack of books">
            <a:extLst>
              <a:ext uri="{FF2B5EF4-FFF2-40B4-BE49-F238E27FC236}">
                <a16:creationId xmlns:a16="http://schemas.microsoft.com/office/drawing/2014/main" id="{9951FB1C-C09B-4EEE-B9D5-EE60154FA584}"/>
              </a:ext>
            </a:extLst>
          </p:cNvPr>
          <p:cNvGrpSpPr/>
          <p:nvPr userDrawn="1"/>
        </p:nvGrpSpPr>
        <p:grpSpPr>
          <a:xfrm>
            <a:off x="0" y="0"/>
            <a:ext cx="12190572" cy="6858000"/>
            <a:chOff x="0" y="0"/>
            <a:chExt cx="12190572" cy="6858000"/>
          </a:xfrm>
        </p:grpSpPr>
        <p:sp>
          <p:nvSpPr>
            <p:cNvPr id="11" name="Rectangle 10">
              <a:extLst>
                <a:ext uri="{FF2B5EF4-FFF2-40B4-BE49-F238E27FC236}">
                  <a16:creationId xmlns:a16="http://schemas.microsoft.com/office/drawing/2014/main" id="{483BECF7-4164-4B5D-A1A2-15A8E38E132D}"/>
                </a:ext>
              </a:extLst>
            </p:cNvPr>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a:extLst>
                <a:ext uri="{FF2B5EF4-FFF2-40B4-BE49-F238E27FC236}">
                  <a16:creationId xmlns:a16="http://schemas.microsoft.com/office/drawing/2014/main" id="{FC1EA996-32E8-43A3-AF66-5D7C15802E1E}"/>
                </a:ext>
              </a:extLst>
            </p:cNvPr>
            <p:cNvGrpSpPr/>
            <p:nvPr/>
          </p:nvGrpSpPr>
          <p:grpSpPr>
            <a:xfrm>
              <a:off x="0" y="0"/>
              <a:ext cx="4726044" cy="6858000"/>
              <a:chOff x="0" y="0"/>
              <a:chExt cx="4726044" cy="6858000"/>
            </a:xfrm>
          </p:grpSpPr>
          <p:pic>
            <p:nvPicPr>
              <p:cNvPr id="13" name="Picture 12" descr="Stack of books">
                <a:extLst>
                  <a:ext uri="{FF2B5EF4-FFF2-40B4-BE49-F238E27FC236}">
                    <a16:creationId xmlns:a16="http://schemas.microsoft.com/office/drawing/2014/main" id="{CE78CE81-289C-4F0A-90CC-5B41F5165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4" name="Rectangle 13">
                <a:extLst>
                  <a:ext uri="{FF2B5EF4-FFF2-40B4-BE49-F238E27FC236}">
                    <a16:creationId xmlns:a16="http://schemas.microsoft.com/office/drawing/2014/main" id="{B8FB2FF9-7EBF-4CDE-9533-9EEC3A1BAB85}"/>
                  </a:ext>
                </a:extLst>
              </p:cNvPr>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6947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FB6EA9-6FFC-4EDA-B588-776744E28B10}" type="datetime1">
              <a:rPr lang="en-US" smtClean="0"/>
              <a:t>2/11/2024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3643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1673" y="695325"/>
            <a:ext cx="262821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324" y="714376"/>
            <a:ext cx="7732286"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699DD-611B-4F89-926E-C7F73E6FE945}" type="datetime1">
              <a:rPr lang="en-US" smtClean="0"/>
              <a:t>2/11/2024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14121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B3AD8-DA64-44F2-AB97-04751B862338}" type="datetime1">
              <a:rPr lang="en-US" smtClean="0"/>
              <a:t>2/11/2024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dirty="0"/>
          </a:p>
        </p:txBody>
      </p:sp>
    </p:spTree>
    <p:extLst>
      <p:ext uri="{BB962C8B-B14F-4D97-AF65-F5344CB8AC3E}">
        <p14:creationId xmlns:p14="http://schemas.microsoft.com/office/powerpoint/2010/main" val="107418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347" y="767419"/>
            <a:ext cx="10777969" cy="3355848"/>
          </a:xfrm>
        </p:spPr>
        <p:txBody>
          <a:bodyPr anchor="b">
            <a:normAutofit/>
          </a:bodyPr>
          <a:lstStyle>
            <a:lvl1pPr>
              <a:lnSpc>
                <a:spcPct val="80000"/>
              </a:lnSpc>
              <a:defRPr sz="8797"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338" y="4204209"/>
            <a:ext cx="9223893" cy="1645920"/>
          </a:xfrm>
        </p:spPr>
        <p:txBody>
          <a:bodyPr anchor="t">
            <a:normAutofit/>
          </a:bodyPr>
          <a:lstStyle>
            <a:lvl1pPr marL="0" indent="0">
              <a:buNone/>
              <a:defRPr sz="3199">
                <a:solidFill>
                  <a:schemeClr val="tx1"/>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1ED2A3-E695-4527-B7F4-8EB8E6F6771D}" type="datetime1">
              <a:rPr lang="en-US" smtClean="0"/>
              <a:t>2/11/2024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8278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480" y="1998134"/>
            <a:ext cx="4662226" cy="376732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09764" y="1998134"/>
            <a:ext cx="4662226" cy="376732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2FB780-4AFF-44A8-AA71-F894994ABF07}" type="datetime1">
              <a:rPr lang="en-US" smtClean="0"/>
              <a:t>2/11/2024</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3211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480" y="2040467"/>
            <a:ext cx="4662226" cy="723400"/>
          </a:xfrm>
        </p:spPr>
        <p:txBody>
          <a:bodyPr anchor="ctr">
            <a:normAutofit/>
          </a:bodyPr>
          <a:lstStyle>
            <a:lvl1pPr marL="0" indent="0">
              <a:buNone/>
              <a:defRPr sz="2199" b="0" cap="all" baseline="0">
                <a:solidFill>
                  <a:schemeClr val="tx1">
                    <a:lumMod val="85000"/>
                    <a:lumOff val="15000"/>
                  </a:schemeClr>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76480" y="2753084"/>
            <a:ext cx="4662226" cy="3200400"/>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6043" y="2038435"/>
            <a:ext cx="4662226" cy="722376"/>
          </a:xfrm>
        </p:spPr>
        <p:txBody>
          <a:bodyPr anchor="ctr">
            <a:normAutofit/>
          </a:bodyPr>
          <a:lstStyle>
            <a:lvl1pPr marL="0" indent="0">
              <a:buNone/>
              <a:defRPr sz="2199" b="0" cap="all" baseline="0">
                <a:solidFill>
                  <a:schemeClr val="tx1">
                    <a:lumMod val="85000"/>
                    <a:lumOff val="15000"/>
                  </a:schemeClr>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6043" y="2750990"/>
            <a:ext cx="4662226" cy="3200400"/>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6F1A16-45AD-4D32-972D-C7220864EE9C}" type="datetime1">
              <a:rPr lang="en-US" smtClean="0"/>
              <a:t>2/11/2024</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411989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65894A-E97E-4752-B7EF-D65068E59269}" type="datetime1">
              <a:rPr lang="en-US" smtClean="0"/>
              <a:t>2/11/2024</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35841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A116D-2107-4ABB-B972-5CA3480B41D8}" type="datetime1">
              <a:rPr lang="en-US" smtClean="0"/>
              <a:t>2/11/2024</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6783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18016" y="0"/>
            <a:ext cx="457080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59253" y="542282"/>
            <a:ext cx="3382399" cy="1920240"/>
          </a:xfrm>
        </p:spPr>
        <p:txBody>
          <a:bodyPr anchor="b">
            <a:noAutofit/>
          </a:bodyPr>
          <a:lstStyle>
            <a:lvl1pPr>
              <a:lnSpc>
                <a:spcPct val="85000"/>
              </a:lnSpc>
              <a:defRPr sz="3999">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1801" y="762000"/>
            <a:ext cx="6094413" cy="4572000"/>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3827" y="2511813"/>
            <a:ext cx="3397635" cy="3126987"/>
          </a:xfrm>
        </p:spPr>
        <p:txBody>
          <a:bodyPr>
            <a:normAutofit/>
          </a:bodyPr>
          <a:lstStyle>
            <a:lvl1pPr marL="0" marR="0" indent="0" algn="l" defTabSz="914126" rtl="0" eaLnBrk="1" fontAlgn="auto" latinLnBrk="0" hangingPunct="1">
              <a:lnSpc>
                <a:spcPct val="100000"/>
              </a:lnSpc>
              <a:spcBef>
                <a:spcPts val="1200"/>
              </a:spcBef>
              <a:spcAft>
                <a:spcPts val="0"/>
              </a:spcAft>
              <a:buClrTx/>
              <a:buSzTx/>
              <a:buFontTx/>
              <a:buNone/>
              <a:tabLst/>
              <a:defRPr sz="1799">
                <a:solidFill>
                  <a:srgbClr val="262626"/>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marR="0" lvl="0" indent="0" algn="l" defTabSz="914126"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C5207D13-39DE-40C0-A6D2-E805ED55442C}" type="datetime1">
              <a:rPr lang="en-US" smtClean="0"/>
              <a:t>2/11/2024</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DFBB78A-01B4-41F2-96B0-677A4A282832}" type="slidenum">
              <a:rPr lang="en-US" smtClean="0"/>
              <a:t>‹#›</a:t>
            </a:fld>
            <a:endParaRPr lang="en-US"/>
          </a:p>
        </p:txBody>
      </p:sp>
    </p:spTree>
    <p:extLst>
      <p:ext uri="{BB962C8B-B14F-4D97-AF65-F5344CB8AC3E}">
        <p14:creationId xmlns:p14="http://schemas.microsoft.com/office/powerpoint/2010/main" val="24881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055" y="5418668"/>
            <a:ext cx="10777969" cy="613283"/>
          </a:xfrm>
        </p:spPr>
        <p:txBody>
          <a:bodyPr anchor="b">
            <a:normAutofit/>
          </a:bodyPr>
          <a:lstStyle>
            <a:lvl1pPr>
              <a:defRPr sz="31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88825" cy="5330952"/>
          </a:xfrm>
          <a:solidFill>
            <a:schemeClr val="accent1">
              <a:lumMod val="40000"/>
              <a:lumOff val="60000"/>
            </a:schemeClr>
          </a:solidFill>
        </p:spPr>
        <p:txBody>
          <a:bodyPr anchor="t"/>
          <a:lstStyle>
            <a:lvl1pPr marL="0" indent="0" algn="ctr">
              <a:spcBef>
                <a:spcPts val="800"/>
              </a:spcBef>
              <a:buNone/>
              <a:defRPr sz="3199">
                <a:solidFill>
                  <a:schemeClr val="tx1">
                    <a:lumMod val="75000"/>
                    <a:lumOff val="25000"/>
                  </a:schemeClr>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76480" y="5909735"/>
            <a:ext cx="9226941" cy="533400"/>
          </a:xfrm>
        </p:spPr>
        <p:txBody>
          <a:bodyPr>
            <a:normAutofit/>
          </a:bodyPr>
          <a:lstStyle>
            <a:lvl1pPr marL="0" indent="0">
              <a:lnSpc>
                <a:spcPct val="90000"/>
              </a:lnSpc>
              <a:buNone/>
              <a:defRPr sz="1400">
                <a:solidFill>
                  <a:srgbClr val="262626"/>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84EA1C6-FB6E-4954-A581-0C6CBDAA1266}" type="datetime1">
              <a:rPr lang="en-US" smtClean="0"/>
              <a:t>2/11/2024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a:t>Add a footer</a:t>
            </a:r>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DFBB78A-01B4-41F2-96B0-677A4A282832}" type="slidenum">
              <a:rPr lang="en-US" smtClean="0"/>
              <a:t>‹#›</a:t>
            </a:fld>
            <a:endParaRPr lang="en-US"/>
          </a:p>
        </p:txBody>
      </p:sp>
    </p:spTree>
    <p:extLst>
      <p:ext uri="{BB962C8B-B14F-4D97-AF65-F5344CB8AC3E}">
        <p14:creationId xmlns:p14="http://schemas.microsoft.com/office/powerpoint/2010/main" val="1133926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053" y="499533"/>
            <a:ext cx="10769970"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480" y="2011680"/>
            <a:ext cx="107509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622" y="6412447"/>
            <a:ext cx="4113728"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D3EF68D-025B-40B1-8A17-B7A055A696CA}" type="datetime1">
              <a:rPr lang="en-US" smtClean="0"/>
              <a:t>2/11/2024</a:t>
            </a:fld>
            <a:endParaRPr lang="en-US"/>
          </a:p>
        </p:txBody>
      </p:sp>
      <p:sp>
        <p:nvSpPr>
          <p:cNvPr id="5" name="Footer Placeholder 4"/>
          <p:cNvSpPr>
            <a:spLocks noGrp="1"/>
          </p:cNvSpPr>
          <p:nvPr>
            <p:ph type="ftr" sz="quarter" idx="3"/>
          </p:nvPr>
        </p:nvSpPr>
        <p:spPr>
          <a:xfrm>
            <a:off x="685622" y="6554697"/>
            <a:ext cx="502789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761644" y="5876413"/>
            <a:ext cx="2925318" cy="1397039"/>
          </a:xfrm>
          <a:prstGeom prst="rect">
            <a:avLst/>
          </a:prstGeom>
        </p:spPr>
        <p:txBody>
          <a:bodyPr vert="horz" lIns="91440" tIns="45720" rIns="91440" bIns="45720" rtlCol="0" anchor="b"/>
          <a:lstStyle>
            <a:lvl1pPr algn="r">
              <a:defRPr sz="10297" b="0">
                <a:ln>
                  <a:noFill/>
                </a:ln>
                <a:solidFill>
                  <a:schemeClr val="accent1">
                    <a:alpha val="25000"/>
                  </a:schemeClr>
                </a:solidFill>
                <a:latin typeface="+mj-lt"/>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330491094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5000"/>
        </a:lnSpc>
        <a:spcBef>
          <a:spcPct val="0"/>
        </a:spcBef>
        <a:buNone/>
        <a:defRPr sz="5398" kern="1200" spc="-120" baseline="0">
          <a:solidFill>
            <a:schemeClr val="accent1"/>
          </a:solidFill>
          <a:latin typeface="+mj-lt"/>
          <a:ea typeface="+mj-ea"/>
          <a:cs typeface="+mj-cs"/>
        </a:defRPr>
      </a:lvl1pPr>
    </p:titleStyle>
    <p:bodyStyle>
      <a:lvl1pPr marL="91413" indent="-91413" algn="l" defTabSz="914126" rtl="0" eaLnBrk="1" latinLnBrk="0" hangingPunct="1">
        <a:lnSpc>
          <a:spcPct val="85000"/>
        </a:lnSpc>
        <a:spcBef>
          <a:spcPts val="1300"/>
        </a:spcBef>
        <a:buFont typeface="Arial" pitchFamily="34" charset="0"/>
        <a:buChar char=" "/>
        <a:defRPr sz="2399" kern="1200">
          <a:solidFill>
            <a:schemeClr val="tx1">
              <a:lumMod val="85000"/>
              <a:lumOff val="15000"/>
            </a:schemeClr>
          </a:solidFill>
          <a:latin typeface="+mn-lt"/>
          <a:ea typeface="+mn-ea"/>
          <a:cs typeface="+mn-cs"/>
        </a:defRPr>
      </a:lvl1pPr>
      <a:lvl2pPr marL="347368" indent="-342797" algn="l" defTabSz="914126" rtl="0" eaLnBrk="1" latinLnBrk="0" hangingPunct="1">
        <a:lnSpc>
          <a:spcPct val="85000"/>
        </a:lnSpc>
        <a:spcBef>
          <a:spcPts val="600"/>
        </a:spcBef>
        <a:buFont typeface="Arial" pitchFamily="34" charset="0"/>
        <a:buChar char=" "/>
        <a:defRPr sz="2399" kern="1200">
          <a:solidFill>
            <a:schemeClr val="tx1">
              <a:lumMod val="85000"/>
              <a:lumOff val="15000"/>
            </a:schemeClr>
          </a:solidFill>
          <a:latin typeface="+mn-lt"/>
          <a:ea typeface="+mn-ea"/>
          <a:cs typeface="+mn-cs"/>
        </a:defRPr>
      </a:lvl2pPr>
      <a:lvl3pPr marL="548475" indent="-548475" algn="l" defTabSz="914126" rtl="0" eaLnBrk="1" latinLnBrk="0" hangingPunct="1">
        <a:lnSpc>
          <a:spcPct val="85000"/>
        </a:lnSpc>
        <a:spcBef>
          <a:spcPts val="600"/>
        </a:spcBef>
        <a:buFont typeface="Arial" pitchFamily="34" charset="0"/>
        <a:buChar char=" "/>
        <a:defRPr sz="1999" i="1" kern="1200">
          <a:solidFill>
            <a:schemeClr val="tx1">
              <a:lumMod val="85000"/>
              <a:lumOff val="15000"/>
            </a:schemeClr>
          </a:solidFill>
          <a:latin typeface="+mn-lt"/>
          <a:ea typeface="+mn-ea"/>
          <a:cs typeface="+mn-cs"/>
        </a:defRPr>
      </a:lvl3pPr>
      <a:lvl4pPr marL="822713" indent="-822713"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4pPr>
      <a:lvl5pPr marL="1096951" indent="-1096951"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5pPr>
      <a:lvl6pPr marL="1199640" indent="-228531"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6pPr>
      <a:lvl7pPr marL="1399580" indent="-228531"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7pPr>
      <a:lvl8pPr marL="1599520" indent="-228531"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8pPr>
      <a:lvl9pPr marL="1799460" indent="-228531"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517463E7-ED5E-4A72-B35F-63AD429839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416" b="4697"/>
          <a:stretch/>
        </p:blipFill>
        <p:spPr bwMode="auto">
          <a:xfrm>
            <a:off x="1" y="5315063"/>
            <a:ext cx="10361610" cy="154204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07E7C43-D5C5-4C55-A004-A1F57987D426}"/>
              </a:ext>
            </a:extLst>
          </p:cNvPr>
          <p:cNvSpPr txBox="1"/>
          <p:nvPr/>
        </p:nvSpPr>
        <p:spPr>
          <a:xfrm>
            <a:off x="10361611" y="6027003"/>
            <a:ext cx="1600201" cy="830997"/>
          </a:xfrm>
          <a:prstGeom prst="rect">
            <a:avLst/>
          </a:prstGeom>
          <a:noFill/>
        </p:spPr>
        <p:txBody>
          <a:bodyPr wrap="square">
            <a:spAutoFit/>
          </a:bodyPr>
          <a:lstStyle/>
          <a:p>
            <a:r>
              <a:rPr lang="en-US" sz="2400" b="1" dirty="0">
                <a:solidFill>
                  <a:schemeClr val="accent4">
                    <a:lumMod val="60000"/>
                    <a:lumOff val="40000"/>
                  </a:schemeClr>
                </a:solidFill>
                <a:latin typeface="Agency FB" panose="020B0503020202020204" pitchFamily="34" charset="0"/>
                <a:cs typeface="TH Niramit AS" panose="02000506000000020004" pitchFamily="2" charset="-34"/>
              </a:rPr>
              <a:t>RMUTR, Thailand</a:t>
            </a:r>
          </a:p>
        </p:txBody>
      </p:sp>
      <p:sp>
        <p:nvSpPr>
          <p:cNvPr id="5" name="Title 1">
            <a:extLst>
              <a:ext uri="{FF2B5EF4-FFF2-40B4-BE49-F238E27FC236}">
                <a16:creationId xmlns:a16="http://schemas.microsoft.com/office/drawing/2014/main" id="{6BBEDD34-9237-B3C7-9B19-E246A61ABCD5}"/>
              </a:ext>
            </a:extLst>
          </p:cNvPr>
          <p:cNvSpPr>
            <a:spLocks noGrp="1"/>
          </p:cNvSpPr>
          <p:nvPr>
            <p:ph type="ctrTitle"/>
          </p:nvPr>
        </p:nvSpPr>
        <p:spPr>
          <a:xfrm>
            <a:off x="4189412" y="1738295"/>
            <a:ext cx="7467600" cy="3218995"/>
          </a:xfrm>
        </p:spPr>
        <p:txBody>
          <a:bodyPr>
            <a:noAutofit/>
          </a:bodyPr>
          <a:lstStyle/>
          <a:p>
            <a:pPr algn="ctr"/>
            <a:r>
              <a:rPr lang="en-US" sz="4400" b="1" dirty="0">
                <a:solidFill>
                  <a:srgbClr val="FFFF00"/>
                </a:solidFill>
                <a:effectLst>
                  <a:outerShdw blurRad="38100" dist="38100" dir="2700000" algn="tl">
                    <a:srgbClr val="000000">
                      <a:alpha val="43137"/>
                    </a:srgbClr>
                  </a:outerShdw>
                </a:effectLst>
                <a:latin typeface="Agency FB" panose="020B0503020202020204" pitchFamily="34" charset="0"/>
              </a:rPr>
              <a:t>Strategic Adaptive Leadership Development of Administrators </a:t>
            </a:r>
            <a:br>
              <a:rPr lang="en-US" sz="4400" b="1" dirty="0">
                <a:solidFill>
                  <a:srgbClr val="FFFF00"/>
                </a:solidFill>
                <a:effectLst>
                  <a:outerShdw blurRad="38100" dist="38100" dir="2700000" algn="tl">
                    <a:srgbClr val="000000">
                      <a:alpha val="43137"/>
                    </a:srgbClr>
                  </a:outerShdw>
                </a:effectLst>
                <a:latin typeface="Agency FB" panose="020B0503020202020204" pitchFamily="34" charset="0"/>
              </a:rPr>
            </a:br>
            <a:r>
              <a:rPr lang="en-US" sz="4400" b="1" dirty="0">
                <a:solidFill>
                  <a:srgbClr val="FFFF00"/>
                </a:solidFill>
                <a:effectLst>
                  <a:outerShdw blurRad="38100" dist="38100" dir="2700000" algn="tl">
                    <a:srgbClr val="000000">
                      <a:alpha val="43137"/>
                    </a:srgbClr>
                  </a:outerShdw>
                </a:effectLst>
                <a:latin typeface="Agency FB" panose="020B0503020202020204" pitchFamily="34" charset="0"/>
              </a:rPr>
              <a:t>of Eastern Vocational Education Institutions toward Excellence: </a:t>
            </a:r>
            <a:br>
              <a:rPr lang="en-US" sz="4400" b="1" dirty="0">
                <a:solidFill>
                  <a:srgbClr val="FFFF00"/>
                </a:solidFill>
                <a:effectLst>
                  <a:outerShdw blurRad="38100" dist="38100" dir="2700000" algn="tl">
                    <a:srgbClr val="000000">
                      <a:alpha val="43137"/>
                    </a:srgbClr>
                  </a:outerShdw>
                </a:effectLst>
                <a:latin typeface="Agency FB" panose="020B0503020202020204" pitchFamily="34" charset="0"/>
              </a:rPr>
            </a:br>
            <a:r>
              <a:rPr lang="en-US" sz="4400" b="1" dirty="0">
                <a:solidFill>
                  <a:srgbClr val="FFFF00"/>
                </a:solidFill>
                <a:effectLst>
                  <a:outerShdw blurRad="38100" dist="38100" dir="2700000" algn="tl">
                    <a:srgbClr val="000000">
                      <a:alpha val="43137"/>
                    </a:srgbClr>
                  </a:outerShdw>
                </a:effectLst>
                <a:latin typeface="Agency FB" panose="020B0503020202020204" pitchFamily="34" charset="0"/>
              </a:rPr>
              <a:t>A Focus on  Thailand’s Vocational Education Management 4.0 Policy</a:t>
            </a:r>
          </a:p>
        </p:txBody>
      </p:sp>
      <p:pic>
        <p:nvPicPr>
          <p:cNvPr id="7" name="Picture 6">
            <a:extLst>
              <a:ext uri="{FF2B5EF4-FFF2-40B4-BE49-F238E27FC236}">
                <a16:creationId xmlns:a16="http://schemas.microsoft.com/office/drawing/2014/main" id="{10697207-5626-A07F-168B-52C98BAC070A}"/>
              </a:ext>
            </a:extLst>
          </p:cNvPr>
          <p:cNvPicPr>
            <a:picLocks noChangeAspect="1"/>
          </p:cNvPicPr>
          <p:nvPr/>
        </p:nvPicPr>
        <p:blipFill>
          <a:blip r:embed="rId3"/>
          <a:stretch>
            <a:fillRect/>
          </a:stretch>
        </p:blipFill>
        <p:spPr>
          <a:xfrm>
            <a:off x="10666413" y="108760"/>
            <a:ext cx="1307692" cy="2357663"/>
          </a:xfrm>
          <a:prstGeom prst="rect">
            <a:avLst/>
          </a:prstGeom>
        </p:spPr>
      </p:pic>
      <p:pic>
        <p:nvPicPr>
          <p:cNvPr id="2" name="Picture 1">
            <a:extLst>
              <a:ext uri="{FF2B5EF4-FFF2-40B4-BE49-F238E27FC236}">
                <a16:creationId xmlns:a16="http://schemas.microsoft.com/office/drawing/2014/main" id="{62DB20A3-D631-AA56-BFD1-65C8315B9A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438" t="31017" r="18128" b="35084"/>
          <a:stretch/>
        </p:blipFill>
        <p:spPr>
          <a:xfrm>
            <a:off x="10397194" y="5313861"/>
            <a:ext cx="1664206" cy="800100"/>
          </a:xfrm>
          <a:prstGeom prst="rect">
            <a:avLst/>
          </a:prstGeom>
        </p:spPr>
      </p:pic>
    </p:spTree>
    <p:extLst>
      <p:ext uri="{BB962C8B-B14F-4D97-AF65-F5344CB8AC3E}">
        <p14:creationId xmlns:p14="http://schemas.microsoft.com/office/powerpoint/2010/main" val="14299473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90" y="475147"/>
            <a:ext cx="10971524" cy="872067"/>
          </a:xfrm>
          <a:solidFill>
            <a:srgbClr val="0070C0"/>
          </a:solidFill>
          <a:ln>
            <a:solidFill>
              <a:schemeClr val="accent1"/>
            </a:solidFill>
          </a:ln>
        </p:spPr>
        <p:txBody>
          <a:bodyPr>
            <a:normAutofit/>
          </a:bodyPr>
          <a:lstStyle/>
          <a:p>
            <a:pPr algn="ctr"/>
            <a:r>
              <a:rPr lang="en-US" b="1" dirty="0">
                <a:solidFill>
                  <a:schemeClr val="bg1"/>
                </a:solidFill>
                <a:latin typeface="Agency FB" panose="020B0503020202020204" pitchFamily="34" charset="0"/>
              </a:rPr>
              <a:t>Research Methodology</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595351" y="565285"/>
            <a:ext cx="872067" cy="69179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649312FD-4C8F-4001-9726-AA91DB7679EE}"/>
              </a:ext>
            </a:extLst>
          </p:cNvPr>
          <p:cNvSpPr>
            <a:spLocks noGrp="1"/>
          </p:cNvSpPr>
          <p:nvPr>
            <p:ph idx="1"/>
          </p:nvPr>
        </p:nvSpPr>
        <p:spPr>
          <a:xfrm>
            <a:off x="718949" y="1828800"/>
            <a:ext cx="11090463" cy="4724400"/>
          </a:xfrm>
          <a:ln>
            <a:solidFill>
              <a:schemeClr val="accent1"/>
            </a:solidFill>
          </a:ln>
        </p:spPr>
        <p:txBody>
          <a:bodyPr>
            <a:normAutofit/>
          </a:bodyPr>
          <a:lstStyle/>
          <a:p>
            <a:pPr marL="0" indent="0">
              <a:lnSpc>
                <a:spcPct val="100000"/>
              </a:lnSpc>
              <a:buNone/>
            </a:pPr>
            <a:r>
              <a:rPr lang="en-US" sz="3600" b="1" dirty="0">
                <a:solidFill>
                  <a:srgbClr val="0099FF"/>
                </a:solidFill>
                <a:latin typeface="Agency FB" panose="020B0503020202020204" pitchFamily="34" charset="0"/>
                <a:sym typeface="Wingdings" panose="05000000000000000000" pitchFamily="2" charset="2"/>
              </a:rPr>
              <a:t>Research Instruments</a:t>
            </a:r>
          </a:p>
          <a:p>
            <a:pPr marL="514350" indent="-514350">
              <a:lnSpc>
                <a:spcPct val="100000"/>
              </a:lnSpc>
              <a:buAutoNum type="arabicParenBoth"/>
            </a:pPr>
            <a:r>
              <a:rPr lang="en-US" sz="3600" b="1" dirty="0">
                <a:solidFill>
                  <a:srgbClr val="00B050"/>
                </a:solidFill>
                <a:latin typeface="Agency FB" panose="020B0503020202020204" pitchFamily="34" charset="0"/>
              </a:rPr>
              <a:t>The quantitative tool: </a:t>
            </a:r>
            <a:r>
              <a:rPr lang="en-US" sz="3600" b="1" dirty="0">
                <a:solidFill>
                  <a:srgbClr val="002060"/>
                </a:solidFill>
                <a:latin typeface="Agency FB" panose="020B0503020202020204" pitchFamily="34" charset="0"/>
              </a:rPr>
              <a:t>five-level rating scale questionnaire based on Likert’s methodology.</a:t>
            </a:r>
          </a:p>
          <a:p>
            <a:pPr marL="514350" indent="-514350">
              <a:lnSpc>
                <a:spcPct val="100000"/>
              </a:lnSpc>
              <a:buAutoNum type="arabicParenBoth"/>
            </a:pPr>
            <a:r>
              <a:rPr lang="en-US" sz="3600" b="1" dirty="0">
                <a:solidFill>
                  <a:srgbClr val="00B050"/>
                </a:solidFill>
                <a:latin typeface="Agency FB" panose="020B0503020202020204" pitchFamily="34" charset="0"/>
              </a:rPr>
              <a:t>The qualitative tool: </a:t>
            </a:r>
            <a:r>
              <a:rPr lang="en-US" sz="3600" b="1" dirty="0">
                <a:solidFill>
                  <a:srgbClr val="002060"/>
                </a:solidFill>
                <a:latin typeface="Agency FB" panose="020B0503020202020204" pitchFamily="34" charset="0"/>
              </a:rPr>
              <a:t>semi-structure interview guide and focus group discussion guide. </a:t>
            </a:r>
          </a:p>
          <a:p>
            <a:pPr marL="514350" indent="-514350">
              <a:lnSpc>
                <a:spcPct val="100000"/>
              </a:lnSpc>
              <a:buAutoNum type="arabicParenBoth"/>
            </a:pPr>
            <a:endParaRPr lang="en-US" sz="3200" b="1" dirty="0">
              <a:solidFill>
                <a:srgbClr val="002060"/>
              </a:solidFill>
              <a:latin typeface="Agency FB" panose="020B0503020202020204" pitchFamily="34" charset="0"/>
            </a:endParaRPr>
          </a:p>
        </p:txBody>
      </p:sp>
      <p:sp>
        <p:nvSpPr>
          <p:cNvPr id="12" name="Slide Number Placeholder 14">
            <a:extLst>
              <a:ext uri="{FF2B5EF4-FFF2-40B4-BE49-F238E27FC236}">
                <a16:creationId xmlns:a16="http://schemas.microsoft.com/office/drawing/2014/main" id="{DB8615F5-F7D2-4256-86AE-910CB4181082}"/>
              </a:ext>
            </a:extLst>
          </p:cNvPr>
          <p:cNvSpPr>
            <a:spLocks noGrp="1"/>
          </p:cNvSpPr>
          <p:nvPr>
            <p:ph type="sldNum" sz="quarter" idx="12"/>
          </p:nvPr>
        </p:nvSpPr>
        <p:spPr>
          <a:xfrm>
            <a:off x="9223326" y="5486401"/>
            <a:ext cx="2925318" cy="1397039"/>
          </a:xfrm>
        </p:spPr>
        <p:txBody>
          <a:bodyPr/>
          <a:lstStyle/>
          <a:p>
            <a:fld id="{DA60BA0E-20D0-4E7C-B286-26C960A6788F}" type="slidenum">
              <a:rPr lang="en-US" sz="5400" smtClean="0">
                <a:solidFill>
                  <a:srgbClr val="C00000">
                    <a:alpha val="25000"/>
                  </a:srgbClr>
                </a:solidFill>
              </a:rPr>
              <a:t>10</a:t>
            </a:fld>
            <a:endParaRPr lang="en-US" sz="5400" dirty="0">
              <a:solidFill>
                <a:srgbClr val="C00000">
                  <a:alpha val="25000"/>
                </a:srgbClr>
              </a:solidFill>
            </a:endParaRPr>
          </a:p>
        </p:txBody>
      </p:sp>
    </p:spTree>
    <p:extLst>
      <p:ext uri="{BB962C8B-B14F-4D97-AF65-F5344CB8AC3E}">
        <p14:creationId xmlns:p14="http://schemas.microsoft.com/office/powerpoint/2010/main" val="1691301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90" y="475147"/>
            <a:ext cx="10971524" cy="872067"/>
          </a:xfrm>
          <a:solidFill>
            <a:srgbClr val="0070C0"/>
          </a:solidFill>
          <a:ln>
            <a:solidFill>
              <a:schemeClr val="accent1"/>
            </a:solidFill>
          </a:ln>
        </p:spPr>
        <p:txBody>
          <a:bodyPr>
            <a:normAutofit/>
          </a:bodyPr>
          <a:lstStyle/>
          <a:p>
            <a:pPr algn="ctr"/>
            <a:r>
              <a:rPr lang="en-US" b="1" dirty="0">
                <a:solidFill>
                  <a:schemeClr val="bg1"/>
                </a:solidFill>
                <a:latin typeface="Agency FB" panose="020B0503020202020204" pitchFamily="34" charset="0"/>
              </a:rPr>
              <a:t>Research Methodology</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595351" y="565285"/>
            <a:ext cx="872067" cy="69179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649312FD-4C8F-4001-9726-AA91DB7679EE}"/>
              </a:ext>
            </a:extLst>
          </p:cNvPr>
          <p:cNvSpPr>
            <a:spLocks noGrp="1"/>
          </p:cNvSpPr>
          <p:nvPr>
            <p:ph idx="1"/>
          </p:nvPr>
        </p:nvSpPr>
        <p:spPr>
          <a:xfrm>
            <a:off x="718949" y="1828800"/>
            <a:ext cx="11090463" cy="4724400"/>
          </a:xfrm>
          <a:ln>
            <a:solidFill>
              <a:schemeClr val="accent1"/>
            </a:solidFill>
          </a:ln>
        </p:spPr>
        <p:txBody>
          <a:bodyPr>
            <a:normAutofit/>
          </a:bodyPr>
          <a:lstStyle/>
          <a:p>
            <a:pPr marL="0" indent="0">
              <a:lnSpc>
                <a:spcPct val="100000"/>
              </a:lnSpc>
              <a:buNone/>
            </a:pPr>
            <a:r>
              <a:rPr lang="en-US" sz="3600" b="1" dirty="0">
                <a:solidFill>
                  <a:srgbClr val="0099FF"/>
                </a:solidFill>
                <a:latin typeface="Agency FB" panose="020B0503020202020204" pitchFamily="34" charset="0"/>
                <a:sym typeface="Wingdings" panose="05000000000000000000" pitchFamily="2" charset="2"/>
              </a:rPr>
              <a:t>Data Analysis and Synthesis</a:t>
            </a:r>
          </a:p>
          <a:p>
            <a:pPr marL="514350" indent="-514350">
              <a:lnSpc>
                <a:spcPct val="100000"/>
              </a:lnSpc>
              <a:buFont typeface="Arial" pitchFamily="34" charset="0"/>
              <a:buAutoNum type="arabicParenBoth"/>
            </a:pPr>
            <a:r>
              <a:rPr lang="en-US" sz="3600" b="1" dirty="0">
                <a:solidFill>
                  <a:srgbClr val="00B050"/>
                </a:solidFill>
                <a:latin typeface="Agency FB" panose="020B0503020202020204" pitchFamily="34" charset="0"/>
              </a:rPr>
              <a:t>Quantitative data: </a:t>
            </a:r>
            <a:r>
              <a:rPr lang="en-US" sz="3600" b="1" dirty="0">
                <a:solidFill>
                  <a:srgbClr val="002060"/>
                </a:solidFill>
                <a:latin typeface="Agency FB" panose="020B0503020202020204" pitchFamily="34" charset="0"/>
              </a:rPr>
              <a:t>responses to the questionnaire were analyzed by SPSS Programs for percentage, mean, and standard deviation. </a:t>
            </a:r>
          </a:p>
          <a:p>
            <a:pPr marL="514350" indent="-514350">
              <a:lnSpc>
                <a:spcPct val="100000"/>
              </a:lnSpc>
              <a:buFont typeface="Arial" pitchFamily="34" charset="0"/>
              <a:buAutoNum type="arabicParenBoth"/>
            </a:pPr>
            <a:r>
              <a:rPr lang="en-US" sz="3600" b="1" dirty="0">
                <a:solidFill>
                  <a:srgbClr val="00B050"/>
                </a:solidFill>
                <a:latin typeface="Agency FB" panose="020B0503020202020204" pitchFamily="34" charset="0"/>
              </a:rPr>
              <a:t>Qualitative data: </a:t>
            </a:r>
            <a:r>
              <a:rPr lang="en-US" sz="3600" b="1" dirty="0">
                <a:solidFill>
                  <a:srgbClr val="002060"/>
                </a:solidFill>
                <a:latin typeface="Agency FB" panose="020B0503020202020204" pitchFamily="34" charset="0"/>
              </a:rPr>
              <a:t>analyzed by content with classified specifications.</a:t>
            </a:r>
          </a:p>
        </p:txBody>
      </p:sp>
      <p:sp>
        <p:nvSpPr>
          <p:cNvPr id="12" name="Slide Number Placeholder 14">
            <a:extLst>
              <a:ext uri="{FF2B5EF4-FFF2-40B4-BE49-F238E27FC236}">
                <a16:creationId xmlns:a16="http://schemas.microsoft.com/office/drawing/2014/main" id="{DB8615F5-F7D2-4256-86AE-910CB4181082}"/>
              </a:ext>
            </a:extLst>
          </p:cNvPr>
          <p:cNvSpPr>
            <a:spLocks noGrp="1"/>
          </p:cNvSpPr>
          <p:nvPr>
            <p:ph type="sldNum" sz="quarter" idx="12"/>
          </p:nvPr>
        </p:nvSpPr>
        <p:spPr>
          <a:xfrm>
            <a:off x="9223326" y="5486401"/>
            <a:ext cx="2925318" cy="1397039"/>
          </a:xfrm>
        </p:spPr>
        <p:txBody>
          <a:bodyPr/>
          <a:lstStyle/>
          <a:p>
            <a:fld id="{DA60BA0E-20D0-4E7C-B286-26C960A6788F}" type="slidenum">
              <a:rPr lang="en-US" sz="5400" smtClean="0">
                <a:solidFill>
                  <a:srgbClr val="C00000">
                    <a:alpha val="25000"/>
                  </a:srgbClr>
                </a:solidFill>
              </a:rPr>
              <a:t>11</a:t>
            </a:fld>
            <a:endParaRPr lang="en-US" sz="5400" dirty="0">
              <a:solidFill>
                <a:srgbClr val="C00000">
                  <a:alpha val="25000"/>
                </a:srgbClr>
              </a:solidFill>
            </a:endParaRPr>
          </a:p>
        </p:txBody>
      </p:sp>
    </p:spTree>
    <p:extLst>
      <p:ext uri="{BB962C8B-B14F-4D97-AF65-F5344CB8AC3E}">
        <p14:creationId xmlns:p14="http://schemas.microsoft.com/office/powerpoint/2010/main" val="1334264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90" y="152400"/>
            <a:ext cx="10971524" cy="872067"/>
          </a:xfrm>
          <a:solidFill>
            <a:srgbClr val="0070C0"/>
          </a:solidFill>
          <a:ln>
            <a:solidFill>
              <a:schemeClr val="accent1"/>
            </a:solidFill>
          </a:ln>
        </p:spPr>
        <p:txBody>
          <a:bodyPr>
            <a:normAutofit/>
          </a:bodyPr>
          <a:lstStyle/>
          <a:p>
            <a:pPr algn="ctr"/>
            <a:r>
              <a:rPr lang="en-US" b="1" dirty="0">
                <a:solidFill>
                  <a:schemeClr val="bg1"/>
                </a:solidFill>
                <a:latin typeface="Agency FB" panose="020B0503020202020204" pitchFamily="34" charset="0"/>
              </a:rPr>
              <a:t>Research Methodology</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595351" y="242538"/>
            <a:ext cx="872067" cy="69179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649312FD-4C8F-4001-9726-AA91DB7679EE}"/>
              </a:ext>
            </a:extLst>
          </p:cNvPr>
          <p:cNvSpPr>
            <a:spLocks noGrp="1"/>
          </p:cNvSpPr>
          <p:nvPr>
            <p:ph idx="1"/>
          </p:nvPr>
        </p:nvSpPr>
        <p:spPr>
          <a:xfrm>
            <a:off x="685489" y="1219200"/>
            <a:ext cx="3961124" cy="609600"/>
          </a:xfrm>
          <a:ln>
            <a:solidFill>
              <a:schemeClr val="accent1"/>
            </a:solidFill>
          </a:ln>
        </p:spPr>
        <p:txBody>
          <a:bodyPr>
            <a:normAutofit lnSpcReduction="10000"/>
          </a:bodyPr>
          <a:lstStyle/>
          <a:p>
            <a:pPr marL="0" indent="0">
              <a:lnSpc>
                <a:spcPct val="100000"/>
              </a:lnSpc>
              <a:buNone/>
            </a:pPr>
            <a:r>
              <a:rPr lang="en-US" sz="3600" b="1" dirty="0">
                <a:solidFill>
                  <a:srgbClr val="0099FF"/>
                </a:solidFill>
                <a:latin typeface="Agency FB" panose="020B0503020202020204" pitchFamily="34" charset="0"/>
                <a:sym typeface="Wingdings" panose="05000000000000000000" pitchFamily="2" charset="2"/>
              </a:rPr>
              <a:t>Research Procedure</a:t>
            </a:r>
          </a:p>
        </p:txBody>
      </p:sp>
      <p:sp>
        <p:nvSpPr>
          <p:cNvPr id="12" name="Slide Number Placeholder 14">
            <a:extLst>
              <a:ext uri="{FF2B5EF4-FFF2-40B4-BE49-F238E27FC236}">
                <a16:creationId xmlns:a16="http://schemas.microsoft.com/office/drawing/2014/main" id="{DB8615F5-F7D2-4256-86AE-910CB4181082}"/>
              </a:ext>
            </a:extLst>
          </p:cNvPr>
          <p:cNvSpPr>
            <a:spLocks noGrp="1"/>
          </p:cNvSpPr>
          <p:nvPr>
            <p:ph type="sldNum" sz="quarter" idx="12"/>
          </p:nvPr>
        </p:nvSpPr>
        <p:spPr>
          <a:xfrm>
            <a:off x="9223326" y="5486401"/>
            <a:ext cx="2925318" cy="1397039"/>
          </a:xfrm>
        </p:spPr>
        <p:txBody>
          <a:bodyPr/>
          <a:lstStyle/>
          <a:p>
            <a:fld id="{DA60BA0E-20D0-4E7C-B286-26C960A6788F}" type="slidenum">
              <a:rPr lang="en-US" sz="5400" smtClean="0">
                <a:solidFill>
                  <a:srgbClr val="C00000">
                    <a:alpha val="25000"/>
                  </a:srgbClr>
                </a:solidFill>
              </a:rPr>
              <a:t>12</a:t>
            </a:fld>
            <a:endParaRPr lang="en-US" sz="5400" dirty="0">
              <a:solidFill>
                <a:srgbClr val="C00000">
                  <a:alpha val="25000"/>
                </a:srgbClr>
              </a:solidFill>
            </a:endParaRPr>
          </a:p>
        </p:txBody>
      </p:sp>
      <p:graphicFrame>
        <p:nvGraphicFramePr>
          <p:cNvPr id="3" name="Diagram 2">
            <a:extLst>
              <a:ext uri="{FF2B5EF4-FFF2-40B4-BE49-F238E27FC236}">
                <a16:creationId xmlns:a16="http://schemas.microsoft.com/office/drawing/2014/main" id="{EACC25CD-27AB-A23B-5A19-03CAAE179E43}"/>
              </a:ext>
            </a:extLst>
          </p:cNvPr>
          <p:cNvGraphicFramePr/>
          <p:nvPr>
            <p:extLst>
              <p:ext uri="{D42A27DB-BD31-4B8C-83A1-F6EECF244321}">
                <p14:modId xmlns:p14="http://schemas.microsoft.com/office/powerpoint/2010/main" val="3108218617"/>
              </p:ext>
            </p:extLst>
          </p:nvPr>
        </p:nvGraphicFramePr>
        <p:xfrm>
          <a:off x="1561470" y="1752600"/>
          <a:ext cx="9065884" cy="5360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095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graphicEl>
                                              <a:dgm id="{397E0B52-75E7-4604-8AA6-5D2ADBA26211}"/>
                                            </p:graphicEl>
                                          </p:spTgt>
                                        </p:tgtEl>
                                        <p:attrNameLst>
                                          <p:attrName>r</p:attrName>
                                        </p:attrNameLst>
                                      </p:cBhvr>
                                    </p:animRot>
                                    <p:animRot by="-240000">
                                      <p:cBhvr>
                                        <p:cTn id="7" dur="200" fill="hold">
                                          <p:stCondLst>
                                            <p:cond delay="200"/>
                                          </p:stCondLst>
                                        </p:cTn>
                                        <p:tgtEl>
                                          <p:spTgt spid="3">
                                            <p:graphicEl>
                                              <a:dgm id="{397E0B52-75E7-4604-8AA6-5D2ADBA26211}"/>
                                            </p:graphicEl>
                                          </p:spTgt>
                                        </p:tgtEl>
                                        <p:attrNameLst>
                                          <p:attrName>r</p:attrName>
                                        </p:attrNameLst>
                                      </p:cBhvr>
                                    </p:animRot>
                                    <p:animRot by="240000">
                                      <p:cBhvr>
                                        <p:cTn id="8" dur="200" fill="hold">
                                          <p:stCondLst>
                                            <p:cond delay="400"/>
                                          </p:stCondLst>
                                        </p:cTn>
                                        <p:tgtEl>
                                          <p:spTgt spid="3">
                                            <p:graphicEl>
                                              <a:dgm id="{397E0B52-75E7-4604-8AA6-5D2ADBA26211}"/>
                                            </p:graphicEl>
                                          </p:spTgt>
                                        </p:tgtEl>
                                        <p:attrNameLst>
                                          <p:attrName>r</p:attrName>
                                        </p:attrNameLst>
                                      </p:cBhvr>
                                    </p:animRot>
                                    <p:animRot by="-240000">
                                      <p:cBhvr>
                                        <p:cTn id="9" dur="200" fill="hold">
                                          <p:stCondLst>
                                            <p:cond delay="600"/>
                                          </p:stCondLst>
                                        </p:cTn>
                                        <p:tgtEl>
                                          <p:spTgt spid="3">
                                            <p:graphicEl>
                                              <a:dgm id="{397E0B52-75E7-4604-8AA6-5D2ADBA26211}"/>
                                            </p:graphicEl>
                                          </p:spTgt>
                                        </p:tgtEl>
                                        <p:attrNameLst>
                                          <p:attrName>r</p:attrName>
                                        </p:attrNameLst>
                                      </p:cBhvr>
                                    </p:animRot>
                                    <p:animRot by="120000">
                                      <p:cBhvr>
                                        <p:cTn id="10" dur="200" fill="hold">
                                          <p:stCondLst>
                                            <p:cond delay="800"/>
                                          </p:stCondLst>
                                        </p:cTn>
                                        <p:tgtEl>
                                          <p:spTgt spid="3">
                                            <p:graphicEl>
                                              <a:dgm id="{397E0B52-75E7-4604-8AA6-5D2ADBA26211}"/>
                                            </p:graphic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graphicEl>
                                              <a:dgm id="{559D266F-9E71-4A1C-88A2-A98E7AC5EC1B}"/>
                                            </p:graphicEl>
                                          </p:spTgt>
                                        </p:tgtEl>
                                        <p:attrNameLst>
                                          <p:attrName>r</p:attrName>
                                        </p:attrNameLst>
                                      </p:cBhvr>
                                    </p:animRot>
                                    <p:animRot by="-240000">
                                      <p:cBhvr>
                                        <p:cTn id="15" dur="200" fill="hold">
                                          <p:stCondLst>
                                            <p:cond delay="200"/>
                                          </p:stCondLst>
                                        </p:cTn>
                                        <p:tgtEl>
                                          <p:spTgt spid="3">
                                            <p:graphicEl>
                                              <a:dgm id="{559D266F-9E71-4A1C-88A2-A98E7AC5EC1B}"/>
                                            </p:graphicEl>
                                          </p:spTgt>
                                        </p:tgtEl>
                                        <p:attrNameLst>
                                          <p:attrName>r</p:attrName>
                                        </p:attrNameLst>
                                      </p:cBhvr>
                                    </p:animRot>
                                    <p:animRot by="240000">
                                      <p:cBhvr>
                                        <p:cTn id="16" dur="200" fill="hold">
                                          <p:stCondLst>
                                            <p:cond delay="400"/>
                                          </p:stCondLst>
                                        </p:cTn>
                                        <p:tgtEl>
                                          <p:spTgt spid="3">
                                            <p:graphicEl>
                                              <a:dgm id="{559D266F-9E71-4A1C-88A2-A98E7AC5EC1B}"/>
                                            </p:graphicEl>
                                          </p:spTgt>
                                        </p:tgtEl>
                                        <p:attrNameLst>
                                          <p:attrName>r</p:attrName>
                                        </p:attrNameLst>
                                      </p:cBhvr>
                                    </p:animRot>
                                    <p:animRot by="-240000">
                                      <p:cBhvr>
                                        <p:cTn id="17" dur="200" fill="hold">
                                          <p:stCondLst>
                                            <p:cond delay="600"/>
                                          </p:stCondLst>
                                        </p:cTn>
                                        <p:tgtEl>
                                          <p:spTgt spid="3">
                                            <p:graphicEl>
                                              <a:dgm id="{559D266F-9E71-4A1C-88A2-A98E7AC5EC1B}"/>
                                            </p:graphicEl>
                                          </p:spTgt>
                                        </p:tgtEl>
                                        <p:attrNameLst>
                                          <p:attrName>r</p:attrName>
                                        </p:attrNameLst>
                                      </p:cBhvr>
                                    </p:animRot>
                                    <p:animRot by="120000">
                                      <p:cBhvr>
                                        <p:cTn id="18" dur="200" fill="hold">
                                          <p:stCondLst>
                                            <p:cond delay="800"/>
                                          </p:stCondLst>
                                        </p:cTn>
                                        <p:tgtEl>
                                          <p:spTgt spid="3">
                                            <p:graphicEl>
                                              <a:dgm id="{559D266F-9E71-4A1C-88A2-A98E7AC5EC1B}"/>
                                            </p:graphic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graphicEl>
                                              <a:dgm id="{BA3310B9-9AF0-46C8-9475-7B407BC1703F}"/>
                                            </p:graphicEl>
                                          </p:spTgt>
                                        </p:tgtEl>
                                        <p:attrNameLst>
                                          <p:attrName>r</p:attrName>
                                        </p:attrNameLst>
                                      </p:cBhvr>
                                    </p:animRot>
                                    <p:animRot by="-240000">
                                      <p:cBhvr>
                                        <p:cTn id="23" dur="200" fill="hold">
                                          <p:stCondLst>
                                            <p:cond delay="200"/>
                                          </p:stCondLst>
                                        </p:cTn>
                                        <p:tgtEl>
                                          <p:spTgt spid="3">
                                            <p:graphicEl>
                                              <a:dgm id="{BA3310B9-9AF0-46C8-9475-7B407BC1703F}"/>
                                            </p:graphicEl>
                                          </p:spTgt>
                                        </p:tgtEl>
                                        <p:attrNameLst>
                                          <p:attrName>r</p:attrName>
                                        </p:attrNameLst>
                                      </p:cBhvr>
                                    </p:animRot>
                                    <p:animRot by="240000">
                                      <p:cBhvr>
                                        <p:cTn id="24" dur="200" fill="hold">
                                          <p:stCondLst>
                                            <p:cond delay="400"/>
                                          </p:stCondLst>
                                        </p:cTn>
                                        <p:tgtEl>
                                          <p:spTgt spid="3">
                                            <p:graphicEl>
                                              <a:dgm id="{BA3310B9-9AF0-46C8-9475-7B407BC1703F}"/>
                                            </p:graphicEl>
                                          </p:spTgt>
                                        </p:tgtEl>
                                        <p:attrNameLst>
                                          <p:attrName>r</p:attrName>
                                        </p:attrNameLst>
                                      </p:cBhvr>
                                    </p:animRot>
                                    <p:animRot by="-240000">
                                      <p:cBhvr>
                                        <p:cTn id="25" dur="200" fill="hold">
                                          <p:stCondLst>
                                            <p:cond delay="600"/>
                                          </p:stCondLst>
                                        </p:cTn>
                                        <p:tgtEl>
                                          <p:spTgt spid="3">
                                            <p:graphicEl>
                                              <a:dgm id="{BA3310B9-9AF0-46C8-9475-7B407BC1703F}"/>
                                            </p:graphicEl>
                                          </p:spTgt>
                                        </p:tgtEl>
                                        <p:attrNameLst>
                                          <p:attrName>r</p:attrName>
                                        </p:attrNameLst>
                                      </p:cBhvr>
                                    </p:animRot>
                                    <p:animRot by="120000">
                                      <p:cBhvr>
                                        <p:cTn id="26" dur="200" fill="hold">
                                          <p:stCondLst>
                                            <p:cond delay="800"/>
                                          </p:stCondLst>
                                        </p:cTn>
                                        <p:tgtEl>
                                          <p:spTgt spid="3">
                                            <p:graphicEl>
                                              <a:dgm id="{BA3310B9-9AF0-46C8-9475-7B407BC1703F}"/>
                                            </p:graphic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3">
                                            <p:graphicEl>
                                              <a:dgm id="{2295EF17-DD2E-44BE-83EC-44BF5E54875D}"/>
                                            </p:graphicEl>
                                          </p:spTgt>
                                        </p:tgtEl>
                                        <p:attrNameLst>
                                          <p:attrName>r</p:attrName>
                                        </p:attrNameLst>
                                      </p:cBhvr>
                                    </p:animRot>
                                    <p:animRot by="-240000">
                                      <p:cBhvr>
                                        <p:cTn id="31" dur="200" fill="hold">
                                          <p:stCondLst>
                                            <p:cond delay="200"/>
                                          </p:stCondLst>
                                        </p:cTn>
                                        <p:tgtEl>
                                          <p:spTgt spid="3">
                                            <p:graphicEl>
                                              <a:dgm id="{2295EF17-DD2E-44BE-83EC-44BF5E54875D}"/>
                                            </p:graphicEl>
                                          </p:spTgt>
                                        </p:tgtEl>
                                        <p:attrNameLst>
                                          <p:attrName>r</p:attrName>
                                        </p:attrNameLst>
                                      </p:cBhvr>
                                    </p:animRot>
                                    <p:animRot by="240000">
                                      <p:cBhvr>
                                        <p:cTn id="32" dur="200" fill="hold">
                                          <p:stCondLst>
                                            <p:cond delay="400"/>
                                          </p:stCondLst>
                                        </p:cTn>
                                        <p:tgtEl>
                                          <p:spTgt spid="3">
                                            <p:graphicEl>
                                              <a:dgm id="{2295EF17-DD2E-44BE-83EC-44BF5E54875D}"/>
                                            </p:graphicEl>
                                          </p:spTgt>
                                        </p:tgtEl>
                                        <p:attrNameLst>
                                          <p:attrName>r</p:attrName>
                                        </p:attrNameLst>
                                      </p:cBhvr>
                                    </p:animRot>
                                    <p:animRot by="-240000">
                                      <p:cBhvr>
                                        <p:cTn id="33" dur="200" fill="hold">
                                          <p:stCondLst>
                                            <p:cond delay="600"/>
                                          </p:stCondLst>
                                        </p:cTn>
                                        <p:tgtEl>
                                          <p:spTgt spid="3">
                                            <p:graphicEl>
                                              <a:dgm id="{2295EF17-DD2E-44BE-83EC-44BF5E54875D}"/>
                                            </p:graphicEl>
                                          </p:spTgt>
                                        </p:tgtEl>
                                        <p:attrNameLst>
                                          <p:attrName>r</p:attrName>
                                        </p:attrNameLst>
                                      </p:cBhvr>
                                    </p:animRot>
                                    <p:animRot by="120000">
                                      <p:cBhvr>
                                        <p:cTn id="34" dur="200" fill="hold">
                                          <p:stCondLst>
                                            <p:cond delay="800"/>
                                          </p:stCondLst>
                                        </p:cTn>
                                        <p:tgtEl>
                                          <p:spTgt spid="3">
                                            <p:graphicEl>
                                              <a:dgm id="{2295EF17-DD2E-44BE-83EC-44BF5E54875D}"/>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445" y="228600"/>
            <a:ext cx="10971524" cy="1062546"/>
          </a:xfrm>
          <a:solidFill>
            <a:srgbClr val="0070C0"/>
          </a:solidFill>
          <a:ln>
            <a:solidFill>
              <a:srgbClr val="0070C0"/>
            </a:solidFill>
          </a:ln>
        </p:spPr>
        <p:txBody>
          <a:bodyPr>
            <a:noAutofit/>
          </a:bodyPr>
          <a:lstStyle/>
          <a:p>
            <a:pPr algn="ctr"/>
            <a:r>
              <a:rPr lang="en-US" sz="5400" b="1" dirty="0">
                <a:solidFill>
                  <a:schemeClr val="bg1"/>
                </a:solidFill>
                <a:latin typeface="Agency FB" panose="020B0503020202020204" pitchFamily="34" charset="0"/>
              </a:rPr>
              <a:t>Results</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606504" y="299040"/>
            <a:ext cx="1062547" cy="921669"/>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4">
            <a:extLst>
              <a:ext uri="{FF2B5EF4-FFF2-40B4-BE49-F238E27FC236}">
                <a16:creationId xmlns:a16="http://schemas.microsoft.com/office/drawing/2014/main" id="{47F7D61E-2145-85AE-48DD-EB1338F70D7A}"/>
              </a:ext>
            </a:extLst>
          </p:cNvPr>
          <p:cNvSpPr/>
          <p:nvPr/>
        </p:nvSpPr>
        <p:spPr>
          <a:xfrm>
            <a:off x="150812" y="1371600"/>
            <a:ext cx="8305800" cy="762000"/>
          </a:xfrm>
          <a:custGeom>
            <a:avLst/>
            <a:gdLst>
              <a:gd name="connsiteX0" fmla="*/ 0 w 3467014"/>
              <a:gd name="connsiteY0" fmla="*/ 169865 h 1698648"/>
              <a:gd name="connsiteX1" fmla="*/ 169865 w 3467014"/>
              <a:gd name="connsiteY1" fmla="*/ 0 h 1698648"/>
              <a:gd name="connsiteX2" fmla="*/ 3297149 w 3467014"/>
              <a:gd name="connsiteY2" fmla="*/ 0 h 1698648"/>
              <a:gd name="connsiteX3" fmla="*/ 3467014 w 3467014"/>
              <a:gd name="connsiteY3" fmla="*/ 169865 h 1698648"/>
              <a:gd name="connsiteX4" fmla="*/ 3467014 w 3467014"/>
              <a:gd name="connsiteY4" fmla="*/ 1528783 h 1698648"/>
              <a:gd name="connsiteX5" fmla="*/ 3297149 w 3467014"/>
              <a:gd name="connsiteY5" fmla="*/ 1698648 h 1698648"/>
              <a:gd name="connsiteX6" fmla="*/ 169865 w 3467014"/>
              <a:gd name="connsiteY6" fmla="*/ 1698648 h 1698648"/>
              <a:gd name="connsiteX7" fmla="*/ 0 w 3467014"/>
              <a:gd name="connsiteY7" fmla="*/ 1528783 h 1698648"/>
              <a:gd name="connsiteX8" fmla="*/ 0 w 3467014"/>
              <a:gd name="connsiteY8" fmla="*/ 169865 h 16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014" h="1698648">
                <a:moveTo>
                  <a:pt x="0" y="169865"/>
                </a:moveTo>
                <a:cubicBezTo>
                  <a:pt x="0" y="76051"/>
                  <a:pt x="76051" y="0"/>
                  <a:pt x="169865" y="0"/>
                </a:cubicBezTo>
                <a:lnTo>
                  <a:pt x="3297149" y="0"/>
                </a:lnTo>
                <a:cubicBezTo>
                  <a:pt x="3390963" y="0"/>
                  <a:pt x="3467014" y="76051"/>
                  <a:pt x="3467014" y="169865"/>
                </a:cubicBezTo>
                <a:lnTo>
                  <a:pt x="3467014" y="1528783"/>
                </a:lnTo>
                <a:cubicBezTo>
                  <a:pt x="3467014" y="1622597"/>
                  <a:pt x="3390963" y="1698648"/>
                  <a:pt x="3297149" y="1698648"/>
                </a:cubicBezTo>
                <a:lnTo>
                  <a:pt x="169865" y="1698648"/>
                </a:lnTo>
                <a:cubicBezTo>
                  <a:pt x="76051" y="1698648"/>
                  <a:pt x="0" y="1622597"/>
                  <a:pt x="0" y="1528783"/>
                </a:cubicBezTo>
                <a:lnTo>
                  <a:pt x="0" y="169865"/>
                </a:lnTo>
                <a:close/>
              </a:path>
            </a:pathLst>
          </a:custGeom>
          <a:solidFill>
            <a:srgbClr val="002060"/>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6912" tIns="186912" rIns="186912" bIns="186912" numCol="1" spcCol="1270" anchor="ctr" anchorCtr="0">
            <a:noAutofit/>
          </a:bodyPr>
          <a:lstStyle/>
          <a:p>
            <a:pPr lvl="0" algn="ctr" defTabSz="1600200">
              <a:lnSpc>
                <a:spcPct val="90000"/>
              </a:lnSpc>
              <a:spcBef>
                <a:spcPct val="0"/>
              </a:spcBef>
              <a:spcAft>
                <a:spcPct val="35000"/>
              </a:spcAft>
            </a:pPr>
            <a:r>
              <a:rPr lang="en-US" sz="3600" b="1" kern="1200" dirty="0">
                <a:latin typeface="Agency FB" panose="020B0503020202020204" pitchFamily="34" charset="0"/>
              </a:rPr>
              <a:t>1. </a:t>
            </a:r>
            <a:r>
              <a:rPr lang="en-US" sz="3600" b="1" dirty="0">
                <a:latin typeface="Agency FB" panose="020B0503020202020204" pitchFamily="34" charset="0"/>
              </a:rPr>
              <a:t>Characteristics of Strategic Adaptive Leadership</a:t>
            </a:r>
            <a:endParaRPr lang="en-US" sz="3600" b="1" kern="1200" dirty="0">
              <a:latin typeface="Agency FB" panose="020B0503020202020204" pitchFamily="34" charset="0"/>
            </a:endParaRPr>
          </a:p>
        </p:txBody>
      </p:sp>
      <p:sp>
        <p:nvSpPr>
          <p:cNvPr id="7" name="Freeform: Shape 6">
            <a:extLst>
              <a:ext uri="{FF2B5EF4-FFF2-40B4-BE49-F238E27FC236}">
                <a16:creationId xmlns:a16="http://schemas.microsoft.com/office/drawing/2014/main" id="{1F659F79-012F-8D0F-EAA7-55FC6CD3D9E1}"/>
              </a:ext>
            </a:extLst>
          </p:cNvPr>
          <p:cNvSpPr/>
          <p:nvPr/>
        </p:nvSpPr>
        <p:spPr>
          <a:xfrm rot="5400000">
            <a:off x="3713785" y="2148466"/>
            <a:ext cx="249353" cy="330514"/>
          </a:xfrm>
          <a:custGeom>
            <a:avLst/>
            <a:gdLst>
              <a:gd name="connsiteX0" fmla="*/ 0 w 249353"/>
              <a:gd name="connsiteY0" fmla="*/ 66103 h 330514"/>
              <a:gd name="connsiteX1" fmla="*/ 124677 w 249353"/>
              <a:gd name="connsiteY1" fmla="*/ 66103 h 330514"/>
              <a:gd name="connsiteX2" fmla="*/ 124677 w 249353"/>
              <a:gd name="connsiteY2" fmla="*/ 0 h 330514"/>
              <a:gd name="connsiteX3" fmla="*/ 249353 w 249353"/>
              <a:gd name="connsiteY3" fmla="*/ 165257 h 330514"/>
              <a:gd name="connsiteX4" fmla="*/ 124677 w 249353"/>
              <a:gd name="connsiteY4" fmla="*/ 330514 h 330514"/>
              <a:gd name="connsiteX5" fmla="*/ 124677 w 249353"/>
              <a:gd name="connsiteY5" fmla="*/ 264411 h 330514"/>
              <a:gd name="connsiteX6" fmla="*/ 0 w 249353"/>
              <a:gd name="connsiteY6" fmla="*/ 264411 h 330514"/>
              <a:gd name="connsiteX7" fmla="*/ 0 w 249353"/>
              <a:gd name="connsiteY7" fmla="*/ 66103 h 3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53" h="330514">
                <a:moveTo>
                  <a:pt x="0" y="66103"/>
                </a:moveTo>
                <a:lnTo>
                  <a:pt x="124677" y="66103"/>
                </a:lnTo>
                <a:lnTo>
                  <a:pt x="124677" y="0"/>
                </a:lnTo>
                <a:lnTo>
                  <a:pt x="249353" y="165257"/>
                </a:lnTo>
                <a:lnTo>
                  <a:pt x="124677" y="330514"/>
                </a:lnTo>
                <a:lnTo>
                  <a:pt x="124677" y="264411"/>
                </a:lnTo>
                <a:lnTo>
                  <a:pt x="0" y="264411"/>
                </a:lnTo>
                <a:lnTo>
                  <a:pt x="0" y="66103"/>
                </a:lnTo>
                <a:close/>
              </a:path>
            </a:pathLst>
          </a:custGeom>
          <a:solidFill>
            <a:srgbClr val="00B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6103" rIns="74806" bIns="66103"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1" name="Slide Number Placeholder 14">
            <a:extLst>
              <a:ext uri="{FF2B5EF4-FFF2-40B4-BE49-F238E27FC236}">
                <a16:creationId xmlns:a16="http://schemas.microsoft.com/office/drawing/2014/main" id="{758BFD42-1BF4-4142-8879-6B9382609639}"/>
              </a:ext>
            </a:extLst>
          </p:cNvPr>
          <p:cNvSpPr>
            <a:spLocks noGrp="1"/>
          </p:cNvSpPr>
          <p:nvPr>
            <p:ph type="sldNum" sz="quarter" idx="12"/>
          </p:nvPr>
        </p:nvSpPr>
        <p:spPr>
          <a:xfrm>
            <a:off x="9223326" y="5486401"/>
            <a:ext cx="2925318" cy="1397039"/>
          </a:xfrm>
        </p:spPr>
        <p:txBody>
          <a:bodyPr/>
          <a:lstStyle/>
          <a:p>
            <a:fld id="{DA60BA0E-20D0-4E7C-B286-26C960A6788F}" type="slidenum">
              <a:rPr lang="en-US" sz="5400" smtClean="0">
                <a:solidFill>
                  <a:srgbClr val="C00000">
                    <a:alpha val="25000"/>
                  </a:srgbClr>
                </a:solidFill>
              </a:rPr>
              <a:t>13</a:t>
            </a:fld>
            <a:endParaRPr lang="en-US" sz="5400" dirty="0">
              <a:solidFill>
                <a:srgbClr val="C00000">
                  <a:alpha val="25000"/>
                </a:srgbClr>
              </a:solidFill>
            </a:endParaRPr>
          </a:p>
        </p:txBody>
      </p:sp>
      <p:sp>
        <p:nvSpPr>
          <p:cNvPr id="3" name="Content Placeholder 4">
            <a:extLst>
              <a:ext uri="{FF2B5EF4-FFF2-40B4-BE49-F238E27FC236}">
                <a16:creationId xmlns:a16="http://schemas.microsoft.com/office/drawing/2014/main" id="{0041F82C-8859-06E4-C4B4-E5B3B6098585}"/>
              </a:ext>
            </a:extLst>
          </p:cNvPr>
          <p:cNvSpPr>
            <a:spLocks noGrp="1"/>
          </p:cNvSpPr>
          <p:nvPr>
            <p:ph idx="1"/>
          </p:nvPr>
        </p:nvSpPr>
        <p:spPr>
          <a:xfrm>
            <a:off x="150812" y="2466120"/>
            <a:ext cx="11734800" cy="4391880"/>
          </a:xfrm>
          <a:ln>
            <a:solidFill>
              <a:schemeClr val="accent1"/>
            </a:solidFill>
          </a:ln>
        </p:spPr>
        <p:txBody>
          <a:bodyPr>
            <a:noAutofit/>
          </a:bodyPr>
          <a:lstStyle/>
          <a:p>
            <a:pPr marL="0" indent="0">
              <a:lnSpc>
                <a:spcPct val="100000"/>
              </a:lnSpc>
              <a:buNone/>
            </a:pPr>
            <a:r>
              <a:rPr lang="en-US" sz="3200" b="1" dirty="0">
                <a:solidFill>
                  <a:srgbClr val="7030A0"/>
                </a:solidFill>
                <a:latin typeface="Agency FB" panose="020B0503020202020204" pitchFamily="34" charset="0"/>
              </a:rPr>
              <a:t>(1) Personal characteristics: </a:t>
            </a:r>
            <a:r>
              <a:rPr lang="en-US" sz="2800" b="1" dirty="0">
                <a:solidFill>
                  <a:schemeClr val="accent1">
                    <a:lumMod val="50000"/>
                  </a:schemeClr>
                </a:solidFill>
                <a:latin typeface="Agency FB" panose="020B0503020202020204" pitchFamily="34" charset="0"/>
              </a:rPr>
              <a:t>proactive, high expectations for job achievement and commitment to completion, flexible adaptation to the situation with a broad vision, creativity, action with dignity, and a democratic viewpoint. </a:t>
            </a:r>
          </a:p>
          <a:p>
            <a:pPr marL="0" indent="0">
              <a:lnSpc>
                <a:spcPct val="100000"/>
              </a:lnSpc>
              <a:buNone/>
            </a:pPr>
            <a:r>
              <a:rPr lang="en-US" sz="3200" b="1" dirty="0">
                <a:solidFill>
                  <a:srgbClr val="7030A0"/>
                </a:solidFill>
                <a:latin typeface="Agency FB" panose="020B0503020202020204" pitchFamily="34" charset="0"/>
              </a:rPr>
              <a:t>(2) Strategic adaptive leadership development: </a:t>
            </a:r>
            <a:r>
              <a:rPr lang="en-US" sz="2800" b="1" dirty="0">
                <a:solidFill>
                  <a:schemeClr val="accent1">
                    <a:lumMod val="50000"/>
                  </a:schemeClr>
                </a:solidFill>
                <a:latin typeface="Agency FB" panose="020B0503020202020204" pitchFamily="34" charset="0"/>
              </a:rPr>
              <a:t>develop clear systems and structures, supervise operations accordingly, promote teamwork by involving stakeholders in thinking and doing, hold regularly meetings with the staff for creative academic work, conduct research, and create innovations in VE for excellence.</a:t>
            </a:r>
          </a:p>
          <a:p>
            <a:pPr marL="0" indent="0">
              <a:lnSpc>
                <a:spcPct val="100000"/>
              </a:lnSpc>
              <a:buNone/>
            </a:pPr>
            <a:r>
              <a:rPr lang="en-US" sz="3200" b="1" dirty="0">
                <a:solidFill>
                  <a:srgbClr val="7030A0"/>
                </a:solidFill>
                <a:latin typeface="Agency FB" panose="020B0503020202020204" pitchFamily="34" charset="0"/>
              </a:rPr>
              <a:t>(3) Adaptive leaders aim: </a:t>
            </a:r>
            <a:r>
              <a:rPr lang="en-US" sz="2800" b="1" dirty="0">
                <a:solidFill>
                  <a:schemeClr val="accent1">
                    <a:lumMod val="50000"/>
                  </a:schemeClr>
                </a:solidFill>
                <a:latin typeface="Agency FB" panose="020B0503020202020204" pitchFamily="34" charset="0"/>
              </a:rPr>
              <a:t>preparing personnel with knowledge and ability to adjust teaching and learning through various methods. </a:t>
            </a:r>
          </a:p>
        </p:txBody>
      </p:sp>
    </p:spTree>
    <p:extLst>
      <p:ext uri="{BB962C8B-B14F-4D97-AF65-F5344CB8AC3E}">
        <p14:creationId xmlns:p14="http://schemas.microsoft.com/office/powerpoint/2010/main" val="18009855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1D7EF3-E3DE-679D-A437-7F0E1362B83B}"/>
              </a:ext>
            </a:extLst>
          </p:cNvPr>
          <p:cNvSpPr/>
          <p:nvPr/>
        </p:nvSpPr>
        <p:spPr>
          <a:xfrm>
            <a:off x="9371012" y="3124200"/>
            <a:ext cx="1432566" cy="365278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0E279B-1944-23DA-5321-B3045DE75A8A}"/>
              </a:ext>
            </a:extLst>
          </p:cNvPr>
          <p:cNvSpPr/>
          <p:nvPr/>
        </p:nvSpPr>
        <p:spPr>
          <a:xfrm>
            <a:off x="7413053" y="3124200"/>
            <a:ext cx="960882" cy="365278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7445" y="228600"/>
            <a:ext cx="10971524" cy="1062546"/>
          </a:xfrm>
          <a:solidFill>
            <a:srgbClr val="0070C0"/>
          </a:solidFill>
          <a:ln>
            <a:solidFill>
              <a:srgbClr val="0070C0"/>
            </a:solidFill>
          </a:ln>
        </p:spPr>
        <p:txBody>
          <a:bodyPr>
            <a:noAutofit/>
          </a:bodyPr>
          <a:lstStyle/>
          <a:p>
            <a:pPr algn="ctr"/>
            <a:r>
              <a:rPr lang="en-US" sz="5400" b="1" dirty="0">
                <a:solidFill>
                  <a:schemeClr val="bg1"/>
                </a:solidFill>
                <a:latin typeface="Agency FB" panose="020B0503020202020204" pitchFamily="34" charset="0"/>
              </a:rPr>
              <a:t>Results</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606504" y="299040"/>
            <a:ext cx="1062547" cy="921669"/>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4">
            <a:extLst>
              <a:ext uri="{FF2B5EF4-FFF2-40B4-BE49-F238E27FC236}">
                <a16:creationId xmlns:a16="http://schemas.microsoft.com/office/drawing/2014/main" id="{47F7D61E-2145-85AE-48DD-EB1338F70D7A}"/>
              </a:ext>
            </a:extLst>
          </p:cNvPr>
          <p:cNvSpPr/>
          <p:nvPr/>
        </p:nvSpPr>
        <p:spPr>
          <a:xfrm>
            <a:off x="150812" y="1371600"/>
            <a:ext cx="7838728" cy="762000"/>
          </a:xfrm>
          <a:custGeom>
            <a:avLst/>
            <a:gdLst>
              <a:gd name="connsiteX0" fmla="*/ 0 w 3467014"/>
              <a:gd name="connsiteY0" fmla="*/ 169865 h 1698648"/>
              <a:gd name="connsiteX1" fmla="*/ 169865 w 3467014"/>
              <a:gd name="connsiteY1" fmla="*/ 0 h 1698648"/>
              <a:gd name="connsiteX2" fmla="*/ 3297149 w 3467014"/>
              <a:gd name="connsiteY2" fmla="*/ 0 h 1698648"/>
              <a:gd name="connsiteX3" fmla="*/ 3467014 w 3467014"/>
              <a:gd name="connsiteY3" fmla="*/ 169865 h 1698648"/>
              <a:gd name="connsiteX4" fmla="*/ 3467014 w 3467014"/>
              <a:gd name="connsiteY4" fmla="*/ 1528783 h 1698648"/>
              <a:gd name="connsiteX5" fmla="*/ 3297149 w 3467014"/>
              <a:gd name="connsiteY5" fmla="*/ 1698648 h 1698648"/>
              <a:gd name="connsiteX6" fmla="*/ 169865 w 3467014"/>
              <a:gd name="connsiteY6" fmla="*/ 1698648 h 1698648"/>
              <a:gd name="connsiteX7" fmla="*/ 0 w 3467014"/>
              <a:gd name="connsiteY7" fmla="*/ 1528783 h 1698648"/>
              <a:gd name="connsiteX8" fmla="*/ 0 w 3467014"/>
              <a:gd name="connsiteY8" fmla="*/ 169865 h 16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014" h="1698648">
                <a:moveTo>
                  <a:pt x="0" y="169865"/>
                </a:moveTo>
                <a:cubicBezTo>
                  <a:pt x="0" y="76051"/>
                  <a:pt x="76051" y="0"/>
                  <a:pt x="169865" y="0"/>
                </a:cubicBezTo>
                <a:lnTo>
                  <a:pt x="3297149" y="0"/>
                </a:lnTo>
                <a:cubicBezTo>
                  <a:pt x="3390963" y="0"/>
                  <a:pt x="3467014" y="76051"/>
                  <a:pt x="3467014" y="169865"/>
                </a:cubicBezTo>
                <a:lnTo>
                  <a:pt x="3467014" y="1528783"/>
                </a:lnTo>
                <a:cubicBezTo>
                  <a:pt x="3467014" y="1622597"/>
                  <a:pt x="3390963" y="1698648"/>
                  <a:pt x="3297149" y="1698648"/>
                </a:cubicBezTo>
                <a:lnTo>
                  <a:pt x="169865" y="1698648"/>
                </a:lnTo>
                <a:cubicBezTo>
                  <a:pt x="76051" y="1698648"/>
                  <a:pt x="0" y="1622597"/>
                  <a:pt x="0" y="1528783"/>
                </a:cubicBezTo>
                <a:lnTo>
                  <a:pt x="0" y="169865"/>
                </a:lnTo>
                <a:close/>
              </a:path>
            </a:pathLst>
          </a:custGeom>
          <a:solidFill>
            <a:srgbClr val="002060"/>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6912" tIns="186912" rIns="186912" bIns="186912" numCol="1" spcCol="1270" anchor="ctr" anchorCtr="0">
            <a:noAutofit/>
          </a:bodyPr>
          <a:lstStyle/>
          <a:p>
            <a:pPr lvl="0" algn="ctr" defTabSz="1600200">
              <a:lnSpc>
                <a:spcPct val="90000"/>
              </a:lnSpc>
              <a:spcBef>
                <a:spcPct val="0"/>
              </a:spcBef>
              <a:spcAft>
                <a:spcPct val="35000"/>
              </a:spcAft>
            </a:pPr>
            <a:r>
              <a:rPr lang="en-US" sz="3600" b="1" dirty="0">
                <a:latin typeface="Agency FB" panose="020B0503020202020204" pitchFamily="34" charset="0"/>
              </a:rPr>
              <a:t>2. Elements of  Strategic Adaptive Leadership</a:t>
            </a:r>
            <a:endParaRPr lang="en-US" sz="3600" b="1" kern="1200" dirty="0">
              <a:latin typeface="Agency FB" panose="020B0503020202020204" pitchFamily="34" charset="0"/>
            </a:endParaRPr>
          </a:p>
        </p:txBody>
      </p:sp>
      <p:sp>
        <p:nvSpPr>
          <p:cNvPr id="7" name="Freeform: Shape 6">
            <a:extLst>
              <a:ext uri="{FF2B5EF4-FFF2-40B4-BE49-F238E27FC236}">
                <a16:creationId xmlns:a16="http://schemas.microsoft.com/office/drawing/2014/main" id="{1F659F79-012F-8D0F-EAA7-55FC6CD3D9E1}"/>
              </a:ext>
            </a:extLst>
          </p:cNvPr>
          <p:cNvSpPr/>
          <p:nvPr/>
        </p:nvSpPr>
        <p:spPr>
          <a:xfrm rot="5400000">
            <a:off x="3713785" y="2148466"/>
            <a:ext cx="249353" cy="330514"/>
          </a:xfrm>
          <a:custGeom>
            <a:avLst/>
            <a:gdLst>
              <a:gd name="connsiteX0" fmla="*/ 0 w 249353"/>
              <a:gd name="connsiteY0" fmla="*/ 66103 h 330514"/>
              <a:gd name="connsiteX1" fmla="*/ 124677 w 249353"/>
              <a:gd name="connsiteY1" fmla="*/ 66103 h 330514"/>
              <a:gd name="connsiteX2" fmla="*/ 124677 w 249353"/>
              <a:gd name="connsiteY2" fmla="*/ 0 h 330514"/>
              <a:gd name="connsiteX3" fmla="*/ 249353 w 249353"/>
              <a:gd name="connsiteY3" fmla="*/ 165257 h 330514"/>
              <a:gd name="connsiteX4" fmla="*/ 124677 w 249353"/>
              <a:gd name="connsiteY4" fmla="*/ 330514 h 330514"/>
              <a:gd name="connsiteX5" fmla="*/ 124677 w 249353"/>
              <a:gd name="connsiteY5" fmla="*/ 264411 h 330514"/>
              <a:gd name="connsiteX6" fmla="*/ 0 w 249353"/>
              <a:gd name="connsiteY6" fmla="*/ 264411 h 330514"/>
              <a:gd name="connsiteX7" fmla="*/ 0 w 249353"/>
              <a:gd name="connsiteY7" fmla="*/ 66103 h 3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53" h="330514">
                <a:moveTo>
                  <a:pt x="0" y="66103"/>
                </a:moveTo>
                <a:lnTo>
                  <a:pt x="124677" y="66103"/>
                </a:lnTo>
                <a:lnTo>
                  <a:pt x="124677" y="0"/>
                </a:lnTo>
                <a:lnTo>
                  <a:pt x="249353" y="165257"/>
                </a:lnTo>
                <a:lnTo>
                  <a:pt x="124677" y="330514"/>
                </a:lnTo>
                <a:lnTo>
                  <a:pt x="124677" y="264411"/>
                </a:lnTo>
                <a:lnTo>
                  <a:pt x="0" y="264411"/>
                </a:lnTo>
                <a:lnTo>
                  <a:pt x="0" y="66103"/>
                </a:lnTo>
                <a:close/>
              </a:path>
            </a:pathLst>
          </a:custGeom>
          <a:solidFill>
            <a:srgbClr val="00B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6103" rIns="74806" bIns="66103"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1" name="Slide Number Placeholder 14">
            <a:extLst>
              <a:ext uri="{FF2B5EF4-FFF2-40B4-BE49-F238E27FC236}">
                <a16:creationId xmlns:a16="http://schemas.microsoft.com/office/drawing/2014/main" id="{758BFD42-1BF4-4142-8879-6B9382609639}"/>
              </a:ext>
            </a:extLst>
          </p:cNvPr>
          <p:cNvSpPr>
            <a:spLocks noGrp="1"/>
          </p:cNvSpPr>
          <p:nvPr>
            <p:ph type="sldNum" sz="quarter" idx="12"/>
          </p:nvPr>
        </p:nvSpPr>
        <p:spPr>
          <a:xfrm>
            <a:off x="9223326" y="5486401"/>
            <a:ext cx="2925318" cy="1397039"/>
          </a:xfrm>
        </p:spPr>
        <p:txBody>
          <a:bodyPr/>
          <a:lstStyle/>
          <a:p>
            <a:fld id="{DA60BA0E-20D0-4E7C-B286-26C960A6788F}" type="slidenum">
              <a:rPr lang="en-US" sz="5400" smtClean="0">
                <a:solidFill>
                  <a:srgbClr val="C00000">
                    <a:alpha val="25000"/>
                  </a:srgbClr>
                </a:solidFill>
              </a:rPr>
              <a:t>14</a:t>
            </a:fld>
            <a:endParaRPr lang="en-US" sz="5400" dirty="0">
              <a:solidFill>
                <a:srgbClr val="C00000">
                  <a:alpha val="25000"/>
                </a:srgbClr>
              </a:solidFill>
            </a:endParaRPr>
          </a:p>
        </p:txBody>
      </p:sp>
      <p:sp>
        <p:nvSpPr>
          <p:cNvPr id="3" name="Rectangle 2">
            <a:extLst>
              <a:ext uri="{FF2B5EF4-FFF2-40B4-BE49-F238E27FC236}">
                <a16:creationId xmlns:a16="http://schemas.microsoft.com/office/drawing/2014/main" id="{0676D9AE-3ABE-FCD2-293D-5F26EDDE5DD6}"/>
              </a:ext>
            </a:extLst>
          </p:cNvPr>
          <p:cNvSpPr/>
          <p:nvPr/>
        </p:nvSpPr>
        <p:spPr>
          <a:xfrm>
            <a:off x="1751012" y="3124200"/>
            <a:ext cx="960882" cy="365278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0E05D962-588E-B4FE-B9B2-ECAD346B4EA7}"/>
              </a:ext>
            </a:extLst>
          </p:cNvPr>
          <p:cNvGraphicFramePr>
            <a:graphicFrameLocks noGrp="1"/>
          </p:cNvGraphicFramePr>
          <p:nvPr>
            <p:extLst>
              <p:ext uri="{D42A27DB-BD31-4B8C-83A1-F6EECF244321}">
                <p14:modId xmlns:p14="http://schemas.microsoft.com/office/powerpoint/2010/main" val="40827842"/>
              </p:ext>
            </p:extLst>
          </p:nvPr>
        </p:nvGraphicFramePr>
        <p:xfrm>
          <a:off x="1598612" y="2471853"/>
          <a:ext cx="9220200" cy="4309838"/>
        </p:xfrm>
        <a:graphic>
          <a:graphicData uri="http://schemas.openxmlformats.org/drawingml/2006/table">
            <a:tbl>
              <a:tblPr firstRow="1" firstCol="1" bandRow="1">
                <a:tableStyleId>{3B4B98B0-60AC-42C2-AFA5-B58CD77FA1E5}</a:tableStyleId>
              </a:tblPr>
              <a:tblGrid>
                <a:gridCol w="1245973">
                  <a:extLst>
                    <a:ext uri="{9D8B030D-6E8A-4147-A177-3AD203B41FA5}">
                      <a16:colId xmlns:a16="http://schemas.microsoft.com/office/drawing/2014/main" val="1004290174"/>
                    </a:ext>
                  </a:extLst>
                </a:gridCol>
                <a:gridCol w="4546051">
                  <a:extLst>
                    <a:ext uri="{9D8B030D-6E8A-4147-A177-3AD203B41FA5}">
                      <a16:colId xmlns:a16="http://schemas.microsoft.com/office/drawing/2014/main" val="352512398"/>
                    </a:ext>
                  </a:extLst>
                </a:gridCol>
                <a:gridCol w="902778">
                  <a:extLst>
                    <a:ext uri="{9D8B030D-6E8A-4147-A177-3AD203B41FA5}">
                      <a16:colId xmlns:a16="http://schemas.microsoft.com/office/drawing/2014/main" val="112285417"/>
                    </a:ext>
                  </a:extLst>
                </a:gridCol>
                <a:gridCol w="1010872">
                  <a:extLst>
                    <a:ext uri="{9D8B030D-6E8A-4147-A177-3AD203B41FA5}">
                      <a16:colId xmlns:a16="http://schemas.microsoft.com/office/drawing/2014/main" val="1252849927"/>
                    </a:ext>
                  </a:extLst>
                </a:gridCol>
                <a:gridCol w="1514526">
                  <a:extLst>
                    <a:ext uri="{9D8B030D-6E8A-4147-A177-3AD203B41FA5}">
                      <a16:colId xmlns:a16="http://schemas.microsoft.com/office/drawing/2014/main" val="3804649485"/>
                    </a:ext>
                  </a:extLst>
                </a:gridCol>
              </a:tblGrid>
              <a:tr h="641081">
                <a:tc>
                  <a:txBody>
                    <a:bodyPr/>
                    <a:lstStyle/>
                    <a:p>
                      <a:pPr algn="ctr"/>
                      <a:r>
                        <a:rPr lang="en-US" sz="2000" b="1" dirty="0">
                          <a:effectLst/>
                          <a:latin typeface="Agency FB" panose="020B0503020202020204" pitchFamily="34" charset="0"/>
                        </a:rPr>
                        <a:t>Elements</a:t>
                      </a:r>
                      <a:endParaRPr lang="en-US" sz="2000" b="1" dirty="0">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nchor="ctr">
                    <a:solidFill>
                      <a:srgbClr val="FFFF00"/>
                    </a:solidFill>
                  </a:tcPr>
                </a:tc>
                <a:tc>
                  <a:txBody>
                    <a:bodyPr/>
                    <a:lstStyle/>
                    <a:p>
                      <a:pPr algn="ctr"/>
                      <a:r>
                        <a:rPr lang="en-US" sz="2000" b="1" dirty="0">
                          <a:effectLst/>
                          <a:latin typeface="Agency FB" panose="020B0503020202020204" pitchFamily="34" charset="0"/>
                        </a:rPr>
                        <a:t>Element names</a:t>
                      </a:r>
                      <a:endParaRPr lang="en-US" sz="2000" b="1" dirty="0">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nchor="ctr">
                    <a:solidFill>
                      <a:srgbClr val="FFFF00"/>
                    </a:solidFill>
                  </a:tcPr>
                </a:tc>
                <a:tc>
                  <a:txBody>
                    <a:bodyPr/>
                    <a:lstStyle/>
                    <a:p>
                      <a:pPr algn="ctr"/>
                      <a:r>
                        <a:rPr lang="en-US" sz="2000" b="1" dirty="0">
                          <a:effectLst/>
                          <a:latin typeface="Agency FB" panose="020B0503020202020204" pitchFamily="34" charset="0"/>
                        </a:rPr>
                        <a:t>Number </a:t>
                      </a:r>
                    </a:p>
                    <a:p>
                      <a:pPr algn="ctr"/>
                      <a:r>
                        <a:rPr lang="en-US" sz="2000" b="1" dirty="0">
                          <a:effectLst/>
                          <a:latin typeface="Agency FB" panose="020B0503020202020204" pitchFamily="34" charset="0"/>
                        </a:rPr>
                        <a:t>of items </a:t>
                      </a:r>
                      <a:endParaRPr lang="en-US" sz="2000" b="1" dirty="0">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nchor="ctr">
                    <a:solidFill>
                      <a:srgbClr val="FFFF00"/>
                    </a:solidFill>
                  </a:tcPr>
                </a:tc>
                <a:tc>
                  <a:txBody>
                    <a:bodyPr/>
                    <a:lstStyle/>
                    <a:p>
                      <a:pPr algn="ctr"/>
                      <a:r>
                        <a:rPr lang="en-US" sz="2000" b="1" dirty="0">
                          <a:effectLst/>
                          <a:latin typeface="Agency FB" panose="020B0503020202020204" pitchFamily="34" charset="0"/>
                        </a:rPr>
                        <a:t>Eigen Value</a:t>
                      </a:r>
                      <a:endParaRPr lang="en-US" sz="2000" b="1" dirty="0">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nchor="ctr">
                    <a:solidFill>
                      <a:srgbClr val="FFFF00"/>
                    </a:solidFill>
                  </a:tcPr>
                </a:tc>
                <a:tc>
                  <a:txBody>
                    <a:bodyPr/>
                    <a:lstStyle/>
                    <a:p>
                      <a:pPr algn="ctr"/>
                      <a:r>
                        <a:rPr lang="en-US" sz="2000" b="1" dirty="0">
                          <a:effectLst/>
                          <a:latin typeface="Agency FB" panose="020B0503020202020204" pitchFamily="34" charset="0"/>
                        </a:rPr>
                        <a:t>Percentage of variance</a:t>
                      </a:r>
                      <a:endParaRPr lang="en-US" sz="2000" b="1" dirty="0">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nchor="ctr">
                    <a:solidFill>
                      <a:srgbClr val="FFFF00"/>
                    </a:solidFill>
                  </a:tcPr>
                </a:tc>
                <a:extLst>
                  <a:ext uri="{0D108BD9-81ED-4DB2-BD59-A6C34878D82A}">
                    <a16:rowId xmlns:a16="http://schemas.microsoft.com/office/drawing/2014/main" val="3285013560"/>
                  </a:ext>
                </a:extLst>
              </a:tr>
              <a:tr h="236047">
                <a:tc>
                  <a:txBody>
                    <a:bodyPr/>
                    <a:lstStyle/>
                    <a:p>
                      <a:pPr algn="ctr"/>
                      <a:r>
                        <a:rPr lang="en-US" sz="1800" b="1">
                          <a:effectLst/>
                          <a:latin typeface="Agency FB" panose="020B0503020202020204" pitchFamily="34" charset="0"/>
                        </a:rPr>
                        <a:t>1.</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r>
                        <a:rPr lang="en-US" sz="1800" b="1" dirty="0">
                          <a:effectLst/>
                          <a:latin typeface="Agency FB" panose="020B0503020202020204" pitchFamily="34" charset="0"/>
                        </a:rPr>
                        <a:t>Charisma Leadership and Inspirational Motivation</a:t>
                      </a:r>
                      <a:endParaRPr lang="en-US" sz="1800" b="1" dirty="0">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16</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16.767</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22.446</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extLst>
                  <a:ext uri="{0D108BD9-81ED-4DB2-BD59-A6C34878D82A}">
                    <a16:rowId xmlns:a16="http://schemas.microsoft.com/office/drawing/2014/main" val="740752416"/>
                  </a:ext>
                </a:extLst>
              </a:tr>
              <a:tr h="413976">
                <a:tc>
                  <a:txBody>
                    <a:bodyPr/>
                    <a:lstStyle/>
                    <a:p>
                      <a:pPr algn="ctr"/>
                      <a:r>
                        <a:rPr lang="en-US" sz="1800" b="1">
                          <a:effectLst/>
                          <a:latin typeface="Agency FB" panose="020B0503020202020204" pitchFamily="34" charset="0"/>
                        </a:rPr>
                        <a:t>2.</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r>
                        <a:rPr lang="en-US" sz="1800" b="1">
                          <a:effectLst/>
                          <a:latin typeface="Agency FB" panose="020B0503020202020204" pitchFamily="34" charset="0"/>
                        </a:rPr>
                        <a:t>Individualized Consideration and Working as a Team</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15</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15.532</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17.009</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extLst>
                  <a:ext uri="{0D108BD9-81ED-4DB2-BD59-A6C34878D82A}">
                    <a16:rowId xmlns:a16="http://schemas.microsoft.com/office/drawing/2014/main" val="3891846063"/>
                  </a:ext>
                </a:extLst>
              </a:tr>
              <a:tr h="331717">
                <a:tc>
                  <a:txBody>
                    <a:bodyPr/>
                    <a:lstStyle/>
                    <a:p>
                      <a:pPr algn="ctr"/>
                      <a:r>
                        <a:rPr lang="en-US" sz="1800" b="1">
                          <a:effectLst/>
                          <a:latin typeface="Agency FB" panose="020B0503020202020204" pitchFamily="34" charset="0"/>
                        </a:rPr>
                        <a:t>3.</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r>
                        <a:rPr lang="en-US" sz="1800" b="1">
                          <a:effectLst/>
                          <a:latin typeface="Agency FB" panose="020B0503020202020204" pitchFamily="34" charset="0"/>
                        </a:rPr>
                        <a:t>Adaptive Strategy and Challenges</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14</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dirty="0">
                          <a:effectLst/>
                          <a:latin typeface="Agency FB" panose="020B0503020202020204" pitchFamily="34" charset="0"/>
                        </a:rPr>
                        <a:t>13.245</a:t>
                      </a:r>
                      <a:endParaRPr lang="en-US" sz="1800" b="1" dirty="0">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11.212</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extLst>
                  <a:ext uri="{0D108BD9-81ED-4DB2-BD59-A6C34878D82A}">
                    <a16:rowId xmlns:a16="http://schemas.microsoft.com/office/drawing/2014/main" val="276135489"/>
                  </a:ext>
                </a:extLst>
              </a:tr>
              <a:tr h="236047">
                <a:tc>
                  <a:txBody>
                    <a:bodyPr/>
                    <a:lstStyle/>
                    <a:p>
                      <a:pPr algn="ctr"/>
                      <a:r>
                        <a:rPr lang="en-US" sz="1800" b="1">
                          <a:effectLst/>
                          <a:latin typeface="Agency FB" panose="020B0503020202020204" pitchFamily="34" charset="0"/>
                        </a:rPr>
                        <a:t>4.</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r>
                        <a:rPr lang="en-US" sz="1800" b="1">
                          <a:effectLst/>
                          <a:latin typeface="Agency FB" panose="020B0503020202020204" pitchFamily="34" charset="0"/>
                        </a:rPr>
                        <a:t>Creating an Innovative Educational Organization</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13</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11.198</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9.004</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extLst>
                  <a:ext uri="{0D108BD9-81ED-4DB2-BD59-A6C34878D82A}">
                    <a16:rowId xmlns:a16="http://schemas.microsoft.com/office/drawing/2014/main" val="2990364474"/>
                  </a:ext>
                </a:extLst>
              </a:tr>
              <a:tr h="331717">
                <a:tc>
                  <a:txBody>
                    <a:bodyPr/>
                    <a:lstStyle/>
                    <a:p>
                      <a:pPr algn="ctr"/>
                      <a:r>
                        <a:rPr lang="en-US" sz="1800" b="1" dirty="0">
                          <a:effectLst/>
                          <a:latin typeface="Agency FB" panose="020B0503020202020204" pitchFamily="34" charset="0"/>
                        </a:rPr>
                        <a:t>5.</a:t>
                      </a:r>
                      <a:endParaRPr lang="en-US" sz="1800" b="1" dirty="0">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r>
                        <a:rPr lang="en-US" sz="1800" b="1">
                          <a:effectLst/>
                          <a:latin typeface="Agency FB" panose="020B0503020202020204" pitchFamily="34" charset="0"/>
                        </a:rPr>
                        <a:t>Building a Positive Corporate Culture</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12</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dirty="0">
                          <a:effectLst/>
                          <a:latin typeface="Agency FB" panose="020B0503020202020204" pitchFamily="34" charset="0"/>
                        </a:rPr>
                        <a:t>9.502</a:t>
                      </a:r>
                      <a:endParaRPr lang="en-US" sz="1800" b="1" dirty="0">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7.372</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extLst>
                  <a:ext uri="{0D108BD9-81ED-4DB2-BD59-A6C34878D82A}">
                    <a16:rowId xmlns:a16="http://schemas.microsoft.com/office/drawing/2014/main" val="1069376296"/>
                  </a:ext>
                </a:extLst>
              </a:tr>
              <a:tr h="473882">
                <a:tc>
                  <a:txBody>
                    <a:bodyPr/>
                    <a:lstStyle/>
                    <a:p>
                      <a:pPr algn="ctr"/>
                      <a:r>
                        <a:rPr lang="en-US" sz="1800" b="1">
                          <a:effectLst/>
                          <a:latin typeface="Agency FB" panose="020B0503020202020204" pitchFamily="34" charset="0"/>
                        </a:rPr>
                        <a:t>6.</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r>
                        <a:rPr lang="en-US" sz="1800" b="1">
                          <a:effectLst/>
                          <a:latin typeface="Agency FB" panose="020B0503020202020204" pitchFamily="34" charset="0"/>
                        </a:rPr>
                        <a:t>Creating a Creative Corporate Atmosphere and Shared Values)</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11</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7.014</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6.415</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extLst>
                  <a:ext uri="{0D108BD9-81ED-4DB2-BD59-A6C34878D82A}">
                    <a16:rowId xmlns:a16="http://schemas.microsoft.com/office/drawing/2014/main" val="218187718"/>
                  </a:ext>
                </a:extLst>
              </a:tr>
              <a:tr h="278071">
                <a:tc>
                  <a:txBody>
                    <a:bodyPr/>
                    <a:lstStyle/>
                    <a:p>
                      <a:pPr algn="ctr"/>
                      <a:r>
                        <a:rPr lang="en-US" sz="1800" b="1">
                          <a:effectLst/>
                          <a:latin typeface="Agency FB" panose="020B0503020202020204" pitchFamily="34" charset="0"/>
                        </a:rPr>
                        <a:t>7.</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r>
                        <a:rPr lang="en-US" sz="1800" b="1">
                          <a:effectLst/>
                          <a:latin typeface="Agency FB" panose="020B0503020202020204" pitchFamily="34" charset="0"/>
                        </a:rPr>
                        <a:t>Innovative Leadership Maturity</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10</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5.761</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5.002</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extLst>
                  <a:ext uri="{0D108BD9-81ED-4DB2-BD59-A6C34878D82A}">
                    <a16:rowId xmlns:a16="http://schemas.microsoft.com/office/drawing/2014/main" val="1268511001"/>
                  </a:ext>
                </a:extLst>
              </a:tr>
              <a:tr h="485504">
                <a:tc>
                  <a:txBody>
                    <a:bodyPr/>
                    <a:lstStyle/>
                    <a:p>
                      <a:pPr algn="ctr"/>
                      <a:r>
                        <a:rPr lang="en-US" sz="1800" b="1">
                          <a:effectLst/>
                          <a:latin typeface="Agency FB" panose="020B0503020202020204" pitchFamily="34" charset="0"/>
                        </a:rPr>
                        <a:t>8.</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r>
                        <a:rPr lang="en-US" sz="1800" b="1">
                          <a:effectLst/>
                          <a:latin typeface="Agency FB" panose="020B0503020202020204" pitchFamily="34" charset="0"/>
                        </a:rPr>
                        <a:t>Mindset Modification and Intellectual Stimulation</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9</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4.102</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3.037</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extLst>
                  <a:ext uri="{0D108BD9-81ED-4DB2-BD59-A6C34878D82A}">
                    <a16:rowId xmlns:a16="http://schemas.microsoft.com/office/drawing/2014/main" val="2209923229"/>
                  </a:ext>
                </a:extLst>
              </a:tr>
              <a:tr h="414869">
                <a:tc>
                  <a:txBody>
                    <a:bodyPr/>
                    <a:lstStyle/>
                    <a:p>
                      <a:pPr algn="ctr"/>
                      <a:r>
                        <a:rPr lang="en-US" sz="1800" b="1">
                          <a:effectLst/>
                          <a:latin typeface="Agency FB" panose="020B0503020202020204" pitchFamily="34" charset="0"/>
                        </a:rPr>
                        <a:t>9.</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r>
                        <a:rPr lang="en-US" sz="1800" b="1">
                          <a:effectLst/>
                          <a:latin typeface="Agency FB" panose="020B0503020202020204" pitchFamily="34" charset="0"/>
                        </a:rPr>
                        <a:t>Digital Skills Development toward Excellence</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8</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3.729</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tc>
                  <a:txBody>
                    <a:bodyPr/>
                    <a:lstStyle/>
                    <a:p>
                      <a:pPr algn="ctr"/>
                      <a:r>
                        <a:rPr lang="en-US" sz="1800" b="1">
                          <a:effectLst/>
                          <a:latin typeface="Agency FB" panose="020B0503020202020204" pitchFamily="34" charset="0"/>
                        </a:rPr>
                        <a:t>2.202</a:t>
                      </a:r>
                      <a:endParaRPr lang="en-US" sz="1800" b="1">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tc>
                <a:extLst>
                  <a:ext uri="{0D108BD9-81ED-4DB2-BD59-A6C34878D82A}">
                    <a16:rowId xmlns:a16="http://schemas.microsoft.com/office/drawing/2014/main" val="2262218425"/>
                  </a:ext>
                </a:extLst>
              </a:tr>
              <a:tr h="315623">
                <a:tc gridSpan="4">
                  <a:txBody>
                    <a:bodyPr/>
                    <a:lstStyle/>
                    <a:p>
                      <a:pPr algn="ctr"/>
                      <a:r>
                        <a:rPr lang="en-US" sz="1800" b="1" dirty="0">
                          <a:solidFill>
                            <a:srgbClr val="FF0000"/>
                          </a:solidFill>
                          <a:effectLst/>
                          <a:latin typeface="Agency FB" panose="020B0503020202020204" pitchFamily="34" charset="0"/>
                        </a:rPr>
                        <a:t>Total</a:t>
                      </a:r>
                      <a:endParaRPr lang="en-US" sz="1800" b="1" dirty="0">
                        <a:solidFill>
                          <a:srgbClr val="FF0000"/>
                        </a:solidFill>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1800" b="1" dirty="0">
                          <a:solidFill>
                            <a:srgbClr val="FF0000"/>
                          </a:solidFill>
                          <a:effectLst/>
                          <a:latin typeface="Agency FB" panose="020B0503020202020204" pitchFamily="34" charset="0"/>
                        </a:rPr>
                        <a:t>83.69</a:t>
                      </a:r>
                      <a:endParaRPr lang="en-US" sz="1800" b="1" dirty="0">
                        <a:solidFill>
                          <a:srgbClr val="FF0000"/>
                        </a:solidFill>
                        <a:effectLst/>
                        <a:latin typeface="Agency FB" panose="020B0503020202020204" pitchFamily="34" charset="0"/>
                        <a:ea typeface="Times New Roman" panose="02020603050405020304" pitchFamily="18" charset="0"/>
                        <a:cs typeface="Angsana New" panose="02020603050405020304" pitchFamily="18" charset="-34"/>
                      </a:endParaRPr>
                    </a:p>
                  </a:txBody>
                  <a:tcPr marL="68580" marR="68580" marT="0" marB="0" anchor="ctr"/>
                </a:tc>
                <a:extLst>
                  <a:ext uri="{0D108BD9-81ED-4DB2-BD59-A6C34878D82A}">
                    <a16:rowId xmlns:a16="http://schemas.microsoft.com/office/drawing/2014/main" val="3859771406"/>
                  </a:ext>
                </a:extLst>
              </a:tr>
            </a:tbl>
          </a:graphicData>
        </a:graphic>
      </p:graphicFrame>
    </p:spTree>
    <p:extLst>
      <p:ext uri="{BB962C8B-B14F-4D97-AF65-F5344CB8AC3E}">
        <p14:creationId xmlns:p14="http://schemas.microsoft.com/office/powerpoint/2010/main" val="343496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animBg="1"/>
      <p:bldP spid="7"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445" y="228600"/>
            <a:ext cx="10971524" cy="1062546"/>
          </a:xfrm>
          <a:solidFill>
            <a:srgbClr val="0070C0"/>
          </a:solidFill>
          <a:ln>
            <a:solidFill>
              <a:srgbClr val="0070C0"/>
            </a:solidFill>
          </a:ln>
        </p:spPr>
        <p:txBody>
          <a:bodyPr>
            <a:noAutofit/>
          </a:bodyPr>
          <a:lstStyle/>
          <a:p>
            <a:pPr algn="ctr"/>
            <a:r>
              <a:rPr lang="en-US" sz="5400" b="1" dirty="0">
                <a:solidFill>
                  <a:schemeClr val="bg1"/>
                </a:solidFill>
                <a:latin typeface="Agency FB" panose="020B0503020202020204" pitchFamily="34" charset="0"/>
              </a:rPr>
              <a:t>Results</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606504" y="299040"/>
            <a:ext cx="1062547" cy="921669"/>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4">
            <a:extLst>
              <a:ext uri="{FF2B5EF4-FFF2-40B4-BE49-F238E27FC236}">
                <a16:creationId xmlns:a16="http://schemas.microsoft.com/office/drawing/2014/main" id="{47F7D61E-2145-85AE-48DD-EB1338F70D7A}"/>
              </a:ext>
            </a:extLst>
          </p:cNvPr>
          <p:cNvSpPr/>
          <p:nvPr/>
        </p:nvSpPr>
        <p:spPr>
          <a:xfrm>
            <a:off x="150812" y="1371600"/>
            <a:ext cx="9525000" cy="762000"/>
          </a:xfrm>
          <a:custGeom>
            <a:avLst/>
            <a:gdLst>
              <a:gd name="connsiteX0" fmla="*/ 0 w 3467014"/>
              <a:gd name="connsiteY0" fmla="*/ 169865 h 1698648"/>
              <a:gd name="connsiteX1" fmla="*/ 169865 w 3467014"/>
              <a:gd name="connsiteY1" fmla="*/ 0 h 1698648"/>
              <a:gd name="connsiteX2" fmla="*/ 3297149 w 3467014"/>
              <a:gd name="connsiteY2" fmla="*/ 0 h 1698648"/>
              <a:gd name="connsiteX3" fmla="*/ 3467014 w 3467014"/>
              <a:gd name="connsiteY3" fmla="*/ 169865 h 1698648"/>
              <a:gd name="connsiteX4" fmla="*/ 3467014 w 3467014"/>
              <a:gd name="connsiteY4" fmla="*/ 1528783 h 1698648"/>
              <a:gd name="connsiteX5" fmla="*/ 3297149 w 3467014"/>
              <a:gd name="connsiteY5" fmla="*/ 1698648 h 1698648"/>
              <a:gd name="connsiteX6" fmla="*/ 169865 w 3467014"/>
              <a:gd name="connsiteY6" fmla="*/ 1698648 h 1698648"/>
              <a:gd name="connsiteX7" fmla="*/ 0 w 3467014"/>
              <a:gd name="connsiteY7" fmla="*/ 1528783 h 1698648"/>
              <a:gd name="connsiteX8" fmla="*/ 0 w 3467014"/>
              <a:gd name="connsiteY8" fmla="*/ 169865 h 16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014" h="1698648">
                <a:moveTo>
                  <a:pt x="0" y="169865"/>
                </a:moveTo>
                <a:cubicBezTo>
                  <a:pt x="0" y="76051"/>
                  <a:pt x="76051" y="0"/>
                  <a:pt x="169865" y="0"/>
                </a:cubicBezTo>
                <a:lnTo>
                  <a:pt x="3297149" y="0"/>
                </a:lnTo>
                <a:cubicBezTo>
                  <a:pt x="3390963" y="0"/>
                  <a:pt x="3467014" y="76051"/>
                  <a:pt x="3467014" y="169865"/>
                </a:cubicBezTo>
                <a:lnTo>
                  <a:pt x="3467014" y="1528783"/>
                </a:lnTo>
                <a:cubicBezTo>
                  <a:pt x="3467014" y="1622597"/>
                  <a:pt x="3390963" y="1698648"/>
                  <a:pt x="3297149" y="1698648"/>
                </a:cubicBezTo>
                <a:lnTo>
                  <a:pt x="169865" y="1698648"/>
                </a:lnTo>
                <a:cubicBezTo>
                  <a:pt x="76051" y="1698648"/>
                  <a:pt x="0" y="1622597"/>
                  <a:pt x="0" y="1528783"/>
                </a:cubicBezTo>
                <a:lnTo>
                  <a:pt x="0" y="169865"/>
                </a:lnTo>
                <a:close/>
              </a:path>
            </a:pathLst>
          </a:custGeom>
          <a:solidFill>
            <a:srgbClr val="002060"/>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6912" tIns="186912" rIns="186912" bIns="186912" numCol="1" spcCol="1270" anchor="ctr" anchorCtr="0">
            <a:noAutofit/>
          </a:bodyPr>
          <a:lstStyle/>
          <a:p>
            <a:pPr lvl="0" algn="ctr" defTabSz="1600200">
              <a:lnSpc>
                <a:spcPct val="90000"/>
              </a:lnSpc>
              <a:spcBef>
                <a:spcPct val="0"/>
              </a:spcBef>
              <a:spcAft>
                <a:spcPct val="35000"/>
              </a:spcAft>
            </a:pPr>
            <a:r>
              <a:rPr lang="en-US" sz="3600" b="1" dirty="0">
                <a:latin typeface="Agency FB" panose="020B0503020202020204" pitchFamily="34" charset="0"/>
              </a:rPr>
              <a:t>3. Guideline to Strategic Adaptive Leadership Development</a:t>
            </a:r>
            <a:endParaRPr lang="en-US" sz="3600" b="1" kern="1200" dirty="0">
              <a:latin typeface="Agency FB" panose="020B0503020202020204" pitchFamily="34" charset="0"/>
            </a:endParaRPr>
          </a:p>
        </p:txBody>
      </p:sp>
      <p:sp>
        <p:nvSpPr>
          <p:cNvPr id="7" name="Freeform: Shape 6">
            <a:extLst>
              <a:ext uri="{FF2B5EF4-FFF2-40B4-BE49-F238E27FC236}">
                <a16:creationId xmlns:a16="http://schemas.microsoft.com/office/drawing/2014/main" id="{1F659F79-012F-8D0F-EAA7-55FC6CD3D9E1}"/>
              </a:ext>
            </a:extLst>
          </p:cNvPr>
          <p:cNvSpPr/>
          <p:nvPr/>
        </p:nvSpPr>
        <p:spPr>
          <a:xfrm rot="5400000">
            <a:off x="3713785" y="2148466"/>
            <a:ext cx="249353" cy="330514"/>
          </a:xfrm>
          <a:custGeom>
            <a:avLst/>
            <a:gdLst>
              <a:gd name="connsiteX0" fmla="*/ 0 w 249353"/>
              <a:gd name="connsiteY0" fmla="*/ 66103 h 330514"/>
              <a:gd name="connsiteX1" fmla="*/ 124677 w 249353"/>
              <a:gd name="connsiteY1" fmla="*/ 66103 h 330514"/>
              <a:gd name="connsiteX2" fmla="*/ 124677 w 249353"/>
              <a:gd name="connsiteY2" fmla="*/ 0 h 330514"/>
              <a:gd name="connsiteX3" fmla="*/ 249353 w 249353"/>
              <a:gd name="connsiteY3" fmla="*/ 165257 h 330514"/>
              <a:gd name="connsiteX4" fmla="*/ 124677 w 249353"/>
              <a:gd name="connsiteY4" fmla="*/ 330514 h 330514"/>
              <a:gd name="connsiteX5" fmla="*/ 124677 w 249353"/>
              <a:gd name="connsiteY5" fmla="*/ 264411 h 330514"/>
              <a:gd name="connsiteX6" fmla="*/ 0 w 249353"/>
              <a:gd name="connsiteY6" fmla="*/ 264411 h 330514"/>
              <a:gd name="connsiteX7" fmla="*/ 0 w 249353"/>
              <a:gd name="connsiteY7" fmla="*/ 66103 h 3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53" h="330514">
                <a:moveTo>
                  <a:pt x="0" y="66103"/>
                </a:moveTo>
                <a:lnTo>
                  <a:pt x="124677" y="66103"/>
                </a:lnTo>
                <a:lnTo>
                  <a:pt x="124677" y="0"/>
                </a:lnTo>
                <a:lnTo>
                  <a:pt x="249353" y="165257"/>
                </a:lnTo>
                <a:lnTo>
                  <a:pt x="124677" y="330514"/>
                </a:lnTo>
                <a:lnTo>
                  <a:pt x="124677" y="264411"/>
                </a:lnTo>
                <a:lnTo>
                  <a:pt x="0" y="264411"/>
                </a:lnTo>
                <a:lnTo>
                  <a:pt x="0" y="66103"/>
                </a:lnTo>
                <a:close/>
              </a:path>
            </a:pathLst>
          </a:custGeom>
          <a:solidFill>
            <a:srgbClr val="00B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6103" rIns="74806" bIns="66103"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1" name="Slide Number Placeholder 14">
            <a:extLst>
              <a:ext uri="{FF2B5EF4-FFF2-40B4-BE49-F238E27FC236}">
                <a16:creationId xmlns:a16="http://schemas.microsoft.com/office/drawing/2014/main" id="{758BFD42-1BF4-4142-8879-6B9382609639}"/>
              </a:ext>
            </a:extLst>
          </p:cNvPr>
          <p:cNvSpPr>
            <a:spLocks noGrp="1"/>
          </p:cNvSpPr>
          <p:nvPr>
            <p:ph type="sldNum" sz="quarter" idx="12"/>
          </p:nvPr>
        </p:nvSpPr>
        <p:spPr>
          <a:xfrm>
            <a:off x="9223326" y="5486401"/>
            <a:ext cx="2925318" cy="1397039"/>
          </a:xfrm>
        </p:spPr>
        <p:txBody>
          <a:bodyPr/>
          <a:lstStyle/>
          <a:p>
            <a:fld id="{DA60BA0E-20D0-4E7C-B286-26C960A6788F}" type="slidenum">
              <a:rPr lang="en-US" sz="5400" smtClean="0">
                <a:solidFill>
                  <a:srgbClr val="C00000">
                    <a:alpha val="25000"/>
                  </a:srgbClr>
                </a:solidFill>
              </a:rPr>
              <a:t>15</a:t>
            </a:fld>
            <a:endParaRPr lang="en-US" sz="5400" dirty="0">
              <a:solidFill>
                <a:srgbClr val="C00000">
                  <a:alpha val="25000"/>
                </a:srgbClr>
              </a:solidFill>
            </a:endParaRPr>
          </a:p>
        </p:txBody>
      </p:sp>
      <p:sp>
        <p:nvSpPr>
          <p:cNvPr id="3" name="Content Placeholder 4">
            <a:extLst>
              <a:ext uri="{FF2B5EF4-FFF2-40B4-BE49-F238E27FC236}">
                <a16:creationId xmlns:a16="http://schemas.microsoft.com/office/drawing/2014/main" id="{0041F82C-8859-06E4-C4B4-E5B3B6098585}"/>
              </a:ext>
            </a:extLst>
          </p:cNvPr>
          <p:cNvSpPr>
            <a:spLocks noGrp="1"/>
          </p:cNvSpPr>
          <p:nvPr>
            <p:ph idx="1"/>
          </p:nvPr>
        </p:nvSpPr>
        <p:spPr>
          <a:xfrm>
            <a:off x="150812" y="2466120"/>
            <a:ext cx="11734800" cy="4087080"/>
          </a:xfrm>
          <a:ln>
            <a:solidFill>
              <a:schemeClr val="accent1"/>
            </a:solidFill>
          </a:ln>
        </p:spPr>
        <p:txBody>
          <a:bodyPr>
            <a:noAutofit/>
          </a:bodyPr>
          <a:lstStyle/>
          <a:p>
            <a:pPr marL="0" indent="0">
              <a:lnSpc>
                <a:spcPct val="100000"/>
              </a:lnSpc>
              <a:buNone/>
            </a:pPr>
            <a:r>
              <a:rPr lang="en-US" sz="3200" b="1" dirty="0">
                <a:solidFill>
                  <a:srgbClr val="7030A0"/>
                </a:solidFill>
                <a:latin typeface="Agency FB" panose="020B0503020202020204" pitchFamily="34" charset="0"/>
              </a:rPr>
              <a:t>(1) Five ways to develop: </a:t>
            </a:r>
            <a:r>
              <a:rPr lang="en-US" sz="2800" b="1" dirty="0">
                <a:solidFill>
                  <a:schemeClr val="accent1">
                    <a:lumMod val="50000"/>
                  </a:schemeClr>
                </a:solidFill>
                <a:latin typeface="Agency FB" panose="020B0503020202020204" pitchFamily="34" charset="0"/>
              </a:rPr>
              <a:t>(1) exemplary practice by case studies, (2) teaching and training,   (3) meditation, (4) learning exchange via the use of media, technology and innovation in modern education, and (5) model education and experiential learning.</a:t>
            </a:r>
          </a:p>
          <a:p>
            <a:pPr marL="0" indent="0">
              <a:lnSpc>
                <a:spcPct val="100000"/>
              </a:lnSpc>
              <a:buNone/>
            </a:pPr>
            <a:r>
              <a:rPr lang="en-US" sz="3200" b="1" dirty="0">
                <a:solidFill>
                  <a:srgbClr val="7030A0"/>
                </a:solidFill>
                <a:latin typeface="Agency FB" panose="020B0503020202020204" pitchFamily="34" charset="0"/>
              </a:rPr>
              <a:t>(2) The development process: </a:t>
            </a:r>
            <a:r>
              <a:rPr lang="en-US" sz="2800" b="1" dirty="0">
                <a:solidFill>
                  <a:schemeClr val="accent1">
                    <a:lumMod val="50000"/>
                  </a:schemeClr>
                </a:solidFill>
                <a:latin typeface="Agency FB" panose="020B0503020202020204" pitchFamily="34" charset="0"/>
              </a:rPr>
              <a:t>PIER process consisting of (</a:t>
            </a:r>
            <a:r>
              <a:rPr lang="en-US" sz="2800" b="1" dirty="0" err="1">
                <a:solidFill>
                  <a:schemeClr val="accent1">
                    <a:lumMod val="50000"/>
                  </a:schemeClr>
                </a:solidFill>
                <a:latin typeface="Agency FB" panose="020B0503020202020204" pitchFamily="34" charset="0"/>
              </a:rPr>
              <a:t>i</a:t>
            </a:r>
            <a:r>
              <a:rPr lang="en-US" sz="2800" b="1" dirty="0">
                <a:solidFill>
                  <a:schemeClr val="accent1">
                    <a:lumMod val="50000"/>
                  </a:schemeClr>
                </a:solidFill>
                <a:latin typeface="Agency FB" panose="020B0503020202020204" pitchFamily="34" charset="0"/>
              </a:rPr>
              <a:t>) Planning (P), (ii) Implement (I), (iii) Evaluation (E), and (iv) Reflection (R).</a:t>
            </a:r>
          </a:p>
          <a:p>
            <a:pPr marL="0" indent="0">
              <a:lnSpc>
                <a:spcPct val="100000"/>
              </a:lnSpc>
              <a:buNone/>
            </a:pPr>
            <a:r>
              <a:rPr lang="en-US" sz="3200" b="1" dirty="0">
                <a:solidFill>
                  <a:srgbClr val="7030A0"/>
                </a:solidFill>
                <a:latin typeface="Agency FB" panose="020B0503020202020204" pitchFamily="34" charset="0"/>
              </a:rPr>
              <a:t>(3) Success factors:  </a:t>
            </a:r>
            <a:r>
              <a:rPr lang="en-US" sz="2800" b="1" dirty="0">
                <a:solidFill>
                  <a:schemeClr val="accent1">
                    <a:lumMod val="50000"/>
                  </a:schemeClr>
                </a:solidFill>
                <a:latin typeface="Agency FB" panose="020B0503020202020204" pitchFamily="34" charset="0"/>
              </a:rPr>
              <a:t>Adaptive leadership development courses, support for adaptive leadership development resources, continuous and systematic monitoring and evaluation, followed by national and international leadership development networks. </a:t>
            </a:r>
          </a:p>
        </p:txBody>
      </p:sp>
    </p:spTree>
    <p:extLst>
      <p:ext uri="{BB962C8B-B14F-4D97-AF65-F5344CB8AC3E}">
        <p14:creationId xmlns:p14="http://schemas.microsoft.com/office/powerpoint/2010/main" val="32574458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90" y="152400"/>
            <a:ext cx="10971524" cy="872067"/>
          </a:xfrm>
          <a:solidFill>
            <a:srgbClr val="0070C0"/>
          </a:solidFill>
          <a:ln>
            <a:solidFill>
              <a:schemeClr val="accent1"/>
            </a:solidFill>
          </a:ln>
        </p:spPr>
        <p:txBody>
          <a:bodyPr>
            <a:normAutofit/>
          </a:bodyPr>
          <a:lstStyle/>
          <a:p>
            <a:pPr algn="ctr"/>
            <a:r>
              <a:rPr lang="en-US" b="1" dirty="0">
                <a:solidFill>
                  <a:schemeClr val="bg1"/>
                </a:solidFill>
                <a:latin typeface="Agency FB" panose="020B0503020202020204" pitchFamily="34" charset="0"/>
              </a:rPr>
              <a:t>Conclusion and Discussion</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626768" y="209845"/>
            <a:ext cx="872069" cy="75718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4">
            <a:extLst>
              <a:ext uri="{FF2B5EF4-FFF2-40B4-BE49-F238E27FC236}">
                <a16:creationId xmlns:a16="http://schemas.microsoft.com/office/drawing/2014/main" id="{A15D9460-97CC-4CDF-8A1E-C697F083B6A6}"/>
              </a:ext>
            </a:extLst>
          </p:cNvPr>
          <p:cNvSpPr txBox="1">
            <a:spLocks/>
          </p:cNvSpPr>
          <p:nvPr/>
        </p:nvSpPr>
        <p:spPr>
          <a:xfrm>
            <a:off x="9223326" y="5486401"/>
            <a:ext cx="2925318" cy="1397039"/>
          </a:xfrm>
          <a:prstGeom prst="rect">
            <a:avLst/>
          </a:prstGeom>
        </p:spPr>
        <p:txBody>
          <a:bodyPr vert="horz" lIns="91440" tIns="45720" rIns="91440" bIns="45720" rtlCol="0" anchor="b"/>
          <a:lstStyle>
            <a:defPPr>
              <a:defRPr lang="en-US"/>
            </a:defPPr>
            <a:lvl1pPr marL="0" algn="r" defTabSz="457200" rtl="0" eaLnBrk="1" latinLnBrk="0" hangingPunct="1">
              <a:defRPr sz="10297"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60BA0E-20D0-4E7C-B286-26C960A6788F}" type="slidenum">
              <a:rPr lang="en-US" sz="5400" smtClean="0">
                <a:solidFill>
                  <a:srgbClr val="C00000">
                    <a:alpha val="25000"/>
                  </a:srgbClr>
                </a:solidFill>
              </a:rPr>
              <a:pPr/>
              <a:t>16</a:t>
            </a:fld>
            <a:endParaRPr lang="en-US" sz="5400" dirty="0">
              <a:solidFill>
                <a:srgbClr val="C00000">
                  <a:alpha val="25000"/>
                </a:srgbClr>
              </a:solidFill>
            </a:endParaRPr>
          </a:p>
        </p:txBody>
      </p:sp>
      <p:sp>
        <p:nvSpPr>
          <p:cNvPr id="5" name="Freeform: Shape 4">
            <a:extLst>
              <a:ext uri="{FF2B5EF4-FFF2-40B4-BE49-F238E27FC236}">
                <a16:creationId xmlns:a16="http://schemas.microsoft.com/office/drawing/2014/main" id="{D251AECE-EA61-74BA-445D-D1E004739BD5}"/>
              </a:ext>
            </a:extLst>
          </p:cNvPr>
          <p:cNvSpPr/>
          <p:nvPr/>
        </p:nvSpPr>
        <p:spPr>
          <a:xfrm>
            <a:off x="74612" y="1143000"/>
            <a:ext cx="8305800" cy="762000"/>
          </a:xfrm>
          <a:custGeom>
            <a:avLst/>
            <a:gdLst>
              <a:gd name="connsiteX0" fmla="*/ 0 w 3467014"/>
              <a:gd name="connsiteY0" fmla="*/ 169865 h 1698648"/>
              <a:gd name="connsiteX1" fmla="*/ 169865 w 3467014"/>
              <a:gd name="connsiteY1" fmla="*/ 0 h 1698648"/>
              <a:gd name="connsiteX2" fmla="*/ 3297149 w 3467014"/>
              <a:gd name="connsiteY2" fmla="*/ 0 h 1698648"/>
              <a:gd name="connsiteX3" fmla="*/ 3467014 w 3467014"/>
              <a:gd name="connsiteY3" fmla="*/ 169865 h 1698648"/>
              <a:gd name="connsiteX4" fmla="*/ 3467014 w 3467014"/>
              <a:gd name="connsiteY4" fmla="*/ 1528783 h 1698648"/>
              <a:gd name="connsiteX5" fmla="*/ 3297149 w 3467014"/>
              <a:gd name="connsiteY5" fmla="*/ 1698648 h 1698648"/>
              <a:gd name="connsiteX6" fmla="*/ 169865 w 3467014"/>
              <a:gd name="connsiteY6" fmla="*/ 1698648 h 1698648"/>
              <a:gd name="connsiteX7" fmla="*/ 0 w 3467014"/>
              <a:gd name="connsiteY7" fmla="*/ 1528783 h 1698648"/>
              <a:gd name="connsiteX8" fmla="*/ 0 w 3467014"/>
              <a:gd name="connsiteY8" fmla="*/ 169865 h 16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014" h="1698648">
                <a:moveTo>
                  <a:pt x="0" y="169865"/>
                </a:moveTo>
                <a:cubicBezTo>
                  <a:pt x="0" y="76051"/>
                  <a:pt x="76051" y="0"/>
                  <a:pt x="169865" y="0"/>
                </a:cubicBezTo>
                <a:lnTo>
                  <a:pt x="3297149" y="0"/>
                </a:lnTo>
                <a:cubicBezTo>
                  <a:pt x="3390963" y="0"/>
                  <a:pt x="3467014" y="76051"/>
                  <a:pt x="3467014" y="169865"/>
                </a:cubicBezTo>
                <a:lnTo>
                  <a:pt x="3467014" y="1528783"/>
                </a:lnTo>
                <a:cubicBezTo>
                  <a:pt x="3467014" y="1622597"/>
                  <a:pt x="3390963" y="1698648"/>
                  <a:pt x="3297149" y="1698648"/>
                </a:cubicBezTo>
                <a:lnTo>
                  <a:pt x="169865" y="1698648"/>
                </a:lnTo>
                <a:cubicBezTo>
                  <a:pt x="76051" y="1698648"/>
                  <a:pt x="0" y="1622597"/>
                  <a:pt x="0" y="1528783"/>
                </a:cubicBezTo>
                <a:lnTo>
                  <a:pt x="0" y="169865"/>
                </a:lnTo>
                <a:close/>
              </a:path>
            </a:pathLst>
          </a:custGeom>
          <a:solidFill>
            <a:srgbClr val="FFFF00"/>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6912" tIns="186912" rIns="186912" bIns="186912" numCol="1" spcCol="1270" anchor="ctr" anchorCtr="0">
            <a:noAutofit/>
          </a:bodyPr>
          <a:lstStyle/>
          <a:p>
            <a:pPr lvl="0" algn="ctr" defTabSz="1600200">
              <a:lnSpc>
                <a:spcPct val="90000"/>
              </a:lnSpc>
              <a:spcBef>
                <a:spcPct val="0"/>
              </a:spcBef>
              <a:spcAft>
                <a:spcPct val="35000"/>
              </a:spcAft>
            </a:pPr>
            <a:r>
              <a:rPr lang="en-US" sz="3600" b="1" kern="1200" dirty="0">
                <a:solidFill>
                  <a:srgbClr val="002060"/>
                </a:solidFill>
                <a:latin typeface="Agency FB" panose="020B0503020202020204" pitchFamily="34" charset="0"/>
              </a:rPr>
              <a:t>1. </a:t>
            </a:r>
            <a:r>
              <a:rPr lang="en-US" sz="3600" b="1" dirty="0">
                <a:solidFill>
                  <a:srgbClr val="002060"/>
                </a:solidFill>
                <a:latin typeface="Agency FB" panose="020B0503020202020204" pitchFamily="34" charset="0"/>
              </a:rPr>
              <a:t>Characteristics of Strategic Adaptive Leadership</a:t>
            </a:r>
            <a:endParaRPr lang="en-US" sz="3600" b="1" kern="1200" dirty="0">
              <a:solidFill>
                <a:srgbClr val="002060"/>
              </a:solidFill>
              <a:latin typeface="Agency FB" panose="020B0503020202020204" pitchFamily="34" charset="0"/>
            </a:endParaRPr>
          </a:p>
        </p:txBody>
      </p:sp>
      <p:sp>
        <p:nvSpPr>
          <p:cNvPr id="7" name="Freeform: Shape 6">
            <a:extLst>
              <a:ext uri="{FF2B5EF4-FFF2-40B4-BE49-F238E27FC236}">
                <a16:creationId xmlns:a16="http://schemas.microsoft.com/office/drawing/2014/main" id="{16557BDB-DA2F-42D1-BC46-005B48707B39}"/>
              </a:ext>
            </a:extLst>
          </p:cNvPr>
          <p:cNvSpPr/>
          <p:nvPr/>
        </p:nvSpPr>
        <p:spPr>
          <a:xfrm rot="5400000">
            <a:off x="3637585" y="1919866"/>
            <a:ext cx="249353" cy="330514"/>
          </a:xfrm>
          <a:custGeom>
            <a:avLst/>
            <a:gdLst>
              <a:gd name="connsiteX0" fmla="*/ 0 w 249353"/>
              <a:gd name="connsiteY0" fmla="*/ 66103 h 330514"/>
              <a:gd name="connsiteX1" fmla="*/ 124677 w 249353"/>
              <a:gd name="connsiteY1" fmla="*/ 66103 h 330514"/>
              <a:gd name="connsiteX2" fmla="*/ 124677 w 249353"/>
              <a:gd name="connsiteY2" fmla="*/ 0 h 330514"/>
              <a:gd name="connsiteX3" fmla="*/ 249353 w 249353"/>
              <a:gd name="connsiteY3" fmla="*/ 165257 h 330514"/>
              <a:gd name="connsiteX4" fmla="*/ 124677 w 249353"/>
              <a:gd name="connsiteY4" fmla="*/ 330514 h 330514"/>
              <a:gd name="connsiteX5" fmla="*/ 124677 w 249353"/>
              <a:gd name="connsiteY5" fmla="*/ 264411 h 330514"/>
              <a:gd name="connsiteX6" fmla="*/ 0 w 249353"/>
              <a:gd name="connsiteY6" fmla="*/ 264411 h 330514"/>
              <a:gd name="connsiteX7" fmla="*/ 0 w 249353"/>
              <a:gd name="connsiteY7" fmla="*/ 66103 h 3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53" h="330514">
                <a:moveTo>
                  <a:pt x="0" y="66103"/>
                </a:moveTo>
                <a:lnTo>
                  <a:pt x="124677" y="66103"/>
                </a:lnTo>
                <a:lnTo>
                  <a:pt x="124677" y="0"/>
                </a:lnTo>
                <a:lnTo>
                  <a:pt x="249353" y="165257"/>
                </a:lnTo>
                <a:lnTo>
                  <a:pt x="124677" y="330514"/>
                </a:lnTo>
                <a:lnTo>
                  <a:pt x="124677" y="264411"/>
                </a:lnTo>
                <a:lnTo>
                  <a:pt x="0" y="264411"/>
                </a:lnTo>
                <a:lnTo>
                  <a:pt x="0" y="66103"/>
                </a:lnTo>
                <a:close/>
              </a:path>
            </a:pathLst>
          </a:custGeom>
          <a:solidFill>
            <a:srgbClr val="FF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6103" rIns="74806" bIns="66103"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aphicFrame>
        <p:nvGraphicFramePr>
          <p:cNvPr id="8" name="Content Placeholder 5">
            <a:extLst>
              <a:ext uri="{FF2B5EF4-FFF2-40B4-BE49-F238E27FC236}">
                <a16:creationId xmlns:a16="http://schemas.microsoft.com/office/drawing/2014/main" id="{71F9EF36-C4D7-7BE1-32AC-355B4A55DB5F}"/>
              </a:ext>
            </a:extLst>
          </p:cNvPr>
          <p:cNvGraphicFramePr>
            <a:graphicFrameLocks noGrp="1"/>
          </p:cNvGraphicFramePr>
          <p:nvPr>
            <p:ph idx="1"/>
            <p:extLst>
              <p:ext uri="{D42A27DB-BD31-4B8C-83A1-F6EECF244321}">
                <p14:modId xmlns:p14="http://schemas.microsoft.com/office/powerpoint/2010/main" val="3639845127"/>
              </p:ext>
            </p:extLst>
          </p:nvPr>
        </p:nvGraphicFramePr>
        <p:xfrm>
          <a:off x="684212" y="2265246"/>
          <a:ext cx="10132296" cy="3858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24969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Graphic spid="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90" y="152400"/>
            <a:ext cx="10971524" cy="872067"/>
          </a:xfrm>
          <a:solidFill>
            <a:srgbClr val="0070C0"/>
          </a:solidFill>
          <a:ln>
            <a:solidFill>
              <a:schemeClr val="accent1"/>
            </a:solidFill>
          </a:ln>
        </p:spPr>
        <p:txBody>
          <a:bodyPr>
            <a:normAutofit/>
          </a:bodyPr>
          <a:lstStyle/>
          <a:p>
            <a:pPr algn="ctr"/>
            <a:r>
              <a:rPr lang="en-US" b="1" dirty="0">
                <a:solidFill>
                  <a:schemeClr val="bg1"/>
                </a:solidFill>
                <a:latin typeface="Agency FB" panose="020B0503020202020204" pitchFamily="34" charset="0"/>
              </a:rPr>
              <a:t>Conclusion and Discussion</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626768" y="209845"/>
            <a:ext cx="872069" cy="75718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4">
            <a:extLst>
              <a:ext uri="{FF2B5EF4-FFF2-40B4-BE49-F238E27FC236}">
                <a16:creationId xmlns:a16="http://schemas.microsoft.com/office/drawing/2014/main" id="{A15D9460-97CC-4CDF-8A1E-C697F083B6A6}"/>
              </a:ext>
            </a:extLst>
          </p:cNvPr>
          <p:cNvSpPr txBox="1">
            <a:spLocks/>
          </p:cNvSpPr>
          <p:nvPr/>
        </p:nvSpPr>
        <p:spPr>
          <a:xfrm>
            <a:off x="9223326" y="5486401"/>
            <a:ext cx="2925318" cy="1397039"/>
          </a:xfrm>
          <a:prstGeom prst="rect">
            <a:avLst/>
          </a:prstGeom>
        </p:spPr>
        <p:txBody>
          <a:bodyPr vert="horz" lIns="91440" tIns="45720" rIns="91440" bIns="45720" rtlCol="0" anchor="b"/>
          <a:lstStyle>
            <a:defPPr>
              <a:defRPr lang="en-US"/>
            </a:defPPr>
            <a:lvl1pPr marL="0" algn="r" defTabSz="457200" rtl="0" eaLnBrk="1" latinLnBrk="0" hangingPunct="1">
              <a:defRPr sz="10297"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60BA0E-20D0-4E7C-B286-26C960A6788F}" type="slidenum">
              <a:rPr lang="en-US" sz="5400" smtClean="0">
                <a:solidFill>
                  <a:srgbClr val="C00000">
                    <a:alpha val="25000"/>
                  </a:srgbClr>
                </a:solidFill>
              </a:rPr>
              <a:pPr/>
              <a:t>17</a:t>
            </a:fld>
            <a:endParaRPr lang="en-US" sz="5400" dirty="0">
              <a:solidFill>
                <a:srgbClr val="C00000">
                  <a:alpha val="25000"/>
                </a:srgbClr>
              </a:solidFill>
            </a:endParaRPr>
          </a:p>
        </p:txBody>
      </p:sp>
      <p:sp>
        <p:nvSpPr>
          <p:cNvPr id="5" name="Freeform: Shape 4">
            <a:extLst>
              <a:ext uri="{FF2B5EF4-FFF2-40B4-BE49-F238E27FC236}">
                <a16:creationId xmlns:a16="http://schemas.microsoft.com/office/drawing/2014/main" id="{D251AECE-EA61-74BA-445D-D1E004739BD5}"/>
              </a:ext>
            </a:extLst>
          </p:cNvPr>
          <p:cNvSpPr/>
          <p:nvPr/>
        </p:nvSpPr>
        <p:spPr>
          <a:xfrm>
            <a:off x="74612" y="1143000"/>
            <a:ext cx="2228215" cy="2446138"/>
          </a:xfrm>
          <a:custGeom>
            <a:avLst/>
            <a:gdLst>
              <a:gd name="connsiteX0" fmla="*/ 0 w 3467014"/>
              <a:gd name="connsiteY0" fmla="*/ 169865 h 1698648"/>
              <a:gd name="connsiteX1" fmla="*/ 169865 w 3467014"/>
              <a:gd name="connsiteY1" fmla="*/ 0 h 1698648"/>
              <a:gd name="connsiteX2" fmla="*/ 3297149 w 3467014"/>
              <a:gd name="connsiteY2" fmla="*/ 0 h 1698648"/>
              <a:gd name="connsiteX3" fmla="*/ 3467014 w 3467014"/>
              <a:gd name="connsiteY3" fmla="*/ 169865 h 1698648"/>
              <a:gd name="connsiteX4" fmla="*/ 3467014 w 3467014"/>
              <a:gd name="connsiteY4" fmla="*/ 1528783 h 1698648"/>
              <a:gd name="connsiteX5" fmla="*/ 3297149 w 3467014"/>
              <a:gd name="connsiteY5" fmla="*/ 1698648 h 1698648"/>
              <a:gd name="connsiteX6" fmla="*/ 169865 w 3467014"/>
              <a:gd name="connsiteY6" fmla="*/ 1698648 h 1698648"/>
              <a:gd name="connsiteX7" fmla="*/ 0 w 3467014"/>
              <a:gd name="connsiteY7" fmla="*/ 1528783 h 1698648"/>
              <a:gd name="connsiteX8" fmla="*/ 0 w 3467014"/>
              <a:gd name="connsiteY8" fmla="*/ 169865 h 16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014" h="1698648">
                <a:moveTo>
                  <a:pt x="0" y="169865"/>
                </a:moveTo>
                <a:cubicBezTo>
                  <a:pt x="0" y="76051"/>
                  <a:pt x="76051" y="0"/>
                  <a:pt x="169865" y="0"/>
                </a:cubicBezTo>
                <a:lnTo>
                  <a:pt x="3297149" y="0"/>
                </a:lnTo>
                <a:cubicBezTo>
                  <a:pt x="3390963" y="0"/>
                  <a:pt x="3467014" y="76051"/>
                  <a:pt x="3467014" y="169865"/>
                </a:cubicBezTo>
                <a:lnTo>
                  <a:pt x="3467014" y="1528783"/>
                </a:lnTo>
                <a:cubicBezTo>
                  <a:pt x="3467014" y="1622597"/>
                  <a:pt x="3390963" y="1698648"/>
                  <a:pt x="3297149" y="1698648"/>
                </a:cubicBezTo>
                <a:lnTo>
                  <a:pt x="169865" y="1698648"/>
                </a:lnTo>
                <a:cubicBezTo>
                  <a:pt x="76051" y="1698648"/>
                  <a:pt x="0" y="1622597"/>
                  <a:pt x="0" y="1528783"/>
                </a:cubicBezTo>
                <a:lnTo>
                  <a:pt x="0" y="169865"/>
                </a:lnTo>
                <a:close/>
              </a:path>
            </a:pathLst>
          </a:custGeom>
          <a:solidFill>
            <a:srgbClr val="FFFF00"/>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6912" tIns="186912" rIns="186912" bIns="186912" numCol="1" spcCol="1270" anchor="ctr" anchorCtr="0">
            <a:noAutofit/>
          </a:bodyPr>
          <a:lstStyle/>
          <a:p>
            <a:pPr lvl="0" algn="ctr" defTabSz="1600200">
              <a:lnSpc>
                <a:spcPct val="90000"/>
              </a:lnSpc>
              <a:spcBef>
                <a:spcPct val="0"/>
              </a:spcBef>
              <a:spcAft>
                <a:spcPct val="35000"/>
              </a:spcAft>
            </a:pPr>
            <a:r>
              <a:rPr lang="en-US" sz="3600" b="1" dirty="0">
                <a:solidFill>
                  <a:srgbClr val="002060"/>
                </a:solidFill>
                <a:latin typeface="Agency FB" panose="020B0503020202020204" pitchFamily="34" charset="0"/>
              </a:rPr>
              <a:t>2. Elements of  Strategic Adaptive Leadership</a:t>
            </a:r>
            <a:endParaRPr lang="en-US" sz="3600" b="1" kern="1200" dirty="0">
              <a:solidFill>
                <a:srgbClr val="002060"/>
              </a:solidFill>
              <a:latin typeface="Agency FB" panose="020B0503020202020204" pitchFamily="34" charset="0"/>
            </a:endParaRPr>
          </a:p>
        </p:txBody>
      </p:sp>
      <p:sp>
        <p:nvSpPr>
          <p:cNvPr id="7" name="Freeform: Shape 6">
            <a:extLst>
              <a:ext uri="{FF2B5EF4-FFF2-40B4-BE49-F238E27FC236}">
                <a16:creationId xmlns:a16="http://schemas.microsoft.com/office/drawing/2014/main" id="{16557BDB-DA2F-42D1-BC46-005B48707B39}"/>
              </a:ext>
            </a:extLst>
          </p:cNvPr>
          <p:cNvSpPr/>
          <p:nvPr/>
        </p:nvSpPr>
        <p:spPr>
          <a:xfrm>
            <a:off x="2336755" y="2189690"/>
            <a:ext cx="249353" cy="330514"/>
          </a:xfrm>
          <a:custGeom>
            <a:avLst/>
            <a:gdLst>
              <a:gd name="connsiteX0" fmla="*/ 0 w 249353"/>
              <a:gd name="connsiteY0" fmla="*/ 66103 h 330514"/>
              <a:gd name="connsiteX1" fmla="*/ 124677 w 249353"/>
              <a:gd name="connsiteY1" fmla="*/ 66103 h 330514"/>
              <a:gd name="connsiteX2" fmla="*/ 124677 w 249353"/>
              <a:gd name="connsiteY2" fmla="*/ 0 h 330514"/>
              <a:gd name="connsiteX3" fmla="*/ 249353 w 249353"/>
              <a:gd name="connsiteY3" fmla="*/ 165257 h 330514"/>
              <a:gd name="connsiteX4" fmla="*/ 124677 w 249353"/>
              <a:gd name="connsiteY4" fmla="*/ 330514 h 330514"/>
              <a:gd name="connsiteX5" fmla="*/ 124677 w 249353"/>
              <a:gd name="connsiteY5" fmla="*/ 264411 h 330514"/>
              <a:gd name="connsiteX6" fmla="*/ 0 w 249353"/>
              <a:gd name="connsiteY6" fmla="*/ 264411 h 330514"/>
              <a:gd name="connsiteX7" fmla="*/ 0 w 249353"/>
              <a:gd name="connsiteY7" fmla="*/ 66103 h 3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53" h="330514">
                <a:moveTo>
                  <a:pt x="0" y="66103"/>
                </a:moveTo>
                <a:lnTo>
                  <a:pt x="124677" y="66103"/>
                </a:lnTo>
                <a:lnTo>
                  <a:pt x="124677" y="0"/>
                </a:lnTo>
                <a:lnTo>
                  <a:pt x="249353" y="165257"/>
                </a:lnTo>
                <a:lnTo>
                  <a:pt x="124677" y="330514"/>
                </a:lnTo>
                <a:lnTo>
                  <a:pt x="124677" y="264411"/>
                </a:lnTo>
                <a:lnTo>
                  <a:pt x="0" y="264411"/>
                </a:lnTo>
                <a:lnTo>
                  <a:pt x="0" y="66103"/>
                </a:lnTo>
                <a:close/>
              </a:path>
            </a:pathLst>
          </a:custGeom>
          <a:solidFill>
            <a:srgbClr val="FF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6103" rIns="74806" bIns="66103"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3" name="Rectangle 2">
            <a:extLst>
              <a:ext uri="{FF2B5EF4-FFF2-40B4-BE49-F238E27FC236}">
                <a16:creationId xmlns:a16="http://schemas.microsoft.com/office/drawing/2014/main" id="{2FAC26E2-8476-0AC0-8C7D-C6C3AAE87D84}"/>
              </a:ext>
            </a:extLst>
          </p:cNvPr>
          <p:cNvSpPr/>
          <p:nvPr/>
        </p:nvSpPr>
        <p:spPr>
          <a:xfrm>
            <a:off x="2589212" y="1107835"/>
            <a:ext cx="4467457" cy="5642363"/>
          </a:xfrm>
          <a:prstGeom prst="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CC444319-B692-DA0C-6927-982DA1E859D5}"/>
              </a:ext>
            </a:extLst>
          </p:cNvPr>
          <p:cNvGrpSpPr/>
          <p:nvPr/>
        </p:nvGrpSpPr>
        <p:grpSpPr>
          <a:xfrm>
            <a:off x="2699402" y="1122555"/>
            <a:ext cx="8729010" cy="5583045"/>
            <a:chOff x="2699402" y="1122555"/>
            <a:chExt cx="8729010" cy="5583045"/>
          </a:xfrm>
        </p:grpSpPr>
        <p:grpSp>
          <p:nvGrpSpPr>
            <p:cNvPr id="10" name="Group 9">
              <a:extLst>
                <a:ext uri="{FF2B5EF4-FFF2-40B4-BE49-F238E27FC236}">
                  <a16:creationId xmlns:a16="http://schemas.microsoft.com/office/drawing/2014/main" id="{572130F0-6BEA-06B0-50D1-E330EBE63889}"/>
                </a:ext>
              </a:extLst>
            </p:cNvPr>
            <p:cNvGrpSpPr/>
            <p:nvPr/>
          </p:nvGrpSpPr>
          <p:grpSpPr>
            <a:xfrm>
              <a:off x="2717216" y="6161575"/>
              <a:ext cx="4227155" cy="544025"/>
              <a:chOff x="0" y="-24885"/>
              <a:chExt cx="2633457" cy="498568"/>
            </a:xfrm>
          </p:grpSpPr>
          <p:sp>
            <p:nvSpPr>
              <p:cNvPr id="48" name="Rectangle 47">
                <a:extLst>
                  <a:ext uri="{FF2B5EF4-FFF2-40B4-BE49-F238E27FC236}">
                    <a16:creationId xmlns:a16="http://schemas.microsoft.com/office/drawing/2014/main" id="{EA2F8B3E-8155-7454-AE20-DFB4724226C7}"/>
                  </a:ext>
                </a:extLst>
              </p:cNvPr>
              <p:cNvSpPr/>
              <p:nvPr/>
            </p:nvSpPr>
            <p:spPr>
              <a:xfrm>
                <a:off x="0" y="0"/>
                <a:ext cx="2633457" cy="47368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a:latin typeface="Agency FB" panose="020B0503020202020204" pitchFamily="34" charset="0"/>
                </a:endParaRPr>
              </a:p>
            </p:txBody>
          </p:sp>
          <p:sp>
            <p:nvSpPr>
              <p:cNvPr id="49" name="Text Box 73">
                <a:extLst>
                  <a:ext uri="{FF2B5EF4-FFF2-40B4-BE49-F238E27FC236}">
                    <a16:creationId xmlns:a16="http://schemas.microsoft.com/office/drawing/2014/main" id="{4E5B5D51-598C-73FD-697B-37B7B12A9F42}"/>
                  </a:ext>
                </a:extLst>
              </p:cNvPr>
              <p:cNvSpPr txBox="1"/>
              <p:nvPr/>
            </p:nvSpPr>
            <p:spPr>
              <a:xfrm>
                <a:off x="6756" y="-24885"/>
                <a:ext cx="2576830" cy="39883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b="1" dirty="0">
                    <a:solidFill>
                      <a:srgbClr val="FFFFFF"/>
                    </a:solidFill>
                    <a:effectLst/>
                    <a:latin typeface="Agency FB" panose="020B0503020202020204" pitchFamily="34" charset="0"/>
                    <a:ea typeface="Times New Roman" panose="02020603050405020304" pitchFamily="18" charset="0"/>
                    <a:cs typeface="Times New Roman" panose="02020603050405020304" pitchFamily="18" charset="0"/>
                  </a:rPr>
                  <a:t>Digital Skills Development </a:t>
                </a:r>
                <a:endParaRPr lang="en-US" sz="1600" b="1" dirty="0">
                  <a:effectLst/>
                  <a:latin typeface="Agency FB" panose="020B0503020202020204" pitchFamily="34" charset="0"/>
                  <a:ea typeface="Times New Roman" panose="02020603050405020304" pitchFamily="18" charset="0"/>
                  <a:cs typeface="Angsana New" panose="02020603050405020304" pitchFamily="18" charset="-34"/>
                </a:endParaRPr>
              </a:p>
              <a:p>
                <a:pPr algn="ctr"/>
                <a:r>
                  <a:rPr lang="en-US" sz="1600" b="1" dirty="0">
                    <a:solidFill>
                      <a:srgbClr val="FFFFFF"/>
                    </a:solidFill>
                    <a:effectLst/>
                    <a:latin typeface="Agency FB" panose="020B0503020202020204" pitchFamily="34" charset="0"/>
                    <a:ea typeface="Times New Roman" panose="02020603050405020304" pitchFamily="18" charset="0"/>
                    <a:cs typeface="Times New Roman" panose="02020603050405020304" pitchFamily="18" charset="0"/>
                  </a:rPr>
                  <a:t>Toward Excellence</a:t>
                </a:r>
                <a:endParaRPr lang="en-US" sz="1600" b="1" dirty="0">
                  <a:effectLst/>
                  <a:latin typeface="Agency FB" panose="020B0503020202020204" pitchFamily="34" charset="0"/>
                  <a:ea typeface="Times New Roman" panose="02020603050405020304" pitchFamily="18" charset="0"/>
                  <a:cs typeface="Angsana New" panose="02020603050405020304" pitchFamily="18" charset="-34"/>
                </a:endParaRPr>
              </a:p>
            </p:txBody>
          </p:sp>
        </p:grpSp>
        <p:grpSp>
          <p:nvGrpSpPr>
            <p:cNvPr id="11" name="Group 10">
              <a:extLst>
                <a:ext uri="{FF2B5EF4-FFF2-40B4-BE49-F238E27FC236}">
                  <a16:creationId xmlns:a16="http://schemas.microsoft.com/office/drawing/2014/main" id="{D964FC7F-04F8-F35A-C70B-D3CBD1761128}"/>
                </a:ext>
              </a:extLst>
            </p:cNvPr>
            <p:cNvGrpSpPr/>
            <p:nvPr/>
          </p:nvGrpSpPr>
          <p:grpSpPr>
            <a:xfrm>
              <a:off x="2699402" y="1122555"/>
              <a:ext cx="8729010" cy="5291728"/>
              <a:chOff x="9728" y="-35723"/>
              <a:chExt cx="5362912" cy="4843348"/>
            </a:xfrm>
          </p:grpSpPr>
          <p:grpSp>
            <p:nvGrpSpPr>
              <p:cNvPr id="12" name="Group 11">
                <a:extLst>
                  <a:ext uri="{FF2B5EF4-FFF2-40B4-BE49-F238E27FC236}">
                    <a16:creationId xmlns:a16="http://schemas.microsoft.com/office/drawing/2014/main" id="{DF15E397-F465-E4C1-599D-2BD80695E6A6}"/>
                  </a:ext>
                </a:extLst>
              </p:cNvPr>
              <p:cNvGrpSpPr/>
              <p:nvPr/>
            </p:nvGrpSpPr>
            <p:grpSpPr>
              <a:xfrm>
                <a:off x="29183" y="-35723"/>
                <a:ext cx="2584450" cy="489950"/>
                <a:chOff x="0" y="-35723"/>
                <a:chExt cx="2584450" cy="489950"/>
              </a:xfrm>
            </p:grpSpPr>
            <p:sp>
              <p:nvSpPr>
                <p:cNvPr id="46" name="Rectangle 45">
                  <a:extLst>
                    <a:ext uri="{FF2B5EF4-FFF2-40B4-BE49-F238E27FC236}">
                      <a16:creationId xmlns:a16="http://schemas.microsoft.com/office/drawing/2014/main" id="{139A1502-EE50-8F6F-5B34-066FE2647450}"/>
                    </a:ext>
                  </a:extLst>
                </p:cNvPr>
                <p:cNvSpPr/>
                <p:nvPr/>
              </p:nvSpPr>
              <p:spPr>
                <a:xfrm>
                  <a:off x="0" y="0"/>
                  <a:ext cx="2584450" cy="45422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dirty="0">
                    <a:latin typeface="Agency FB" panose="020B0503020202020204" pitchFamily="34" charset="0"/>
                  </a:endParaRPr>
                </a:p>
              </p:txBody>
            </p:sp>
            <p:sp>
              <p:nvSpPr>
                <p:cNvPr id="47" name="Text Box 27">
                  <a:extLst>
                    <a:ext uri="{FF2B5EF4-FFF2-40B4-BE49-F238E27FC236}">
                      <a16:creationId xmlns:a16="http://schemas.microsoft.com/office/drawing/2014/main" id="{25B94B75-93C1-95EF-CBDA-A4452D2B8BC8}"/>
                    </a:ext>
                  </a:extLst>
                </p:cNvPr>
                <p:cNvSpPr txBox="1"/>
                <p:nvPr/>
              </p:nvSpPr>
              <p:spPr>
                <a:xfrm>
                  <a:off x="6756" y="-35723"/>
                  <a:ext cx="2577465" cy="3793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b="1" dirty="0">
                      <a:solidFill>
                        <a:srgbClr val="FFFFFF"/>
                      </a:solidFill>
                      <a:effectLst/>
                      <a:latin typeface="Agency FB" panose="020B0503020202020204" pitchFamily="34" charset="0"/>
                      <a:ea typeface="Times New Roman" panose="02020603050405020304" pitchFamily="18" charset="0"/>
                      <a:cs typeface="Times New Roman" panose="02020603050405020304" pitchFamily="18" charset="0"/>
                    </a:rPr>
                    <a:t>Charisma Leadership </a:t>
                  </a:r>
                  <a:endParaRPr lang="en-US" sz="1600" b="1" dirty="0">
                    <a:effectLst/>
                    <a:latin typeface="Agency FB" panose="020B0503020202020204" pitchFamily="34" charset="0"/>
                    <a:ea typeface="Times New Roman" panose="02020603050405020304" pitchFamily="18" charset="0"/>
                    <a:cs typeface="Angsana New" panose="02020603050405020304" pitchFamily="18" charset="-34"/>
                  </a:endParaRPr>
                </a:p>
                <a:p>
                  <a:pPr algn="ctr"/>
                  <a:r>
                    <a:rPr lang="en-US" sz="1600" b="1" dirty="0">
                      <a:solidFill>
                        <a:srgbClr val="FFFFFF"/>
                      </a:solidFill>
                      <a:effectLst/>
                      <a:latin typeface="Agency FB" panose="020B0503020202020204" pitchFamily="34" charset="0"/>
                      <a:ea typeface="Times New Roman" panose="02020603050405020304" pitchFamily="18" charset="0"/>
                      <a:cs typeface="Times New Roman" panose="02020603050405020304" pitchFamily="18" charset="0"/>
                    </a:rPr>
                    <a:t>and Inspirational Motivation</a:t>
                  </a:r>
                  <a:endParaRPr lang="en-US" sz="1600" b="1" dirty="0">
                    <a:effectLst/>
                    <a:latin typeface="Agency FB" panose="020B0503020202020204" pitchFamily="34" charset="0"/>
                    <a:ea typeface="Times New Roman" panose="02020603050405020304" pitchFamily="18" charset="0"/>
                    <a:cs typeface="Angsana New" panose="02020603050405020304" pitchFamily="18" charset="-34"/>
                  </a:endParaRPr>
                </a:p>
              </p:txBody>
            </p:sp>
          </p:grpSp>
          <p:grpSp>
            <p:nvGrpSpPr>
              <p:cNvPr id="13" name="Group 12">
                <a:extLst>
                  <a:ext uri="{FF2B5EF4-FFF2-40B4-BE49-F238E27FC236}">
                    <a16:creationId xmlns:a16="http://schemas.microsoft.com/office/drawing/2014/main" id="{E2609370-C123-F5E4-7068-0109B889942C}"/>
                  </a:ext>
                </a:extLst>
              </p:cNvPr>
              <p:cNvGrpSpPr/>
              <p:nvPr/>
            </p:nvGrpSpPr>
            <p:grpSpPr>
              <a:xfrm>
                <a:off x="29183" y="549591"/>
                <a:ext cx="2584450" cy="507752"/>
                <a:chOff x="0" y="-14613"/>
                <a:chExt cx="2584450" cy="507752"/>
              </a:xfrm>
            </p:grpSpPr>
            <p:sp>
              <p:nvSpPr>
                <p:cNvPr id="44" name="Rectangle 43">
                  <a:extLst>
                    <a:ext uri="{FF2B5EF4-FFF2-40B4-BE49-F238E27FC236}">
                      <a16:creationId xmlns:a16="http://schemas.microsoft.com/office/drawing/2014/main" id="{E2264929-54C2-11B9-F211-524253D2963C}"/>
                    </a:ext>
                  </a:extLst>
                </p:cNvPr>
                <p:cNvSpPr/>
                <p:nvPr/>
              </p:nvSpPr>
              <p:spPr>
                <a:xfrm>
                  <a:off x="0" y="0"/>
                  <a:ext cx="2584450" cy="4931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a:latin typeface="Agency FB" panose="020B0503020202020204" pitchFamily="34" charset="0"/>
                  </a:endParaRPr>
                </a:p>
              </p:txBody>
            </p:sp>
            <p:sp>
              <p:nvSpPr>
                <p:cNvPr id="45" name="Text Box 31">
                  <a:extLst>
                    <a:ext uri="{FF2B5EF4-FFF2-40B4-BE49-F238E27FC236}">
                      <a16:creationId xmlns:a16="http://schemas.microsoft.com/office/drawing/2014/main" id="{732F285A-00DE-4820-C9E0-91713BB9DA07}"/>
                    </a:ext>
                  </a:extLst>
                </p:cNvPr>
                <p:cNvSpPr txBox="1"/>
                <p:nvPr/>
              </p:nvSpPr>
              <p:spPr>
                <a:xfrm>
                  <a:off x="6756" y="-14613"/>
                  <a:ext cx="2577465" cy="41828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b="1" dirty="0">
                      <a:solidFill>
                        <a:srgbClr val="FFFFFF"/>
                      </a:solidFill>
                      <a:effectLst/>
                      <a:latin typeface="Agency FB" panose="020B0503020202020204" pitchFamily="34" charset="0"/>
                      <a:ea typeface="Times New Roman" panose="02020603050405020304" pitchFamily="18" charset="0"/>
                      <a:cs typeface="Times New Roman" panose="02020603050405020304" pitchFamily="18" charset="0"/>
                    </a:rPr>
                    <a:t>Individualized Consideration </a:t>
                  </a:r>
                  <a:endParaRPr lang="en-US" sz="1600" b="1" dirty="0">
                    <a:effectLst/>
                    <a:latin typeface="Agency FB" panose="020B0503020202020204" pitchFamily="34" charset="0"/>
                    <a:ea typeface="Times New Roman" panose="02020603050405020304" pitchFamily="18" charset="0"/>
                    <a:cs typeface="Angsana New" panose="02020603050405020304" pitchFamily="18" charset="-34"/>
                  </a:endParaRPr>
                </a:p>
                <a:p>
                  <a:pPr algn="ctr"/>
                  <a:r>
                    <a:rPr lang="en-US" sz="1600" b="1" dirty="0">
                      <a:solidFill>
                        <a:srgbClr val="FFFFFF"/>
                      </a:solidFill>
                      <a:effectLst/>
                      <a:latin typeface="Agency FB" panose="020B0503020202020204" pitchFamily="34" charset="0"/>
                      <a:ea typeface="Times New Roman" panose="02020603050405020304" pitchFamily="18" charset="0"/>
                      <a:cs typeface="Times New Roman" panose="02020603050405020304" pitchFamily="18" charset="0"/>
                    </a:rPr>
                    <a:t>and Working as a Team</a:t>
                  </a:r>
                  <a:endParaRPr lang="en-US" sz="1600" b="1" dirty="0">
                    <a:effectLst/>
                    <a:latin typeface="Agency FB" panose="020B0503020202020204" pitchFamily="34" charset="0"/>
                    <a:ea typeface="Times New Roman" panose="02020603050405020304" pitchFamily="18" charset="0"/>
                    <a:cs typeface="Angsana New" panose="02020603050405020304" pitchFamily="18" charset="-34"/>
                  </a:endParaRPr>
                </a:p>
              </p:txBody>
            </p:sp>
          </p:grpSp>
          <p:grpSp>
            <p:nvGrpSpPr>
              <p:cNvPr id="15" name="Group 14">
                <a:extLst>
                  <a:ext uri="{FF2B5EF4-FFF2-40B4-BE49-F238E27FC236}">
                    <a16:creationId xmlns:a16="http://schemas.microsoft.com/office/drawing/2014/main" id="{13D3EB08-B91D-5F92-79B4-E1567609337C}"/>
                  </a:ext>
                </a:extLst>
              </p:cNvPr>
              <p:cNvGrpSpPr/>
              <p:nvPr/>
            </p:nvGrpSpPr>
            <p:grpSpPr>
              <a:xfrm>
                <a:off x="29183" y="1211300"/>
                <a:ext cx="2584586" cy="332257"/>
                <a:chOff x="0" y="-4702"/>
                <a:chExt cx="2675107" cy="335443"/>
              </a:xfrm>
            </p:grpSpPr>
            <p:sp>
              <p:nvSpPr>
                <p:cNvPr id="42" name="Rectangle 41">
                  <a:extLst>
                    <a:ext uri="{FF2B5EF4-FFF2-40B4-BE49-F238E27FC236}">
                      <a16:creationId xmlns:a16="http://schemas.microsoft.com/office/drawing/2014/main" id="{CB24B7CF-D735-2906-E113-8E0CFD116BEE}"/>
                    </a:ext>
                  </a:extLst>
                </p:cNvPr>
                <p:cNvSpPr/>
                <p:nvPr/>
              </p:nvSpPr>
              <p:spPr>
                <a:xfrm>
                  <a:off x="0" y="0"/>
                  <a:ext cx="2675107" cy="33074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dirty="0">
                    <a:latin typeface="Agency FB" panose="020B0503020202020204" pitchFamily="34" charset="0"/>
                  </a:endParaRPr>
                </a:p>
              </p:txBody>
            </p:sp>
            <p:sp>
              <p:nvSpPr>
                <p:cNvPr id="43" name="Text Box 34">
                  <a:extLst>
                    <a:ext uri="{FF2B5EF4-FFF2-40B4-BE49-F238E27FC236}">
                      <a16:creationId xmlns:a16="http://schemas.microsoft.com/office/drawing/2014/main" id="{58FEFD8C-0AB2-2B8F-3AAD-3300EC50E2ED}"/>
                    </a:ext>
                  </a:extLst>
                </p:cNvPr>
                <p:cNvSpPr txBox="1"/>
                <p:nvPr/>
              </p:nvSpPr>
              <p:spPr>
                <a:xfrm>
                  <a:off x="6755" y="-4702"/>
                  <a:ext cx="2667865" cy="2622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b="1" dirty="0">
                      <a:solidFill>
                        <a:srgbClr val="FFFFFF"/>
                      </a:solidFill>
                      <a:effectLst/>
                      <a:latin typeface="Agency FB" panose="020B0503020202020204" pitchFamily="34" charset="0"/>
                      <a:ea typeface="Times New Roman" panose="02020603050405020304" pitchFamily="18" charset="0"/>
                      <a:cs typeface="Times New Roman" panose="02020603050405020304" pitchFamily="18" charset="0"/>
                    </a:rPr>
                    <a:t>Adaptive Strategy and Challenges </a:t>
                  </a:r>
                  <a:endParaRPr lang="en-US" sz="1600" b="1" dirty="0">
                    <a:effectLst/>
                    <a:latin typeface="Agency FB" panose="020B0503020202020204" pitchFamily="34" charset="0"/>
                    <a:ea typeface="Times New Roman" panose="02020603050405020304" pitchFamily="18" charset="0"/>
                    <a:cs typeface="Angsana New" panose="02020603050405020304" pitchFamily="18" charset="-34"/>
                  </a:endParaRPr>
                </a:p>
              </p:txBody>
            </p:sp>
          </p:grpSp>
          <p:grpSp>
            <p:nvGrpSpPr>
              <p:cNvPr id="16" name="Group 15">
                <a:extLst>
                  <a:ext uri="{FF2B5EF4-FFF2-40B4-BE49-F238E27FC236}">
                    <a16:creationId xmlns:a16="http://schemas.microsoft.com/office/drawing/2014/main" id="{0AF7F519-DB09-03C9-57D3-50D93F64008D}"/>
                  </a:ext>
                </a:extLst>
              </p:cNvPr>
              <p:cNvGrpSpPr/>
              <p:nvPr/>
            </p:nvGrpSpPr>
            <p:grpSpPr>
              <a:xfrm>
                <a:off x="29183" y="1657075"/>
                <a:ext cx="2584450" cy="518340"/>
                <a:chOff x="0" y="-45323"/>
                <a:chExt cx="2584450" cy="519006"/>
              </a:xfrm>
            </p:grpSpPr>
            <p:sp>
              <p:nvSpPr>
                <p:cNvPr id="40" name="Rectangle 39">
                  <a:extLst>
                    <a:ext uri="{FF2B5EF4-FFF2-40B4-BE49-F238E27FC236}">
                      <a16:creationId xmlns:a16="http://schemas.microsoft.com/office/drawing/2014/main" id="{73A1DE56-43C9-5166-CEC0-8742492D6100}"/>
                    </a:ext>
                  </a:extLst>
                </p:cNvPr>
                <p:cNvSpPr/>
                <p:nvPr/>
              </p:nvSpPr>
              <p:spPr>
                <a:xfrm>
                  <a:off x="0" y="0"/>
                  <a:ext cx="2584450" cy="47368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a:latin typeface="Agency FB" panose="020B0503020202020204" pitchFamily="34" charset="0"/>
                  </a:endParaRPr>
                </a:p>
              </p:txBody>
            </p:sp>
            <p:sp>
              <p:nvSpPr>
                <p:cNvPr id="41" name="Text Box 40">
                  <a:extLst>
                    <a:ext uri="{FF2B5EF4-FFF2-40B4-BE49-F238E27FC236}">
                      <a16:creationId xmlns:a16="http://schemas.microsoft.com/office/drawing/2014/main" id="{DC82187D-EC88-49A6-95C2-BD7A4CEDA554}"/>
                    </a:ext>
                  </a:extLst>
                </p:cNvPr>
                <p:cNvSpPr txBox="1"/>
                <p:nvPr/>
              </p:nvSpPr>
              <p:spPr>
                <a:xfrm>
                  <a:off x="6756" y="-45323"/>
                  <a:ext cx="2576830" cy="39883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b="1" dirty="0">
                      <a:solidFill>
                        <a:srgbClr val="FFFFFF"/>
                      </a:solidFill>
                      <a:effectLst/>
                      <a:latin typeface="Agency FB" panose="020B0503020202020204" pitchFamily="34" charset="0"/>
                      <a:ea typeface="Times New Roman" panose="02020603050405020304" pitchFamily="18" charset="0"/>
                      <a:cs typeface="Times New Roman" panose="02020603050405020304" pitchFamily="18" charset="0"/>
                    </a:rPr>
                    <a:t>Creating an Innovative </a:t>
                  </a:r>
                  <a:endParaRPr lang="en-US" sz="1600" b="1" dirty="0">
                    <a:effectLst/>
                    <a:latin typeface="Agency FB" panose="020B0503020202020204" pitchFamily="34" charset="0"/>
                    <a:ea typeface="Times New Roman" panose="02020603050405020304" pitchFamily="18" charset="0"/>
                    <a:cs typeface="Angsana New" panose="02020603050405020304" pitchFamily="18" charset="-34"/>
                  </a:endParaRPr>
                </a:p>
                <a:p>
                  <a:pPr algn="ctr"/>
                  <a:r>
                    <a:rPr lang="en-US" sz="1600" b="1" dirty="0">
                      <a:solidFill>
                        <a:srgbClr val="FFFFFF"/>
                      </a:solidFill>
                      <a:effectLst/>
                      <a:latin typeface="Agency FB" panose="020B0503020202020204" pitchFamily="34" charset="0"/>
                      <a:ea typeface="Times New Roman" panose="02020603050405020304" pitchFamily="18" charset="0"/>
                      <a:cs typeface="Times New Roman" panose="02020603050405020304" pitchFamily="18" charset="0"/>
                    </a:rPr>
                    <a:t>Educational Organization</a:t>
                  </a:r>
                  <a:endParaRPr lang="en-US" sz="1600" b="1" dirty="0">
                    <a:effectLst/>
                    <a:latin typeface="Agency FB" panose="020B0503020202020204" pitchFamily="34" charset="0"/>
                    <a:ea typeface="Times New Roman" panose="02020603050405020304" pitchFamily="18" charset="0"/>
                    <a:cs typeface="Angsana New" panose="02020603050405020304" pitchFamily="18" charset="-34"/>
                  </a:endParaRPr>
                </a:p>
              </p:txBody>
            </p:sp>
          </p:grpSp>
          <p:sp>
            <p:nvSpPr>
              <p:cNvPr id="17" name="Text Box 55">
                <a:extLst>
                  <a:ext uri="{FF2B5EF4-FFF2-40B4-BE49-F238E27FC236}">
                    <a16:creationId xmlns:a16="http://schemas.microsoft.com/office/drawing/2014/main" id="{BCB47638-9E62-A0B4-E2DF-297CC2E533FF}"/>
                  </a:ext>
                </a:extLst>
              </p:cNvPr>
              <p:cNvSpPr txBox="1"/>
              <p:nvPr/>
            </p:nvSpPr>
            <p:spPr>
              <a:xfrm>
                <a:off x="3271466" y="1383489"/>
                <a:ext cx="2101174" cy="2247088"/>
              </a:xfrm>
              <a:prstGeom prst="rect">
                <a:avLst/>
              </a:prstGeom>
              <a:solidFill>
                <a:srgbClr val="C00000"/>
              </a:solidFill>
              <a:ln w="6350">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1" dirty="0">
                    <a:solidFill>
                      <a:srgbClr val="FFFFFF"/>
                    </a:solidFill>
                    <a:effectLst/>
                    <a:latin typeface="Agency FB" panose="020B0503020202020204" pitchFamily="34" charset="0"/>
                    <a:ea typeface="Calibri" panose="020F0502020204030204" pitchFamily="34" charset="0"/>
                    <a:cs typeface="Times New Roman" panose="02020603050405020304" pitchFamily="18" charset="0"/>
                  </a:rPr>
                  <a:t>The elements of strategic adaptive leadership of administrators of Eastern vocational education institutions towards excellence in accordance with Thailand’s Vocational Education Management Policy 4.0.</a:t>
                </a:r>
                <a:endParaRPr lang="en-US" sz="2000" b="1" dirty="0">
                  <a:effectLst/>
                  <a:latin typeface="Agency FB" panose="020B0503020202020204" pitchFamily="34" charset="0"/>
                  <a:ea typeface="Times New Roman" panose="02020603050405020304" pitchFamily="18" charset="0"/>
                  <a:cs typeface="Angsana New" panose="02020603050405020304" pitchFamily="18" charset="-34"/>
                </a:endParaRPr>
              </a:p>
              <a:p>
                <a:pPr algn="ctr"/>
                <a:r>
                  <a:rPr lang="en-US" sz="2000" b="1" dirty="0">
                    <a:solidFill>
                      <a:srgbClr val="FFFFFF"/>
                    </a:solidFill>
                    <a:effectLst/>
                    <a:latin typeface="Agency FB" panose="020B0503020202020204" pitchFamily="34" charset="0"/>
                    <a:ea typeface="Times New Roman" panose="02020603050405020304" pitchFamily="18" charset="0"/>
                    <a:cs typeface="Times New Roman" panose="02020603050405020304" pitchFamily="18" charset="0"/>
                  </a:rPr>
                  <a:t> </a:t>
                </a:r>
                <a:endParaRPr lang="en-US" sz="2000" b="1" dirty="0">
                  <a:effectLst/>
                  <a:latin typeface="Agency FB" panose="020B0503020202020204" pitchFamily="34" charset="0"/>
                  <a:ea typeface="Times New Roman" panose="02020603050405020304" pitchFamily="18" charset="0"/>
                  <a:cs typeface="Angsana New" panose="02020603050405020304" pitchFamily="18" charset="-34"/>
                </a:endParaRPr>
              </a:p>
            </p:txBody>
          </p:sp>
          <p:grpSp>
            <p:nvGrpSpPr>
              <p:cNvPr id="18" name="Group 17">
                <a:extLst>
                  <a:ext uri="{FF2B5EF4-FFF2-40B4-BE49-F238E27FC236}">
                    <a16:creationId xmlns:a16="http://schemas.microsoft.com/office/drawing/2014/main" id="{D921C9B9-2A14-4C50-DCC7-0A6DF1D858D0}"/>
                  </a:ext>
                </a:extLst>
              </p:cNvPr>
              <p:cNvGrpSpPr/>
              <p:nvPr/>
            </p:nvGrpSpPr>
            <p:grpSpPr>
              <a:xfrm>
                <a:off x="26069" y="2825829"/>
                <a:ext cx="2584450" cy="487722"/>
                <a:chOff x="16341" y="-14666"/>
                <a:chExt cx="2584450" cy="488349"/>
              </a:xfrm>
            </p:grpSpPr>
            <p:sp>
              <p:nvSpPr>
                <p:cNvPr id="38" name="Rectangle 37">
                  <a:extLst>
                    <a:ext uri="{FF2B5EF4-FFF2-40B4-BE49-F238E27FC236}">
                      <a16:creationId xmlns:a16="http://schemas.microsoft.com/office/drawing/2014/main" id="{ED929766-F489-DEB3-67AC-C7B54B41D5B6}"/>
                    </a:ext>
                  </a:extLst>
                </p:cNvPr>
                <p:cNvSpPr/>
                <p:nvPr/>
              </p:nvSpPr>
              <p:spPr>
                <a:xfrm>
                  <a:off x="16341" y="0"/>
                  <a:ext cx="2584450" cy="47368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a:latin typeface="Agency FB" panose="020B0503020202020204" pitchFamily="34" charset="0"/>
                  </a:endParaRPr>
                </a:p>
              </p:txBody>
            </p:sp>
            <p:sp>
              <p:nvSpPr>
                <p:cNvPr id="39" name="Text Box 61">
                  <a:extLst>
                    <a:ext uri="{FF2B5EF4-FFF2-40B4-BE49-F238E27FC236}">
                      <a16:creationId xmlns:a16="http://schemas.microsoft.com/office/drawing/2014/main" id="{520ECBCA-517E-A6AF-ABE7-B2E4C0B82AC0}"/>
                    </a:ext>
                  </a:extLst>
                </p:cNvPr>
                <p:cNvSpPr txBox="1"/>
                <p:nvPr/>
              </p:nvSpPr>
              <p:spPr>
                <a:xfrm>
                  <a:off x="25981" y="-14666"/>
                  <a:ext cx="2557604" cy="39204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b="1" dirty="0">
                      <a:solidFill>
                        <a:srgbClr val="FFFFFF"/>
                      </a:solidFill>
                      <a:effectLst/>
                      <a:latin typeface="Agency FB" panose="020B0503020202020204" pitchFamily="34" charset="0"/>
                      <a:ea typeface="Times New Roman" panose="02020603050405020304" pitchFamily="18" charset="0"/>
                      <a:cs typeface="Times New Roman" panose="02020603050405020304" pitchFamily="18" charset="0"/>
                    </a:rPr>
                    <a:t>Creating a Creative Corporate Atmosphere </a:t>
                  </a:r>
                  <a:endParaRPr lang="th-TH" sz="1600" b="1" dirty="0">
                    <a:solidFill>
                      <a:srgbClr val="FFFFFF"/>
                    </a:solidFill>
                    <a:effectLst/>
                    <a:latin typeface="Agency FB" panose="020B0503020202020204" pitchFamily="34" charset="0"/>
                    <a:ea typeface="Times New Roman" panose="02020603050405020304" pitchFamily="18" charset="0"/>
                    <a:cs typeface="Times New Roman" panose="02020603050405020304" pitchFamily="18" charset="0"/>
                  </a:endParaRPr>
                </a:p>
                <a:p>
                  <a:pPr algn="ctr"/>
                  <a:r>
                    <a:rPr lang="en-US" sz="1600" b="1" dirty="0">
                      <a:solidFill>
                        <a:srgbClr val="FFFFFF"/>
                      </a:solidFill>
                      <a:effectLst/>
                      <a:latin typeface="Agency FB" panose="020B0503020202020204" pitchFamily="34" charset="0"/>
                      <a:ea typeface="Times New Roman" panose="02020603050405020304" pitchFamily="18" charset="0"/>
                      <a:cs typeface="Times New Roman" panose="02020603050405020304" pitchFamily="18" charset="0"/>
                    </a:rPr>
                    <a:t>and Shared Values</a:t>
                  </a:r>
                  <a:endParaRPr lang="en-US" sz="1600" b="1" dirty="0">
                    <a:effectLst/>
                    <a:latin typeface="Agency FB" panose="020B0503020202020204" pitchFamily="34" charset="0"/>
                    <a:ea typeface="Times New Roman" panose="02020603050405020304" pitchFamily="18" charset="0"/>
                    <a:cs typeface="Angsana New" panose="02020603050405020304" pitchFamily="18" charset="-34"/>
                  </a:endParaRPr>
                </a:p>
              </p:txBody>
            </p:sp>
          </p:grpSp>
          <p:grpSp>
            <p:nvGrpSpPr>
              <p:cNvPr id="19" name="Group 18">
                <a:extLst>
                  <a:ext uri="{FF2B5EF4-FFF2-40B4-BE49-F238E27FC236}">
                    <a16:creationId xmlns:a16="http://schemas.microsoft.com/office/drawing/2014/main" id="{386B7F24-70C7-FE72-2E5D-68A62692B007}"/>
                  </a:ext>
                </a:extLst>
              </p:cNvPr>
              <p:cNvGrpSpPr/>
              <p:nvPr/>
            </p:nvGrpSpPr>
            <p:grpSpPr>
              <a:xfrm>
                <a:off x="16254" y="2339709"/>
                <a:ext cx="2587788" cy="332257"/>
                <a:chOff x="-3314" y="-4702"/>
                <a:chExt cx="2678421" cy="335443"/>
              </a:xfrm>
            </p:grpSpPr>
            <p:sp>
              <p:nvSpPr>
                <p:cNvPr id="36" name="Rectangle 35">
                  <a:extLst>
                    <a:ext uri="{FF2B5EF4-FFF2-40B4-BE49-F238E27FC236}">
                      <a16:creationId xmlns:a16="http://schemas.microsoft.com/office/drawing/2014/main" id="{4A2AFE0C-F31E-149E-F790-54753E493859}"/>
                    </a:ext>
                  </a:extLst>
                </p:cNvPr>
                <p:cNvSpPr/>
                <p:nvPr/>
              </p:nvSpPr>
              <p:spPr>
                <a:xfrm>
                  <a:off x="0" y="0"/>
                  <a:ext cx="2675107" cy="33074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dirty="0">
                    <a:latin typeface="Agency FB" panose="020B0503020202020204" pitchFamily="34" charset="0"/>
                  </a:endParaRPr>
                </a:p>
              </p:txBody>
            </p:sp>
            <p:sp>
              <p:nvSpPr>
                <p:cNvPr id="37" name="Text Box 64">
                  <a:extLst>
                    <a:ext uri="{FF2B5EF4-FFF2-40B4-BE49-F238E27FC236}">
                      <a16:creationId xmlns:a16="http://schemas.microsoft.com/office/drawing/2014/main" id="{55060A4D-79EE-5B1C-A8E8-3B5AA73B78F9}"/>
                    </a:ext>
                  </a:extLst>
                </p:cNvPr>
                <p:cNvSpPr txBox="1"/>
                <p:nvPr/>
              </p:nvSpPr>
              <p:spPr>
                <a:xfrm>
                  <a:off x="-3314" y="-4702"/>
                  <a:ext cx="2677934" cy="23189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b="1" dirty="0">
                      <a:solidFill>
                        <a:srgbClr val="FFFFFF"/>
                      </a:solidFill>
                      <a:effectLst/>
                      <a:latin typeface="Agency FB" panose="020B0503020202020204" pitchFamily="34" charset="0"/>
                      <a:ea typeface="Times New Roman" panose="02020603050405020304" pitchFamily="18" charset="0"/>
                      <a:cs typeface="Times New Roman" panose="02020603050405020304" pitchFamily="18" charset="0"/>
                    </a:rPr>
                    <a:t>Building a Positive Corporate Culture</a:t>
                  </a:r>
                  <a:endParaRPr lang="en-US" sz="1600" b="1" dirty="0">
                    <a:effectLst/>
                    <a:latin typeface="Agency FB" panose="020B0503020202020204" pitchFamily="34" charset="0"/>
                    <a:ea typeface="Times New Roman" panose="02020603050405020304" pitchFamily="18" charset="0"/>
                    <a:cs typeface="Angsana New" panose="02020603050405020304" pitchFamily="18" charset="-34"/>
                  </a:endParaRPr>
                </a:p>
              </p:txBody>
            </p:sp>
          </p:grpSp>
          <p:grpSp>
            <p:nvGrpSpPr>
              <p:cNvPr id="20" name="Group 19">
                <a:extLst>
                  <a:ext uri="{FF2B5EF4-FFF2-40B4-BE49-F238E27FC236}">
                    <a16:creationId xmlns:a16="http://schemas.microsoft.com/office/drawing/2014/main" id="{5F21D0CB-7189-009C-C67B-562D3ACB37D1}"/>
                  </a:ext>
                </a:extLst>
              </p:cNvPr>
              <p:cNvGrpSpPr/>
              <p:nvPr/>
            </p:nvGrpSpPr>
            <p:grpSpPr>
              <a:xfrm>
                <a:off x="13702" y="3924577"/>
                <a:ext cx="2596817" cy="497928"/>
                <a:chOff x="13702" y="-24885"/>
                <a:chExt cx="2596817" cy="498568"/>
              </a:xfrm>
            </p:grpSpPr>
            <p:sp>
              <p:nvSpPr>
                <p:cNvPr id="34" name="Rectangle 33">
                  <a:extLst>
                    <a:ext uri="{FF2B5EF4-FFF2-40B4-BE49-F238E27FC236}">
                      <a16:creationId xmlns:a16="http://schemas.microsoft.com/office/drawing/2014/main" id="{A0DBBD9D-76EB-37EB-BD0E-024B28CE5B13}"/>
                    </a:ext>
                  </a:extLst>
                </p:cNvPr>
                <p:cNvSpPr/>
                <p:nvPr/>
              </p:nvSpPr>
              <p:spPr>
                <a:xfrm>
                  <a:off x="13702" y="0"/>
                  <a:ext cx="2584450" cy="47368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a:latin typeface="Agency FB" panose="020B0503020202020204" pitchFamily="34" charset="0"/>
                  </a:endParaRPr>
                </a:p>
              </p:txBody>
            </p:sp>
            <p:sp>
              <p:nvSpPr>
                <p:cNvPr id="35" name="Text Box 67">
                  <a:extLst>
                    <a:ext uri="{FF2B5EF4-FFF2-40B4-BE49-F238E27FC236}">
                      <a16:creationId xmlns:a16="http://schemas.microsoft.com/office/drawing/2014/main" id="{F6022576-D759-92E5-123E-4D8FDC071A7E}"/>
                    </a:ext>
                  </a:extLst>
                </p:cNvPr>
                <p:cNvSpPr txBox="1"/>
                <p:nvPr/>
              </p:nvSpPr>
              <p:spPr>
                <a:xfrm>
                  <a:off x="62642" y="-24885"/>
                  <a:ext cx="2547877" cy="35595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b="1" dirty="0">
                      <a:solidFill>
                        <a:srgbClr val="FFFFFF"/>
                      </a:solidFill>
                      <a:effectLst/>
                      <a:latin typeface="Agency FB" panose="020B0503020202020204" pitchFamily="34" charset="0"/>
                      <a:ea typeface="Times New Roman" panose="02020603050405020304" pitchFamily="18" charset="0"/>
                      <a:cs typeface="Times New Roman" panose="02020603050405020304" pitchFamily="18" charset="0"/>
                    </a:rPr>
                    <a:t>Mindset Modification and </a:t>
                  </a:r>
                  <a:endParaRPr lang="en-US" sz="1600" b="1" dirty="0">
                    <a:effectLst/>
                    <a:latin typeface="Agency FB" panose="020B0503020202020204" pitchFamily="34" charset="0"/>
                    <a:ea typeface="Times New Roman" panose="02020603050405020304" pitchFamily="18" charset="0"/>
                    <a:cs typeface="Angsana New" panose="02020603050405020304" pitchFamily="18" charset="-34"/>
                  </a:endParaRPr>
                </a:p>
                <a:p>
                  <a:pPr algn="ctr"/>
                  <a:r>
                    <a:rPr lang="en-US" sz="1600" b="1" dirty="0">
                      <a:solidFill>
                        <a:srgbClr val="FFFFFF"/>
                      </a:solidFill>
                      <a:effectLst/>
                      <a:latin typeface="Agency FB" panose="020B0503020202020204" pitchFamily="34" charset="0"/>
                      <a:ea typeface="Times New Roman" panose="02020603050405020304" pitchFamily="18" charset="0"/>
                      <a:cs typeface="Times New Roman" panose="02020603050405020304" pitchFamily="18" charset="0"/>
                    </a:rPr>
                    <a:t>Intellectual Stimulation</a:t>
                  </a:r>
                  <a:endParaRPr lang="en-US" sz="1600" b="1" dirty="0">
                    <a:effectLst/>
                    <a:latin typeface="Agency FB" panose="020B0503020202020204" pitchFamily="34" charset="0"/>
                    <a:ea typeface="Times New Roman" panose="02020603050405020304" pitchFamily="18" charset="0"/>
                    <a:cs typeface="Angsana New" panose="02020603050405020304" pitchFamily="18" charset="-34"/>
                  </a:endParaRPr>
                </a:p>
              </p:txBody>
            </p:sp>
          </p:grpSp>
          <p:grpSp>
            <p:nvGrpSpPr>
              <p:cNvPr id="21" name="Group 20">
                <a:extLst>
                  <a:ext uri="{FF2B5EF4-FFF2-40B4-BE49-F238E27FC236}">
                    <a16:creationId xmlns:a16="http://schemas.microsoft.com/office/drawing/2014/main" id="{DF9D8B15-29AB-CA15-B006-18D8FD924770}"/>
                  </a:ext>
                </a:extLst>
              </p:cNvPr>
              <p:cNvGrpSpPr/>
              <p:nvPr/>
            </p:nvGrpSpPr>
            <p:grpSpPr>
              <a:xfrm>
                <a:off x="9728" y="3463046"/>
                <a:ext cx="2600791" cy="355494"/>
                <a:chOff x="0" y="-1"/>
                <a:chExt cx="2692021" cy="359534"/>
              </a:xfrm>
            </p:grpSpPr>
            <p:sp>
              <p:nvSpPr>
                <p:cNvPr id="32" name="Rectangle 31">
                  <a:extLst>
                    <a:ext uri="{FF2B5EF4-FFF2-40B4-BE49-F238E27FC236}">
                      <a16:creationId xmlns:a16="http://schemas.microsoft.com/office/drawing/2014/main" id="{E4D11384-0254-DCFE-3192-6F728ECFC579}"/>
                    </a:ext>
                  </a:extLst>
                </p:cNvPr>
                <p:cNvSpPr/>
                <p:nvPr/>
              </p:nvSpPr>
              <p:spPr>
                <a:xfrm>
                  <a:off x="0" y="-1"/>
                  <a:ext cx="2692020" cy="35953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a:latin typeface="Agency FB" panose="020B0503020202020204" pitchFamily="34" charset="0"/>
                  </a:endParaRPr>
                </a:p>
              </p:txBody>
            </p:sp>
            <p:sp>
              <p:nvSpPr>
                <p:cNvPr id="33" name="Text Box 70">
                  <a:extLst>
                    <a:ext uri="{FF2B5EF4-FFF2-40B4-BE49-F238E27FC236}">
                      <a16:creationId xmlns:a16="http://schemas.microsoft.com/office/drawing/2014/main" id="{B86655E1-725A-23E4-B3D2-586974F100AD}"/>
                    </a:ext>
                  </a:extLst>
                </p:cNvPr>
                <p:cNvSpPr txBox="1"/>
                <p:nvPr/>
              </p:nvSpPr>
              <p:spPr>
                <a:xfrm>
                  <a:off x="24156" y="5566"/>
                  <a:ext cx="2667865" cy="2622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b="1" dirty="0">
                      <a:solidFill>
                        <a:srgbClr val="FFFFFF"/>
                      </a:solidFill>
                      <a:effectLst/>
                      <a:latin typeface="Agency FB" panose="020B0503020202020204" pitchFamily="34" charset="0"/>
                      <a:ea typeface="Times New Roman" panose="02020603050405020304" pitchFamily="18" charset="0"/>
                      <a:cs typeface="Times New Roman" panose="02020603050405020304" pitchFamily="18" charset="0"/>
                    </a:rPr>
                    <a:t>Innovative Leadership Maturity</a:t>
                  </a:r>
                  <a:endParaRPr lang="en-US" sz="1600" b="1" dirty="0">
                    <a:effectLst/>
                    <a:latin typeface="Agency FB" panose="020B0503020202020204" pitchFamily="34" charset="0"/>
                    <a:ea typeface="Times New Roman" panose="02020603050405020304" pitchFamily="18" charset="0"/>
                    <a:cs typeface="Angsana New" panose="02020603050405020304" pitchFamily="18" charset="-34"/>
                  </a:endParaRPr>
                </a:p>
              </p:txBody>
            </p:sp>
          </p:grpSp>
          <p:cxnSp>
            <p:nvCxnSpPr>
              <p:cNvPr id="22" name="Straight Arrow Connector 21">
                <a:extLst>
                  <a:ext uri="{FF2B5EF4-FFF2-40B4-BE49-F238E27FC236}">
                    <a16:creationId xmlns:a16="http://schemas.microsoft.com/office/drawing/2014/main" id="{C54A2B0F-B641-0B2E-B133-E78F53AAB1EA}"/>
                  </a:ext>
                </a:extLst>
              </p:cNvPr>
              <p:cNvCxnSpPr/>
              <p:nvPr/>
            </p:nvCxnSpPr>
            <p:spPr>
              <a:xfrm>
                <a:off x="2623496" y="245353"/>
                <a:ext cx="330835"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8DDFB535-86A8-889C-ED79-4D60AA51D165}"/>
                  </a:ext>
                </a:extLst>
              </p:cNvPr>
              <p:cNvCxnSpPr/>
              <p:nvPr/>
            </p:nvCxnSpPr>
            <p:spPr>
              <a:xfrm>
                <a:off x="2623496" y="838740"/>
                <a:ext cx="330876"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02C5944A-7274-5C7D-5DD7-3AD073253FCB}"/>
                  </a:ext>
                </a:extLst>
              </p:cNvPr>
              <p:cNvCxnSpPr/>
              <p:nvPr/>
            </p:nvCxnSpPr>
            <p:spPr>
              <a:xfrm>
                <a:off x="2623496" y="1383489"/>
                <a:ext cx="330876"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8E75D95D-566B-EDC7-14D8-0CBEF1D9A8A7}"/>
                  </a:ext>
                </a:extLst>
              </p:cNvPr>
              <p:cNvCxnSpPr/>
              <p:nvPr/>
            </p:nvCxnSpPr>
            <p:spPr>
              <a:xfrm>
                <a:off x="2623496" y="1957421"/>
                <a:ext cx="330876"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F63F8A5E-5F36-6F99-FCD1-DC3C6DFA86E1}"/>
                  </a:ext>
                </a:extLst>
              </p:cNvPr>
              <p:cNvCxnSpPr/>
              <p:nvPr/>
            </p:nvCxnSpPr>
            <p:spPr>
              <a:xfrm>
                <a:off x="2617743" y="3085830"/>
                <a:ext cx="330876"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3875D021-C6B0-AD7A-62B6-04F3168F0DEA}"/>
                  </a:ext>
                </a:extLst>
              </p:cNvPr>
              <p:cNvCxnSpPr/>
              <p:nvPr/>
            </p:nvCxnSpPr>
            <p:spPr>
              <a:xfrm>
                <a:off x="2584586" y="2492442"/>
                <a:ext cx="68761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DF6FEA44-4619-4ED5-F853-D6983E2CBDF8}"/>
                  </a:ext>
                </a:extLst>
              </p:cNvPr>
              <p:cNvCxnSpPr/>
              <p:nvPr/>
            </p:nvCxnSpPr>
            <p:spPr>
              <a:xfrm>
                <a:off x="2624594" y="3630579"/>
                <a:ext cx="330876"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2ACBFA15-EF35-DF8D-C445-3F6D1B42320C}"/>
                  </a:ext>
                </a:extLst>
              </p:cNvPr>
              <p:cNvCxnSpPr/>
              <p:nvPr/>
            </p:nvCxnSpPr>
            <p:spPr>
              <a:xfrm>
                <a:off x="2584586" y="4194783"/>
                <a:ext cx="369799"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2FAB9CBA-0503-68C1-008A-99D9DABB2F71}"/>
                  </a:ext>
                </a:extLst>
              </p:cNvPr>
              <p:cNvCxnSpPr/>
              <p:nvPr/>
            </p:nvCxnSpPr>
            <p:spPr>
              <a:xfrm>
                <a:off x="2565130" y="4807625"/>
                <a:ext cx="389592"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668EB401-E012-D321-5423-7CCCCC4F9793}"/>
                  </a:ext>
                </a:extLst>
              </p:cNvPr>
              <p:cNvCxnSpPr/>
              <p:nvPr/>
            </p:nvCxnSpPr>
            <p:spPr>
              <a:xfrm>
                <a:off x="2954237" y="249947"/>
                <a:ext cx="0" cy="4557678"/>
              </a:xfrm>
              <a:prstGeom prst="line">
                <a:avLst/>
              </a:prstGeom>
              <a:ln w="12700"/>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0277896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90" y="152400"/>
            <a:ext cx="10971524" cy="872067"/>
          </a:xfrm>
          <a:solidFill>
            <a:srgbClr val="0070C0"/>
          </a:solidFill>
          <a:ln>
            <a:solidFill>
              <a:schemeClr val="accent1"/>
            </a:solidFill>
          </a:ln>
        </p:spPr>
        <p:txBody>
          <a:bodyPr>
            <a:normAutofit/>
          </a:bodyPr>
          <a:lstStyle/>
          <a:p>
            <a:pPr algn="ctr"/>
            <a:r>
              <a:rPr lang="en-US" b="1" dirty="0">
                <a:solidFill>
                  <a:schemeClr val="bg1"/>
                </a:solidFill>
                <a:latin typeface="Agency FB" panose="020B0503020202020204" pitchFamily="34" charset="0"/>
              </a:rPr>
              <a:t>Conclusion and Discussion</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626768" y="209845"/>
            <a:ext cx="872069" cy="75718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4">
            <a:extLst>
              <a:ext uri="{FF2B5EF4-FFF2-40B4-BE49-F238E27FC236}">
                <a16:creationId xmlns:a16="http://schemas.microsoft.com/office/drawing/2014/main" id="{A15D9460-97CC-4CDF-8A1E-C697F083B6A6}"/>
              </a:ext>
            </a:extLst>
          </p:cNvPr>
          <p:cNvSpPr txBox="1">
            <a:spLocks/>
          </p:cNvSpPr>
          <p:nvPr/>
        </p:nvSpPr>
        <p:spPr>
          <a:xfrm>
            <a:off x="9223326" y="5486401"/>
            <a:ext cx="2925318" cy="1397039"/>
          </a:xfrm>
          <a:prstGeom prst="rect">
            <a:avLst/>
          </a:prstGeom>
        </p:spPr>
        <p:txBody>
          <a:bodyPr vert="horz" lIns="91440" tIns="45720" rIns="91440" bIns="45720" rtlCol="0" anchor="b"/>
          <a:lstStyle>
            <a:defPPr>
              <a:defRPr lang="en-US"/>
            </a:defPPr>
            <a:lvl1pPr marL="0" algn="r" defTabSz="457200" rtl="0" eaLnBrk="1" latinLnBrk="0" hangingPunct="1">
              <a:defRPr sz="10297"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60BA0E-20D0-4E7C-B286-26C960A6788F}" type="slidenum">
              <a:rPr lang="en-US" sz="5400" smtClean="0">
                <a:solidFill>
                  <a:srgbClr val="C00000">
                    <a:alpha val="25000"/>
                  </a:srgbClr>
                </a:solidFill>
              </a:rPr>
              <a:pPr/>
              <a:t>18</a:t>
            </a:fld>
            <a:endParaRPr lang="en-US" sz="5400" dirty="0">
              <a:solidFill>
                <a:srgbClr val="C00000">
                  <a:alpha val="25000"/>
                </a:srgbClr>
              </a:solidFill>
            </a:endParaRPr>
          </a:p>
        </p:txBody>
      </p:sp>
      <p:sp>
        <p:nvSpPr>
          <p:cNvPr id="5" name="Freeform: Shape 4">
            <a:extLst>
              <a:ext uri="{FF2B5EF4-FFF2-40B4-BE49-F238E27FC236}">
                <a16:creationId xmlns:a16="http://schemas.microsoft.com/office/drawing/2014/main" id="{D251AECE-EA61-74BA-445D-D1E004739BD5}"/>
              </a:ext>
            </a:extLst>
          </p:cNvPr>
          <p:cNvSpPr/>
          <p:nvPr/>
        </p:nvSpPr>
        <p:spPr>
          <a:xfrm>
            <a:off x="74612" y="1100253"/>
            <a:ext cx="9525000" cy="762000"/>
          </a:xfrm>
          <a:custGeom>
            <a:avLst/>
            <a:gdLst>
              <a:gd name="connsiteX0" fmla="*/ 0 w 3467014"/>
              <a:gd name="connsiteY0" fmla="*/ 169865 h 1698648"/>
              <a:gd name="connsiteX1" fmla="*/ 169865 w 3467014"/>
              <a:gd name="connsiteY1" fmla="*/ 0 h 1698648"/>
              <a:gd name="connsiteX2" fmla="*/ 3297149 w 3467014"/>
              <a:gd name="connsiteY2" fmla="*/ 0 h 1698648"/>
              <a:gd name="connsiteX3" fmla="*/ 3467014 w 3467014"/>
              <a:gd name="connsiteY3" fmla="*/ 169865 h 1698648"/>
              <a:gd name="connsiteX4" fmla="*/ 3467014 w 3467014"/>
              <a:gd name="connsiteY4" fmla="*/ 1528783 h 1698648"/>
              <a:gd name="connsiteX5" fmla="*/ 3297149 w 3467014"/>
              <a:gd name="connsiteY5" fmla="*/ 1698648 h 1698648"/>
              <a:gd name="connsiteX6" fmla="*/ 169865 w 3467014"/>
              <a:gd name="connsiteY6" fmla="*/ 1698648 h 1698648"/>
              <a:gd name="connsiteX7" fmla="*/ 0 w 3467014"/>
              <a:gd name="connsiteY7" fmla="*/ 1528783 h 1698648"/>
              <a:gd name="connsiteX8" fmla="*/ 0 w 3467014"/>
              <a:gd name="connsiteY8" fmla="*/ 169865 h 16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014" h="1698648">
                <a:moveTo>
                  <a:pt x="0" y="169865"/>
                </a:moveTo>
                <a:cubicBezTo>
                  <a:pt x="0" y="76051"/>
                  <a:pt x="76051" y="0"/>
                  <a:pt x="169865" y="0"/>
                </a:cubicBezTo>
                <a:lnTo>
                  <a:pt x="3297149" y="0"/>
                </a:lnTo>
                <a:cubicBezTo>
                  <a:pt x="3390963" y="0"/>
                  <a:pt x="3467014" y="76051"/>
                  <a:pt x="3467014" y="169865"/>
                </a:cubicBezTo>
                <a:lnTo>
                  <a:pt x="3467014" y="1528783"/>
                </a:lnTo>
                <a:cubicBezTo>
                  <a:pt x="3467014" y="1622597"/>
                  <a:pt x="3390963" y="1698648"/>
                  <a:pt x="3297149" y="1698648"/>
                </a:cubicBezTo>
                <a:lnTo>
                  <a:pt x="169865" y="1698648"/>
                </a:lnTo>
                <a:cubicBezTo>
                  <a:pt x="76051" y="1698648"/>
                  <a:pt x="0" y="1622597"/>
                  <a:pt x="0" y="1528783"/>
                </a:cubicBezTo>
                <a:lnTo>
                  <a:pt x="0" y="169865"/>
                </a:lnTo>
                <a:close/>
              </a:path>
            </a:pathLst>
          </a:custGeom>
          <a:solidFill>
            <a:srgbClr val="FFFF00"/>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6912" tIns="186912" rIns="186912" bIns="186912" numCol="1" spcCol="1270" anchor="ctr" anchorCtr="0">
            <a:noAutofit/>
          </a:bodyPr>
          <a:lstStyle/>
          <a:p>
            <a:pPr algn="ctr" defTabSz="1600200">
              <a:lnSpc>
                <a:spcPct val="90000"/>
              </a:lnSpc>
              <a:spcBef>
                <a:spcPct val="0"/>
              </a:spcBef>
              <a:spcAft>
                <a:spcPct val="35000"/>
              </a:spcAft>
            </a:pPr>
            <a:r>
              <a:rPr lang="en-US" sz="3600" b="1" dirty="0">
                <a:solidFill>
                  <a:srgbClr val="002060"/>
                </a:solidFill>
                <a:latin typeface="Agency FB" panose="020B0503020202020204" pitchFamily="34" charset="0"/>
              </a:rPr>
              <a:t>3. Guideline to Strategic Adaptive Leadership Development</a:t>
            </a:r>
            <a:endParaRPr lang="en-US" sz="3600" b="1" kern="1200" dirty="0">
              <a:solidFill>
                <a:srgbClr val="002060"/>
              </a:solidFill>
              <a:latin typeface="Agency FB" panose="020B0503020202020204" pitchFamily="34" charset="0"/>
            </a:endParaRPr>
          </a:p>
        </p:txBody>
      </p:sp>
      <p:sp>
        <p:nvSpPr>
          <p:cNvPr id="7" name="Freeform: Shape 6">
            <a:extLst>
              <a:ext uri="{FF2B5EF4-FFF2-40B4-BE49-F238E27FC236}">
                <a16:creationId xmlns:a16="http://schemas.microsoft.com/office/drawing/2014/main" id="{16557BDB-DA2F-42D1-BC46-005B48707B39}"/>
              </a:ext>
            </a:extLst>
          </p:cNvPr>
          <p:cNvSpPr/>
          <p:nvPr/>
        </p:nvSpPr>
        <p:spPr>
          <a:xfrm rot="5400000">
            <a:off x="3637585" y="1821673"/>
            <a:ext cx="249353" cy="330514"/>
          </a:xfrm>
          <a:custGeom>
            <a:avLst/>
            <a:gdLst>
              <a:gd name="connsiteX0" fmla="*/ 0 w 249353"/>
              <a:gd name="connsiteY0" fmla="*/ 66103 h 330514"/>
              <a:gd name="connsiteX1" fmla="*/ 124677 w 249353"/>
              <a:gd name="connsiteY1" fmla="*/ 66103 h 330514"/>
              <a:gd name="connsiteX2" fmla="*/ 124677 w 249353"/>
              <a:gd name="connsiteY2" fmla="*/ 0 h 330514"/>
              <a:gd name="connsiteX3" fmla="*/ 249353 w 249353"/>
              <a:gd name="connsiteY3" fmla="*/ 165257 h 330514"/>
              <a:gd name="connsiteX4" fmla="*/ 124677 w 249353"/>
              <a:gd name="connsiteY4" fmla="*/ 330514 h 330514"/>
              <a:gd name="connsiteX5" fmla="*/ 124677 w 249353"/>
              <a:gd name="connsiteY5" fmla="*/ 264411 h 330514"/>
              <a:gd name="connsiteX6" fmla="*/ 0 w 249353"/>
              <a:gd name="connsiteY6" fmla="*/ 264411 h 330514"/>
              <a:gd name="connsiteX7" fmla="*/ 0 w 249353"/>
              <a:gd name="connsiteY7" fmla="*/ 66103 h 3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53" h="330514">
                <a:moveTo>
                  <a:pt x="0" y="66103"/>
                </a:moveTo>
                <a:lnTo>
                  <a:pt x="124677" y="66103"/>
                </a:lnTo>
                <a:lnTo>
                  <a:pt x="124677" y="0"/>
                </a:lnTo>
                <a:lnTo>
                  <a:pt x="249353" y="165257"/>
                </a:lnTo>
                <a:lnTo>
                  <a:pt x="124677" y="330514"/>
                </a:lnTo>
                <a:lnTo>
                  <a:pt x="124677" y="264411"/>
                </a:lnTo>
                <a:lnTo>
                  <a:pt x="0" y="264411"/>
                </a:lnTo>
                <a:lnTo>
                  <a:pt x="0" y="66103"/>
                </a:lnTo>
                <a:close/>
              </a:path>
            </a:pathLst>
          </a:custGeom>
          <a:solidFill>
            <a:srgbClr val="FF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6103" rIns="74806" bIns="66103"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aphicFrame>
        <p:nvGraphicFramePr>
          <p:cNvPr id="8" name="Content Placeholder 5">
            <a:extLst>
              <a:ext uri="{FF2B5EF4-FFF2-40B4-BE49-F238E27FC236}">
                <a16:creationId xmlns:a16="http://schemas.microsoft.com/office/drawing/2014/main" id="{71F9EF36-C4D7-7BE1-32AC-355B4A55DB5F}"/>
              </a:ext>
            </a:extLst>
          </p:cNvPr>
          <p:cNvGraphicFramePr>
            <a:graphicFrameLocks noGrp="1"/>
          </p:cNvGraphicFramePr>
          <p:nvPr>
            <p:ph idx="1"/>
            <p:extLst>
              <p:ext uri="{D42A27DB-BD31-4B8C-83A1-F6EECF244321}">
                <p14:modId xmlns:p14="http://schemas.microsoft.com/office/powerpoint/2010/main" val="194940808"/>
              </p:ext>
            </p:extLst>
          </p:nvPr>
        </p:nvGraphicFramePr>
        <p:xfrm>
          <a:off x="303212" y="2112847"/>
          <a:ext cx="11609126" cy="4745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20745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Graphic spid="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76200"/>
            <a:ext cx="10971524" cy="914400"/>
          </a:xfrm>
          <a:solidFill>
            <a:srgbClr val="C00000"/>
          </a:solidFill>
          <a:ln>
            <a:solidFill>
              <a:srgbClr val="C00000"/>
            </a:solidFill>
          </a:ln>
        </p:spPr>
        <p:txBody>
          <a:bodyPr>
            <a:noAutofit/>
          </a:bodyPr>
          <a:lstStyle/>
          <a:p>
            <a:pPr algn="ctr"/>
            <a:r>
              <a:rPr lang="en-US" sz="5400" b="1" dirty="0">
                <a:solidFill>
                  <a:schemeClr val="bg1"/>
                </a:solidFill>
                <a:latin typeface="Agency FB" panose="020B0503020202020204" pitchFamily="34" charset="0"/>
              </a:rPr>
              <a:t>Suggestions</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535446" y="72566"/>
            <a:ext cx="914400" cy="921669"/>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413F83B-046E-4799-9A99-A33F28448807}"/>
              </a:ext>
            </a:extLst>
          </p:cNvPr>
          <p:cNvSpPr/>
          <p:nvPr/>
        </p:nvSpPr>
        <p:spPr>
          <a:xfrm>
            <a:off x="40180" y="1066800"/>
            <a:ext cx="11997832" cy="4031873"/>
          </a:xfrm>
          <a:prstGeom prst="rect">
            <a:avLst/>
          </a:prstGeom>
          <a:ln>
            <a:solidFill>
              <a:srgbClr val="C00000"/>
            </a:solidFill>
          </a:ln>
        </p:spPr>
        <p:txBody>
          <a:bodyPr wrap="square">
            <a:spAutoFit/>
          </a:bodyPr>
          <a:lstStyle/>
          <a:p>
            <a:r>
              <a:rPr lang="en-US" sz="4000" b="1" dirty="0">
                <a:solidFill>
                  <a:srgbClr val="00B050"/>
                </a:solidFill>
                <a:latin typeface="Agency FB" panose="020B0503020202020204" pitchFamily="34" charset="0"/>
              </a:rPr>
              <a:t>1. Suggestions for applying the findings:     </a:t>
            </a:r>
          </a:p>
          <a:p>
            <a:r>
              <a:rPr lang="en-US" sz="3600" b="1" dirty="0">
                <a:solidFill>
                  <a:schemeClr val="accent1">
                    <a:lumMod val="50000"/>
                  </a:schemeClr>
                </a:solidFill>
                <a:latin typeface="Agency FB" panose="020B0503020202020204" pitchFamily="34" charset="0"/>
              </a:rPr>
              <a:t>The behaviors for development 2 categories:</a:t>
            </a:r>
          </a:p>
          <a:p>
            <a:r>
              <a:rPr lang="en-US" sz="3600" b="1" dirty="0">
                <a:solidFill>
                  <a:schemeClr val="accent1">
                    <a:lumMod val="50000"/>
                  </a:schemeClr>
                </a:solidFill>
                <a:latin typeface="Agency FB" panose="020B0503020202020204" pitchFamily="34" charset="0"/>
              </a:rPr>
              <a:t>(</a:t>
            </a:r>
            <a:r>
              <a:rPr lang="en-US" sz="3600" b="1" dirty="0" err="1">
                <a:solidFill>
                  <a:schemeClr val="accent1">
                    <a:lumMod val="50000"/>
                  </a:schemeClr>
                </a:solidFill>
                <a:latin typeface="Agency FB" panose="020B0503020202020204" pitchFamily="34" charset="0"/>
              </a:rPr>
              <a:t>i</a:t>
            </a:r>
            <a:r>
              <a:rPr lang="en-US" sz="3600" b="1" dirty="0">
                <a:solidFill>
                  <a:schemeClr val="accent1">
                    <a:lumMod val="50000"/>
                  </a:schemeClr>
                </a:solidFill>
                <a:latin typeface="Agency FB" panose="020B0503020202020204" pitchFamily="34" charset="0"/>
              </a:rPr>
              <a:t>) academic and research-oriented behaviors, and (ii) functional competencies, </a:t>
            </a:r>
          </a:p>
          <a:p>
            <a:r>
              <a:rPr lang="en-US" sz="3600" b="1" dirty="0">
                <a:solidFill>
                  <a:schemeClr val="accent1">
                    <a:lumMod val="50000"/>
                  </a:schemeClr>
                </a:solidFill>
                <a:latin typeface="Agency FB" panose="020B0503020202020204" pitchFamily="34" charset="0"/>
              </a:rPr>
              <a:t>VE institution decision-makers need to value their faculty and staff talent groups and set a clear career path for their competencies development in keeping pace with the rapid transformation of education.</a:t>
            </a:r>
          </a:p>
        </p:txBody>
      </p:sp>
      <p:sp>
        <p:nvSpPr>
          <p:cNvPr id="8" name="Slide Number Placeholder 14">
            <a:extLst>
              <a:ext uri="{FF2B5EF4-FFF2-40B4-BE49-F238E27FC236}">
                <a16:creationId xmlns:a16="http://schemas.microsoft.com/office/drawing/2014/main" id="{4578969C-FF5F-478E-9702-714043FC0D4B}"/>
              </a:ext>
            </a:extLst>
          </p:cNvPr>
          <p:cNvSpPr>
            <a:spLocks noGrp="1"/>
          </p:cNvSpPr>
          <p:nvPr>
            <p:ph type="sldNum" sz="quarter" idx="12"/>
          </p:nvPr>
        </p:nvSpPr>
        <p:spPr>
          <a:xfrm>
            <a:off x="9223326" y="5486401"/>
            <a:ext cx="2925318" cy="1397039"/>
          </a:xfrm>
        </p:spPr>
        <p:txBody>
          <a:bodyPr/>
          <a:lstStyle/>
          <a:p>
            <a:fld id="{DA60BA0E-20D0-4E7C-B286-26C960A6788F}" type="slidenum">
              <a:rPr lang="en-US" sz="5400" smtClean="0">
                <a:solidFill>
                  <a:srgbClr val="C00000">
                    <a:alpha val="25000"/>
                  </a:srgbClr>
                </a:solidFill>
              </a:rPr>
              <a:t>19</a:t>
            </a:fld>
            <a:endParaRPr lang="en-US" sz="5400" dirty="0">
              <a:solidFill>
                <a:srgbClr val="C00000">
                  <a:alpha val="25000"/>
                </a:srgbClr>
              </a:solidFill>
            </a:endParaRPr>
          </a:p>
        </p:txBody>
      </p:sp>
    </p:spTree>
    <p:extLst>
      <p:ext uri="{BB962C8B-B14F-4D97-AF65-F5344CB8AC3E}">
        <p14:creationId xmlns:p14="http://schemas.microsoft.com/office/powerpoint/2010/main" val="1709480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4" dur="500"/>
                                        <p:tgtEl>
                                          <p:spTgt spid="7">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FE330077-77CC-4840-9775-7C9B057961A9}"/>
              </a:ext>
            </a:extLst>
          </p:cNvPr>
          <p:cNvSpPr/>
          <p:nvPr/>
        </p:nvSpPr>
        <p:spPr>
          <a:xfrm>
            <a:off x="1" y="0"/>
            <a:ext cx="9980611" cy="6858000"/>
          </a:xfrm>
          <a:prstGeom prst="rect">
            <a:avLst/>
          </a:prstGeom>
          <a:solidFill>
            <a:schemeClr val="tx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02174" y="67512"/>
            <a:ext cx="3320638" cy="698205"/>
          </a:xfrm>
        </p:spPr>
        <p:txBody>
          <a:bodyPr>
            <a:normAutofit fontScale="90000"/>
          </a:bodyPr>
          <a:lstStyle/>
          <a:p>
            <a:pPr algn="ctr"/>
            <a:r>
              <a:rPr lang="en-US" sz="4400" b="1" dirty="0">
                <a:solidFill>
                  <a:srgbClr val="FFFF00"/>
                </a:solidFill>
                <a:effectLst>
                  <a:outerShdw blurRad="38100" dist="38100" dir="2700000" algn="tl">
                    <a:srgbClr val="000000">
                      <a:alpha val="43137"/>
                    </a:srgbClr>
                  </a:outerShdw>
                </a:effectLst>
                <a:latin typeface="Agency FB" panose="020B0503020202020204" pitchFamily="34" charset="0"/>
              </a:rPr>
              <a:t>Staff Researchers</a:t>
            </a:r>
          </a:p>
        </p:txBody>
      </p:sp>
      <p:sp>
        <p:nvSpPr>
          <p:cNvPr id="1037" name="TextBox 1036">
            <a:extLst>
              <a:ext uri="{FF2B5EF4-FFF2-40B4-BE49-F238E27FC236}">
                <a16:creationId xmlns:a16="http://schemas.microsoft.com/office/drawing/2014/main" id="{6284A63F-A6D6-4C99-B4C1-65082A84DF3F}"/>
              </a:ext>
            </a:extLst>
          </p:cNvPr>
          <p:cNvSpPr txBox="1"/>
          <p:nvPr/>
        </p:nvSpPr>
        <p:spPr>
          <a:xfrm>
            <a:off x="5588226" y="3318415"/>
            <a:ext cx="914400" cy="914400"/>
          </a:xfrm>
          <a:prstGeom prst="rect">
            <a:avLst/>
          </a:prstGeom>
          <a:noFill/>
        </p:spPr>
        <p:txBody>
          <a:bodyPr wrap="square" rtlCol="0">
            <a:spAutoFit/>
          </a:bodyPr>
          <a:lstStyle/>
          <a:p>
            <a:endParaRPr lang="en-US" dirty="0"/>
          </a:p>
        </p:txBody>
      </p:sp>
      <p:pic>
        <p:nvPicPr>
          <p:cNvPr id="9" name="Picture 8">
            <a:extLst>
              <a:ext uri="{FF2B5EF4-FFF2-40B4-BE49-F238E27FC236}">
                <a16:creationId xmlns:a16="http://schemas.microsoft.com/office/drawing/2014/main" id="{E791466B-9CF7-464D-96ED-B5BFAE9B105F}"/>
              </a:ext>
            </a:extLst>
          </p:cNvPr>
          <p:cNvPicPr>
            <a:picLocks noChangeAspect="1"/>
          </p:cNvPicPr>
          <p:nvPr/>
        </p:nvPicPr>
        <p:blipFill>
          <a:blip r:embed="rId3" cstate="print">
            <a:extLst>
              <a:ext uri="{28A0092B-C50C-407E-A947-70E740481C1C}">
                <a14:useLocalDpi xmlns:a14="http://schemas.microsoft.com/office/drawing/2010/main" val="0"/>
              </a:ext>
            </a:extLst>
          </a:blip>
          <a:srcRect l="5964" r="5964"/>
          <a:stretch/>
        </p:blipFill>
        <p:spPr>
          <a:xfrm>
            <a:off x="28892" y="1106168"/>
            <a:ext cx="1643093" cy="1865632"/>
          </a:xfrm>
          <a:prstGeom prst="roundRect">
            <a:avLst/>
          </a:prstGeom>
          <a:ln w="19050">
            <a:solidFill>
              <a:schemeClr val="accent2"/>
            </a:solidFill>
          </a:ln>
        </p:spPr>
      </p:pic>
      <p:pic>
        <p:nvPicPr>
          <p:cNvPr id="10" name="Picture 9">
            <a:extLst>
              <a:ext uri="{FF2B5EF4-FFF2-40B4-BE49-F238E27FC236}">
                <a16:creationId xmlns:a16="http://schemas.microsoft.com/office/drawing/2014/main" id="{EBC54059-235C-429A-8867-F4BE2B487F68}"/>
              </a:ext>
            </a:extLst>
          </p:cNvPr>
          <p:cNvPicPr>
            <a:picLocks noChangeAspect="1"/>
          </p:cNvPicPr>
          <p:nvPr/>
        </p:nvPicPr>
        <p:blipFill>
          <a:blip r:embed="rId4">
            <a:extLst>
              <a:ext uri="{28A0092B-C50C-407E-A947-70E740481C1C}">
                <a14:useLocalDpi xmlns:a14="http://schemas.microsoft.com/office/drawing/2010/main" val="0"/>
              </a:ext>
            </a:extLst>
          </a:blip>
          <a:srcRect t="3080" b="3080"/>
          <a:stretch/>
        </p:blipFill>
        <p:spPr>
          <a:xfrm>
            <a:off x="38617" y="3849368"/>
            <a:ext cx="1643093" cy="1865632"/>
          </a:xfrm>
          <a:prstGeom prst="roundRect">
            <a:avLst/>
          </a:prstGeom>
          <a:ln w="19050">
            <a:solidFill>
              <a:schemeClr val="accent2"/>
            </a:solidFill>
          </a:ln>
        </p:spPr>
      </p:pic>
      <p:pic>
        <p:nvPicPr>
          <p:cNvPr id="11" name="Picture 10">
            <a:extLst>
              <a:ext uri="{FF2B5EF4-FFF2-40B4-BE49-F238E27FC236}">
                <a16:creationId xmlns:a16="http://schemas.microsoft.com/office/drawing/2014/main" id="{F105D44A-FD26-4096-9C81-670DDECC3005}"/>
              </a:ext>
            </a:extLst>
          </p:cNvPr>
          <p:cNvPicPr>
            <a:picLocks noChangeAspect="1"/>
          </p:cNvPicPr>
          <p:nvPr/>
        </p:nvPicPr>
        <p:blipFill>
          <a:blip r:embed="rId5">
            <a:extLst>
              <a:ext uri="{28A0092B-C50C-407E-A947-70E740481C1C}">
                <a14:useLocalDpi xmlns:a14="http://schemas.microsoft.com/office/drawing/2010/main" val="0"/>
              </a:ext>
            </a:extLst>
          </a:blip>
          <a:srcRect t="12152" b="12152"/>
          <a:stretch/>
        </p:blipFill>
        <p:spPr>
          <a:xfrm>
            <a:off x="5058186" y="381000"/>
            <a:ext cx="1643093" cy="1865632"/>
          </a:xfrm>
          <a:prstGeom prst="roundRect">
            <a:avLst/>
          </a:prstGeom>
          <a:ln w="19050">
            <a:solidFill>
              <a:schemeClr val="accent2"/>
            </a:solidFill>
          </a:ln>
        </p:spPr>
      </p:pic>
      <p:sp>
        <p:nvSpPr>
          <p:cNvPr id="13" name="TextBox 12">
            <a:extLst>
              <a:ext uri="{FF2B5EF4-FFF2-40B4-BE49-F238E27FC236}">
                <a16:creationId xmlns:a16="http://schemas.microsoft.com/office/drawing/2014/main" id="{F899366B-E603-4D59-9B54-2E9F136C6A80}"/>
              </a:ext>
            </a:extLst>
          </p:cNvPr>
          <p:cNvSpPr txBox="1"/>
          <p:nvPr/>
        </p:nvSpPr>
        <p:spPr>
          <a:xfrm>
            <a:off x="1713197" y="1654213"/>
            <a:ext cx="2704815" cy="830997"/>
          </a:xfrm>
          <a:prstGeom prst="rect">
            <a:avLst/>
          </a:prstGeom>
          <a:solidFill>
            <a:srgbClr val="002060"/>
          </a:solidFill>
        </p:spPr>
        <p:txBody>
          <a:bodyPr wrap="square" rtlCol="0" anchor="ctr">
            <a:spAutoFit/>
          </a:bodyPr>
          <a:lstStyle/>
          <a:p>
            <a:r>
              <a:rPr lang="en-US" altLang="ko-KR" sz="2400" b="1" dirty="0" err="1">
                <a:solidFill>
                  <a:schemeClr val="bg1"/>
                </a:solidFill>
                <a:latin typeface="Agency FB" panose="020B0503020202020204" pitchFamily="34" charset="0"/>
                <a:cs typeface="Arial" pitchFamily="34" charset="0"/>
              </a:rPr>
              <a:t>Assist.Prof.Dr.Phongsak</a:t>
            </a:r>
            <a:r>
              <a:rPr lang="en-US" altLang="ko-KR" sz="2400" b="1" dirty="0">
                <a:solidFill>
                  <a:schemeClr val="bg1"/>
                </a:solidFill>
                <a:latin typeface="Agency FB" panose="020B0503020202020204" pitchFamily="34" charset="0"/>
                <a:cs typeface="Arial" pitchFamily="34" charset="0"/>
              </a:rPr>
              <a:t> </a:t>
            </a:r>
          </a:p>
          <a:p>
            <a:r>
              <a:rPr lang="en-US" altLang="ko-KR" sz="2400" b="1" dirty="0" err="1">
                <a:solidFill>
                  <a:schemeClr val="bg1"/>
                </a:solidFill>
                <a:latin typeface="Agency FB" panose="020B0503020202020204" pitchFamily="34" charset="0"/>
                <a:cs typeface="Arial" pitchFamily="34" charset="0"/>
              </a:rPr>
              <a:t>Phakamach</a:t>
            </a:r>
            <a:endParaRPr lang="ko-KR" altLang="en-US" sz="2400" b="1" dirty="0">
              <a:solidFill>
                <a:schemeClr val="bg1"/>
              </a:solidFill>
              <a:latin typeface="Agency FB" panose="020B0503020202020204" pitchFamily="34" charset="0"/>
              <a:cs typeface="Arial" pitchFamily="34" charset="0"/>
            </a:endParaRPr>
          </a:p>
        </p:txBody>
      </p:sp>
      <p:sp>
        <p:nvSpPr>
          <p:cNvPr id="15" name="TextBox 14">
            <a:extLst>
              <a:ext uri="{FF2B5EF4-FFF2-40B4-BE49-F238E27FC236}">
                <a16:creationId xmlns:a16="http://schemas.microsoft.com/office/drawing/2014/main" id="{D3D463C5-69C0-4BA0-8747-2F221D3B7950}"/>
              </a:ext>
            </a:extLst>
          </p:cNvPr>
          <p:cNvSpPr txBox="1"/>
          <p:nvPr/>
        </p:nvSpPr>
        <p:spPr>
          <a:xfrm>
            <a:off x="1722923" y="4333971"/>
            <a:ext cx="2503776" cy="830997"/>
          </a:xfrm>
          <a:prstGeom prst="rect">
            <a:avLst/>
          </a:prstGeom>
          <a:solidFill>
            <a:srgbClr val="002060"/>
          </a:solidFill>
        </p:spPr>
        <p:txBody>
          <a:bodyPr wrap="square" rtlCol="0" anchor="ctr">
            <a:spAutoFit/>
          </a:bodyPr>
          <a:lstStyle/>
          <a:p>
            <a:r>
              <a:rPr lang="en-US" altLang="ko-KR" sz="2400" b="1" dirty="0" err="1">
                <a:solidFill>
                  <a:schemeClr val="bg1"/>
                </a:solidFill>
                <a:latin typeface="Agency FB" panose="020B0503020202020204" pitchFamily="34" charset="0"/>
                <a:cs typeface="Arial" pitchFamily="34" charset="0"/>
              </a:rPr>
              <a:t>Dr.Darunee</a:t>
            </a:r>
            <a:r>
              <a:rPr lang="en-US" altLang="ko-KR" sz="2400" b="1" dirty="0">
                <a:solidFill>
                  <a:schemeClr val="bg1"/>
                </a:solidFill>
                <a:latin typeface="Agency FB" panose="020B0503020202020204" pitchFamily="34" charset="0"/>
                <a:cs typeface="Arial" pitchFamily="34" charset="0"/>
              </a:rPr>
              <a:t> </a:t>
            </a:r>
            <a:r>
              <a:rPr lang="en-US" altLang="ko-KR" sz="2400" b="1" dirty="0" err="1">
                <a:solidFill>
                  <a:schemeClr val="bg1"/>
                </a:solidFill>
                <a:latin typeface="Agency FB" panose="020B0503020202020204" pitchFamily="34" charset="0"/>
                <a:cs typeface="Arial" pitchFamily="34" charset="0"/>
              </a:rPr>
              <a:t>Panjarattanakorn</a:t>
            </a:r>
            <a:endParaRPr lang="ko-KR" altLang="en-US" sz="2400" b="1" dirty="0">
              <a:solidFill>
                <a:schemeClr val="bg1"/>
              </a:solidFill>
              <a:latin typeface="Agency FB" panose="020B0503020202020204" pitchFamily="34" charset="0"/>
              <a:cs typeface="Arial" pitchFamily="34" charset="0"/>
            </a:endParaRPr>
          </a:p>
        </p:txBody>
      </p:sp>
      <p:sp>
        <p:nvSpPr>
          <p:cNvPr id="16" name="TextBox 15">
            <a:extLst>
              <a:ext uri="{FF2B5EF4-FFF2-40B4-BE49-F238E27FC236}">
                <a16:creationId xmlns:a16="http://schemas.microsoft.com/office/drawing/2014/main" id="{0C63264B-DD16-41BC-8B4E-F646F9878FB8}"/>
              </a:ext>
            </a:extLst>
          </p:cNvPr>
          <p:cNvSpPr txBox="1"/>
          <p:nvPr/>
        </p:nvSpPr>
        <p:spPr>
          <a:xfrm>
            <a:off x="6738999" y="912373"/>
            <a:ext cx="2737197" cy="830997"/>
          </a:xfrm>
          <a:prstGeom prst="rect">
            <a:avLst/>
          </a:prstGeom>
          <a:solidFill>
            <a:srgbClr val="002060"/>
          </a:solidFill>
        </p:spPr>
        <p:txBody>
          <a:bodyPr wrap="square" rtlCol="0" anchor="ctr">
            <a:spAutoFit/>
          </a:bodyPr>
          <a:lstStyle/>
          <a:p>
            <a:r>
              <a:rPr lang="en-US" altLang="ko-KR" sz="2400" b="1" dirty="0" err="1">
                <a:solidFill>
                  <a:schemeClr val="bg1"/>
                </a:solidFill>
                <a:latin typeface="Agency FB" panose="020B0503020202020204" pitchFamily="34" charset="0"/>
                <a:cs typeface="Arial" pitchFamily="34" charset="0"/>
              </a:rPr>
              <a:t>Dr.Prapatpong</a:t>
            </a:r>
            <a:r>
              <a:rPr lang="en-US" altLang="ko-KR" sz="2400" b="1" dirty="0">
                <a:solidFill>
                  <a:schemeClr val="bg1"/>
                </a:solidFill>
                <a:latin typeface="Agency FB" panose="020B0503020202020204" pitchFamily="34" charset="0"/>
                <a:cs typeface="Arial" pitchFamily="34" charset="0"/>
              </a:rPr>
              <a:t>   </a:t>
            </a:r>
            <a:r>
              <a:rPr lang="en-US" altLang="ko-KR" sz="2400" b="1" dirty="0" err="1">
                <a:solidFill>
                  <a:schemeClr val="bg1"/>
                </a:solidFill>
                <a:latin typeface="Agency FB" panose="020B0503020202020204" pitchFamily="34" charset="0"/>
                <a:cs typeface="Arial" pitchFamily="34" charset="0"/>
              </a:rPr>
              <a:t>Senarith</a:t>
            </a:r>
            <a:endParaRPr lang="ko-KR" altLang="en-US" sz="2400" b="1" dirty="0">
              <a:solidFill>
                <a:schemeClr val="bg1"/>
              </a:solidFill>
              <a:latin typeface="Agency FB" panose="020B0503020202020204" pitchFamily="34" charset="0"/>
              <a:cs typeface="Arial" pitchFamily="34" charset="0"/>
            </a:endParaRPr>
          </a:p>
        </p:txBody>
      </p:sp>
      <p:pic>
        <p:nvPicPr>
          <p:cNvPr id="3" name="Picture 2">
            <a:extLst>
              <a:ext uri="{FF2B5EF4-FFF2-40B4-BE49-F238E27FC236}">
                <a16:creationId xmlns:a16="http://schemas.microsoft.com/office/drawing/2014/main" id="{E026AB9B-165F-CA0F-A01D-EB31B334D17A}"/>
              </a:ext>
            </a:extLst>
          </p:cNvPr>
          <p:cNvPicPr>
            <a:picLocks noChangeAspect="1"/>
          </p:cNvPicPr>
          <p:nvPr/>
        </p:nvPicPr>
        <p:blipFill>
          <a:blip r:embed="rId6">
            <a:extLst>
              <a:ext uri="{28A0092B-C50C-407E-A947-70E740481C1C}">
                <a14:useLocalDpi xmlns:a14="http://schemas.microsoft.com/office/drawing/2010/main" val="0"/>
              </a:ext>
            </a:extLst>
          </a:blip>
          <a:srcRect t="7421" b="7421"/>
          <a:stretch/>
        </p:blipFill>
        <p:spPr>
          <a:xfrm>
            <a:off x="5027612" y="2590800"/>
            <a:ext cx="1643093" cy="1865632"/>
          </a:xfrm>
          <a:prstGeom prst="roundRect">
            <a:avLst/>
          </a:prstGeom>
          <a:ln w="19050">
            <a:solidFill>
              <a:schemeClr val="accent2"/>
            </a:solidFill>
          </a:ln>
        </p:spPr>
      </p:pic>
      <p:sp>
        <p:nvSpPr>
          <p:cNvPr id="4" name="TextBox 3">
            <a:extLst>
              <a:ext uri="{FF2B5EF4-FFF2-40B4-BE49-F238E27FC236}">
                <a16:creationId xmlns:a16="http://schemas.microsoft.com/office/drawing/2014/main" id="{2C4EA8AD-ED3B-37F8-3A5C-8F4D06441831}"/>
              </a:ext>
            </a:extLst>
          </p:cNvPr>
          <p:cNvSpPr txBox="1"/>
          <p:nvPr/>
        </p:nvSpPr>
        <p:spPr>
          <a:xfrm>
            <a:off x="6711917" y="3093871"/>
            <a:ext cx="2811494" cy="830997"/>
          </a:xfrm>
          <a:prstGeom prst="rect">
            <a:avLst/>
          </a:prstGeom>
          <a:solidFill>
            <a:srgbClr val="002060"/>
          </a:solidFill>
        </p:spPr>
        <p:txBody>
          <a:bodyPr wrap="square" rtlCol="0" anchor="ctr">
            <a:spAutoFit/>
          </a:bodyPr>
          <a:lstStyle/>
          <a:p>
            <a:r>
              <a:rPr lang="en-US" altLang="ko-KR" sz="2400" b="1" dirty="0" err="1">
                <a:solidFill>
                  <a:schemeClr val="bg1"/>
                </a:solidFill>
                <a:latin typeface="Agency FB" panose="020B0503020202020204" pitchFamily="34" charset="0"/>
                <a:cs typeface="Arial" pitchFamily="34" charset="0"/>
              </a:rPr>
              <a:t>Assoc.Prof.Dr.Ruja</a:t>
            </a:r>
            <a:r>
              <a:rPr lang="en-US" altLang="ko-KR" sz="2400" b="1" dirty="0">
                <a:solidFill>
                  <a:schemeClr val="bg1"/>
                </a:solidFill>
                <a:latin typeface="Agency FB" panose="020B0503020202020204" pitchFamily="34" charset="0"/>
                <a:cs typeface="Arial" pitchFamily="34" charset="0"/>
              </a:rPr>
              <a:t> </a:t>
            </a:r>
            <a:r>
              <a:rPr lang="en-US" altLang="ko-KR" sz="2400" b="1" dirty="0" err="1">
                <a:solidFill>
                  <a:schemeClr val="bg1"/>
                </a:solidFill>
                <a:latin typeface="Agency FB" panose="020B0503020202020204" pitchFamily="34" charset="0"/>
                <a:cs typeface="Arial" pitchFamily="34" charset="0"/>
              </a:rPr>
              <a:t>Pholsward</a:t>
            </a:r>
            <a:endParaRPr lang="ko-KR" altLang="en-US" sz="2400" b="1" dirty="0">
              <a:solidFill>
                <a:schemeClr val="bg1"/>
              </a:solidFill>
              <a:latin typeface="Agency FB" panose="020B0503020202020204" pitchFamily="34" charset="0"/>
              <a:cs typeface="Arial" pitchFamily="34" charset="0"/>
            </a:endParaRPr>
          </a:p>
        </p:txBody>
      </p:sp>
      <p:pic>
        <p:nvPicPr>
          <p:cNvPr id="5" name="Picture 4">
            <a:extLst>
              <a:ext uri="{FF2B5EF4-FFF2-40B4-BE49-F238E27FC236}">
                <a16:creationId xmlns:a16="http://schemas.microsoft.com/office/drawing/2014/main" id="{AD751D95-FF1C-6119-712F-A994785138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80611" y="0"/>
            <a:ext cx="2208213" cy="1524000"/>
          </a:xfrm>
          <a:prstGeom prst="rect">
            <a:avLst/>
          </a:prstGeom>
        </p:spPr>
      </p:pic>
      <p:sp>
        <p:nvSpPr>
          <p:cNvPr id="7" name="TextBox 6">
            <a:extLst>
              <a:ext uri="{FF2B5EF4-FFF2-40B4-BE49-F238E27FC236}">
                <a16:creationId xmlns:a16="http://schemas.microsoft.com/office/drawing/2014/main" id="{1B5E71AC-FDE4-1F1E-3C56-3E28E0F74A82}"/>
              </a:ext>
            </a:extLst>
          </p:cNvPr>
          <p:cNvSpPr txBox="1"/>
          <p:nvPr/>
        </p:nvSpPr>
        <p:spPr>
          <a:xfrm>
            <a:off x="5588226" y="5528215"/>
            <a:ext cx="914400" cy="914400"/>
          </a:xfrm>
          <a:prstGeom prst="rect">
            <a:avLst/>
          </a:prstGeom>
          <a:noFill/>
        </p:spPr>
        <p:txBody>
          <a:bodyPr wrap="square" rtlCol="0">
            <a:spAutoFit/>
          </a:bodyPr>
          <a:lstStyle/>
          <a:p>
            <a:endParaRPr lang="en-US" dirty="0"/>
          </a:p>
        </p:txBody>
      </p:sp>
      <p:pic>
        <p:nvPicPr>
          <p:cNvPr id="8" name="Picture 7">
            <a:extLst>
              <a:ext uri="{FF2B5EF4-FFF2-40B4-BE49-F238E27FC236}">
                <a16:creationId xmlns:a16="http://schemas.microsoft.com/office/drawing/2014/main" id="{48758C45-3D0D-D6E7-C9B3-9432480E7E45}"/>
              </a:ext>
            </a:extLst>
          </p:cNvPr>
          <p:cNvPicPr>
            <a:picLocks noChangeAspect="1"/>
          </p:cNvPicPr>
          <p:nvPr/>
        </p:nvPicPr>
        <p:blipFill>
          <a:blip r:embed="rId8" cstate="print">
            <a:extLst>
              <a:ext uri="{28A0092B-C50C-407E-A947-70E740481C1C}">
                <a14:useLocalDpi xmlns:a14="http://schemas.microsoft.com/office/drawing/2010/main" val="0"/>
              </a:ext>
            </a:extLst>
          </a:blip>
          <a:srcRect l="4796" r="4796"/>
          <a:stretch/>
        </p:blipFill>
        <p:spPr>
          <a:xfrm>
            <a:off x="5027612" y="4800600"/>
            <a:ext cx="1643093" cy="1865632"/>
          </a:xfrm>
          <a:prstGeom prst="roundRect">
            <a:avLst/>
          </a:prstGeom>
          <a:ln w="19050">
            <a:solidFill>
              <a:schemeClr val="accent2"/>
            </a:solidFill>
          </a:ln>
        </p:spPr>
      </p:pic>
      <p:sp>
        <p:nvSpPr>
          <p:cNvPr id="12" name="TextBox 11">
            <a:extLst>
              <a:ext uri="{FF2B5EF4-FFF2-40B4-BE49-F238E27FC236}">
                <a16:creationId xmlns:a16="http://schemas.microsoft.com/office/drawing/2014/main" id="{DF658AA5-FB1C-0EF7-6014-2F96A0482F99}"/>
              </a:ext>
            </a:extLst>
          </p:cNvPr>
          <p:cNvSpPr txBox="1"/>
          <p:nvPr/>
        </p:nvSpPr>
        <p:spPr>
          <a:xfrm>
            <a:off x="6711916" y="5303671"/>
            <a:ext cx="2811495" cy="830997"/>
          </a:xfrm>
          <a:prstGeom prst="rect">
            <a:avLst/>
          </a:prstGeom>
          <a:solidFill>
            <a:srgbClr val="002060"/>
          </a:solidFill>
        </p:spPr>
        <p:txBody>
          <a:bodyPr wrap="square" rtlCol="0" anchor="ctr">
            <a:spAutoFit/>
          </a:bodyPr>
          <a:lstStyle/>
          <a:p>
            <a:r>
              <a:rPr lang="en-US" altLang="ko-KR" sz="2400" b="1" dirty="0" err="1">
                <a:solidFill>
                  <a:schemeClr val="bg1"/>
                </a:solidFill>
                <a:latin typeface="Agency FB" panose="020B0503020202020204" pitchFamily="34" charset="0"/>
                <a:cs typeface="Arial" pitchFamily="34" charset="0"/>
              </a:rPr>
              <a:t>Assist.Prof.Dr.Samrerng</a:t>
            </a:r>
            <a:r>
              <a:rPr lang="en-US" altLang="ko-KR" sz="2400" b="1" dirty="0">
                <a:solidFill>
                  <a:schemeClr val="bg1"/>
                </a:solidFill>
                <a:latin typeface="Agency FB" panose="020B0503020202020204" pitchFamily="34" charset="0"/>
                <a:cs typeface="Arial" pitchFamily="34" charset="0"/>
              </a:rPr>
              <a:t> </a:t>
            </a:r>
            <a:r>
              <a:rPr lang="en-US" altLang="ko-KR" sz="2400" b="1" dirty="0" err="1">
                <a:solidFill>
                  <a:schemeClr val="bg1"/>
                </a:solidFill>
                <a:latin typeface="Agency FB" panose="020B0503020202020204" pitchFamily="34" charset="0"/>
                <a:cs typeface="Arial" pitchFamily="34" charset="0"/>
              </a:rPr>
              <a:t>Onsampant</a:t>
            </a:r>
            <a:endParaRPr lang="ko-KR" altLang="en-US" sz="2400" b="1" dirty="0">
              <a:solidFill>
                <a:schemeClr val="bg1"/>
              </a:solidFill>
              <a:latin typeface="Agency FB" panose="020B0503020202020204" pitchFamily="34" charset="0"/>
              <a:cs typeface="Arial" pitchFamily="34" charset="0"/>
            </a:endParaRPr>
          </a:p>
        </p:txBody>
      </p:sp>
    </p:spTree>
    <p:extLst>
      <p:ext uri="{BB962C8B-B14F-4D97-AF65-F5344CB8AC3E}">
        <p14:creationId xmlns:p14="http://schemas.microsoft.com/office/powerpoint/2010/main" val="42252268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76200"/>
            <a:ext cx="10971524" cy="914400"/>
          </a:xfrm>
          <a:solidFill>
            <a:srgbClr val="C00000"/>
          </a:solidFill>
          <a:ln>
            <a:solidFill>
              <a:srgbClr val="C00000"/>
            </a:solidFill>
          </a:ln>
        </p:spPr>
        <p:txBody>
          <a:bodyPr>
            <a:noAutofit/>
          </a:bodyPr>
          <a:lstStyle/>
          <a:p>
            <a:pPr algn="ctr"/>
            <a:r>
              <a:rPr lang="en-US" sz="5400" b="1" dirty="0">
                <a:solidFill>
                  <a:schemeClr val="bg1"/>
                </a:solidFill>
                <a:latin typeface="Agency FB" panose="020B0503020202020204" pitchFamily="34" charset="0"/>
              </a:rPr>
              <a:t>Suggestions</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535446" y="72566"/>
            <a:ext cx="914400" cy="921669"/>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413F83B-046E-4799-9A99-A33F28448807}"/>
              </a:ext>
            </a:extLst>
          </p:cNvPr>
          <p:cNvSpPr/>
          <p:nvPr/>
        </p:nvSpPr>
        <p:spPr>
          <a:xfrm>
            <a:off x="40180" y="1066800"/>
            <a:ext cx="11997832" cy="4031873"/>
          </a:xfrm>
          <a:prstGeom prst="rect">
            <a:avLst/>
          </a:prstGeom>
          <a:ln>
            <a:solidFill>
              <a:srgbClr val="C00000"/>
            </a:solidFill>
          </a:ln>
        </p:spPr>
        <p:txBody>
          <a:bodyPr wrap="square">
            <a:spAutoFit/>
          </a:bodyPr>
          <a:lstStyle/>
          <a:p>
            <a:r>
              <a:rPr lang="en-US" sz="4000" b="1" dirty="0">
                <a:solidFill>
                  <a:srgbClr val="00B050"/>
                </a:solidFill>
                <a:latin typeface="Agency FB" panose="020B0503020202020204" pitchFamily="34" charset="0"/>
              </a:rPr>
              <a:t>2. Suggestions for future research:     </a:t>
            </a:r>
          </a:p>
          <a:p>
            <a:r>
              <a:rPr lang="en-US" sz="3600" b="1" dirty="0">
                <a:solidFill>
                  <a:schemeClr val="accent1">
                    <a:lumMod val="50000"/>
                  </a:schemeClr>
                </a:solidFill>
                <a:latin typeface="Agency FB" panose="020B0503020202020204" pitchFamily="34" charset="0"/>
              </a:rPr>
              <a:t>The future research on adaptive leadership may want to explore: </a:t>
            </a:r>
          </a:p>
          <a:p>
            <a:r>
              <a:rPr lang="en-US" sz="3600" b="1" dirty="0">
                <a:solidFill>
                  <a:schemeClr val="accent1">
                    <a:lumMod val="50000"/>
                  </a:schemeClr>
                </a:solidFill>
                <a:latin typeface="Agency FB" panose="020B0503020202020204" pitchFamily="34" charset="0"/>
              </a:rPr>
              <a:t>(</a:t>
            </a:r>
            <a:r>
              <a:rPr lang="en-US" sz="3600" b="1" dirty="0" err="1">
                <a:solidFill>
                  <a:schemeClr val="accent1">
                    <a:lumMod val="50000"/>
                  </a:schemeClr>
                </a:solidFill>
                <a:latin typeface="Agency FB" panose="020B0503020202020204" pitchFamily="34" charset="0"/>
              </a:rPr>
              <a:t>i</a:t>
            </a:r>
            <a:r>
              <a:rPr lang="en-US" sz="3600" b="1" dirty="0">
                <a:solidFill>
                  <a:schemeClr val="accent1">
                    <a:lumMod val="50000"/>
                  </a:schemeClr>
                </a:solidFill>
                <a:latin typeface="Agency FB" panose="020B0503020202020204" pitchFamily="34" charset="0"/>
              </a:rPr>
              <a:t>) participatory action research, </a:t>
            </a:r>
          </a:p>
          <a:p>
            <a:r>
              <a:rPr lang="en-US" sz="3600" b="1" dirty="0">
                <a:solidFill>
                  <a:schemeClr val="accent1">
                    <a:lumMod val="50000"/>
                  </a:schemeClr>
                </a:solidFill>
                <a:latin typeface="Agency FB" panose="020B0503020202020204" pitchFamily="34" charset="0"/>
              </a:rPr>
              <a:t>(ii) educational innovations expected of administrators, and </a:t>
            </a:r>
          </a:p>
          <a:p>
            <a:r>
              <a:rPr lang="en-US" sz="3600" b="1" dirty="0">
                <a:solidFill>
                  <a:schemeClr val="accent1">
                    <a:lumMod val="50000"/>
                  </a:schemeClr>
                </a:solidFill>
                <a:latin typeface="Agency FB" panose="020B0503020202020204" pitchFamily="34" charset="0"/>
              </a:rPr>
              <a:t>(iii) in-depth research in curriculum design and adjustment to catch up with the disruptive effects for sustainable development of the present time and beyond.</a:t>
            </a:r>
          </a:p>
        </p:txBody>
      </p:sp>
      <p:sp>
        <p:nvSpPr>
          <p:cNvPr id="8" name="Slide Number Placeholder 14">
            <a:extLst>
              <a:ext uri="{FF2B5EF4-FFF2-40B4-BE49-F238E27FC236}">
                <a16:creationId xmlns:a16="http://schemas.microsoft.com/office/drawing/2014/main" id="{4578969C-FF5F-478E-9702-714043FC0D4B}"/>
              </a:ext>
            </a:extLst>
          </p:cNvPr>
          <p:cNvSpPr>
            <a:spLocks noGrp="1"/>
          </p:cNvSpPr>
          <p:nvPr>
            <p:ph type="sldNum" sz="quarter" idx="12"/>
          </p:nvPr>
        </p:nvSpPr>
        <p:spPr>
          <a:xfrm>
            <a:off x="9223326" y="5486401"/>
            <a:ext cx="2925318" cy="1397039"/>
          </a:xfrm>
        </p:spPr>
        <p:txBody>
          <a:bodyPr/>
          <a:lstStyle/>
          <a:p>
            <a:fld id="{DA60BA0E-20D0-4E7C-B286-26C960A6788F}" type="slidenum">
              <a:rPr lang="en-US" sz="5400" smtClean="0">
                <a:solidFill>
                  <a:srgbClr val="C00000">
                    <a:alpha val="25000"/>
                  </a:srgbClr>
                </a:solidFill>
              </a:rPr>
              <a:t>20</a:t>
            </a:fld>
            <a:endParaRPr lang="en-US" sz="5400" dirty="0">
              <a:solidFill>
                <a:srgbClr val="C00000">
                  <a:alpha val="25000"/>
                </a:srgbClr>
              </a:solidFill>
            </a:endParaRPr>
          </a:p>
        </p:txBody>
      </p:sp>
    </p:spTree>
    <p:extLst>
      <p:ext uri="{BB962C8B-B14F-4D97-AF65-F5344CB8AC3E}">
        <p14:creationId xmlns:p14="http://schemas.microsoft.com/office/powerpoint/2010/main" val="1600772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wipe(down)">
                                      <p:cBhvr>
                                        <p:cTn id="14" dur="500"/>
                                        <p:tgtEl>
                                          <p:spTgt spid="7">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down)">
                                      <p:cBhvr>
                                        <p:cTn id="20" dur="500"/>
                                        <p:tgtEl>
                                          <p:spTgt spid="7">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down)">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4A8F0370-F87E-460F-BAAD-6A3AF4D2978D}"/>
              </a:ext>
            </a:extLst>
          </p:cNvPr>
          <p:cNvSpPr>
            <a:spLocks noGrp="1"/>
          </p:cNvSpPr>
          <p:nvPr>
            <p:ph type="title"/>
          </p:nvPr>
        </p:nvSpPr>
        <p:spPr>
          <a:xfrm>
            <a:off x="8349559" y="1295400"/>
            <a:ext cx="3590218" cy="1920241"/>
          </a:xfrm>
        </p:spPr>
        <p:txBody>
          <a:bodyPr/>
          <a:lstStyle/>
          <a:p>
            <a:pPr algn="ctr"/>
            <a:r>
              <a:rPr lang="en-US" sz="8000" dirty="0">
                <a:latin typeface="Agency FB" panose="020B0503020202020204" pitchFamily="34" charset="0"/>
              </a:rPr>
              <a:t>T</a:t>
            </a:r>
            <a:r>
              <a:rPr lang="en-US" sz="8000" dirty="0">
                <a:solidFill>
                  <a:srgbClr val="C00000"/>
                </a:solidFill>
                <a:latin typeface="Agency FB" panose="020B0503020202020204" pitchFamily="34" charset="0"/>
              </a:rPr>
              <a:t>H</a:t>
            </a:r>
            <a:r>
              <a:rPr lang="en-US" sz="8000" dirty="0">
                <a:solidFill>
                  <a:srgbClr val="FFC000"/>
                </a:solidFill>
                <a:latin typeface="Agency FB" panose="020B0503020202020204" pitchFamily="34" charset="0"/>
              </a:rPr>
              <a:t>A</a:t>
            </a:r>
            <a:r>
              <a:rPr lang="en-US" sz="8000" dirty="0">
                <a:solidFill>
                  <a:schemeClr val="bg1"/>
                </a:solidFill>
                <a:latin typeface="Agency FB" panose="020B0503020202020204" pitchFamily="34" charset="0"/>
              </a:rPr>
              <a:t>N</a:t>
            </a:r>
            <a:r>
              <a:rPr lang="en-US" sz="8000" dirty="0">
                <a:solidFill>
                  <a:srgbClr val="C00000"/>
                </a:solidFill>
                <a:latin typeface="Agency FB" panose="020B0503020202020204" pitchFamily="34" charset="0"/>
              </a:rPr>
              <a:t>K</a:t>
            </a:r>
            <a:r>
              <a:rPr lang="en-US" sz="8000" dirty="0">
                <a:latin typeface="Agency FB" panose="020B0503020202020204" pitchFamily="34" charset="0"/>
              </a:rPr>
              <a:t> </a:t>
            </a:r>
            <a:r>
              <a:rPr lang="en-US" sz="8000" dirty="0">
                <a:solidFill>
                  <a:srgbClr val="FFC000"/>
                </a:solidFill>
                <a:latin typeface="Agency FB" panose="020B0503020202020204" pitchFamily="34" charset="0"/>
              </a:rPr>
              <a:t>Y</a:t>
            </a:r>
            <a:r>
              <a:rPr lang="en-US" sz="8000" dirty="0">
                <a:latin typeface="Agency FB" panose="020B0503020202020204" pitchFamily="34" charset="0"/>
              </a:rPr>
              <a:t>O</a:t>
            </a:r>
            <a:r>
              <a:rPr lang="en-US" sz="8000" dirty="0">
                <a:solidFill>
                  <a:srgbClr val="C00000"/>
                </a:solidFill>
                <a:latin typeface="Agency FB" panose="020B0503020202020204" pitchFamily="34" charset="0"/>
              </a:rPr>
              <a:t>U</a:t>
            </a:r>
          </a:p>
        </p:txBody>
      </p:sp>
      <p:pic>
        <p:nvPicPr>
          <p:cNvPr id="33" name="Content Placeholder 32">
            <a:extLst>
              <a:ext uri="{FF2B5EF4-FFF2-40B4-BE49-F238E27FC236}">
                <a16:creationId xmlns:a16="http://schemas.microsoft.com/office/drawing/2014/main" id="{157A4553-D33B-4736-A0C6-C11C3B1184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2" y="0"/>
            <a:ext cx="8229600" cy="6858000"/>
          </a:xfrm>
        </p:spPr>
      </p:pic>
      <p:pic>
        <p:nvPicPr>
          <p:cNvPr id="38" name="Picture 37">
            <a:extLst>
              <a:ext uri="{FF2B5EF4-FFF2-40B4-BE49-F238E27FC236}">
                <a16:creationId xmlns:a16="http://schemas.microsoft.com/office/drawing/2014/main" id="{0CC4E59D-5D1F-44A2-83BD-7DE3B3A89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787" y="3505200"/>
            <a:ext cx="3413762" cy="1920241"/>
          </a:xfrm>
          <a:prstGeom prst="rect">
            <a:avLst/>
          </a:prstGeom>
        </p:spPr>
      </p:pic>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4500"/>
                                  </p:stCondLst>
                                  <p:childTnLst>
                                    <p:animEffect transition="out" filter="fade">
                                      <p:cBhvr>
                                        <p:cTn id="6" dur="10000" tmFilter="0, 0; .2, .5; .8, .5; 1, 0"/>
                                        <p:tgtEl>
                                          <p:spTgt spid="27"/>
                                        </p:tgtEl>
                                      </p:cBhvr>
                                    </p:animEffect>
                                    <p:animScale>
                                      <p:cBhvr>
                                        <p:cTn id="7" dur="500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90" y="475147"/>
            <a:ext cx="10971524" cy="872067"/>
          </a:xfrm>
          <a:solidFill>
            <a:srgbClr val="0070C0"/>
          </a:solidFill>
          <a:ln>
            <a:solidFill>
              <a:schemeClr val="accent1"/>
            </a:solidFill>
          </a:ln>
        </p:spPr>
        <p:txBody>
          <a:bodyPr>
            <a:normAutofit/>
          </a:bodyPr>
          <a:lstStyle/>
          <a:p>
            <a:pPr algn="ctr"/>
            <a:r>
              <a:rPr lang="en-US" b="1" dirty="0">
                <a:solidFill>
                  <a:schemeClr val="bg1"/>
                </a:solidFill>
                <a:latin typeface="Agency FB" panose="020B0503020202020204" pitchFamily="34" charset="0"/>
              </a:rPr>
              <a:t>Presentation Topics</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626768" y="532592"/>
            <a:ext cx="872069" cy="75718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F6C5D711-4D2B-0657-0E65-472E18806ABE}"/>
              </a:ext>
            </a:extLst>
          </p:cNvPr>
          <p:cNvSpPr/>
          <p:nvPr/>
        </p:nvSpPr>
        <p:spPr>
          <a:xfrm>
            <a:off x="150813" y="1679644"/>
            <a:ext cx="779257" cy="1113226"/>
          </a:xfrm>
          <a:custGeom>
            <a:avLst/>
            <a:gdLst>
              <a:gd name="connsiteX0" fmla="*/ 0 w 1113225"/>
              <a:gd name="connsiteY0" fmla="*/ 0 h 779257"/>
              <a:gd name="connsiteX1" fmla="*/ 723597 w 1113225"/>
              <a:gd name="connsiteY1" fmla="*/ 0 h 779257"/>
              <a:gd name="connsiteX2" fmla="*/ 1113225 w 1113225"/>
              <a:gd name="connsiteY2" fmla="*/ 389629 h 779257"/>
              <a:gd name="connsiteX3" fmla="*/ 723597 w 1113225"/>
              <a:gd name="connsiteY3" fmla="*/ 779257 h 779257"/>
              <a:gd name="connsiteX4" fmla="*/ 0 w 1113225"/>
              <a:gd name="connsiteY4" fmla="*/ 779257 h 779257"/>
              <a:gd name="connsiteX5" fmla="*/ 389629 w 1113225"/>
              <a:gd name="connsiteY5" fmla="*/ 389629 h 779257"/>
              <a:gd name="connsiteX6" fmla="*/ 0 w 1113225"/>
              <a:gd name="connsiteY6" fmla="*/ 0 h 77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225" h="779257">
                <a:moveTo>
                  <a:pt x="1113224" y="0"/>
                </a:moveTo>
                <a:lnTo>
                  <a:pt x="1113224" y="506518"/>
                </a:lnTo>
                <a:lnTo>
                  <a:pt x="556612" y="779257"/>
                </a:lnTo>
                <a:lnTo>
                  <a:pt x="1" y="506518"/>
                </a:lnTo>
                <a:lnTo>
                  <a:pt x="1" y="0"/>
                </a:lnTo>
                <a:lnTo>
                  <a:pt x="556612" y="272740"/>
                </a:lnTo>
                <a:lnTo>
                  <a:pt x="1113224" y="0"/>
                </a:lnTo>
                <a:close/>
              </a:path>
            </a:pathLst>
          </a:cu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401" tIns="415030" rIns="25399" bIns="415028" numCol="1" spcCol="1270" anchor="ctr" anchorCtr="0">
            <a:noAutofit/>
          </a:bodyPr>
          <a:lstStyle/>
          <a:p>
            <a:pPr marL="0" lvl="0" indent="0" algn="ctr" defTabSz="1778000">
              <a:lnSpc>
                <a:spcPct val="150000"/>
              </a:lnSpc>
              <a:spcBef>
                <a:spcPct val="0"/>
              </a:spcBef>
              <a:spcAft>
                <a:spcPct val="35000"/>
              </a:spcAft>
              <a:buNone/>
            </a:pPr>
            <a:r>
              <a:rPr lang="en-US" sz="4000" b="1" kern="1200" dirty="0">
                <a:solidFill>
                  <a:schemeClr val="bg1"/>
                </a:solidFill>
                <a:effectLst/>
                <a:latin typeface="Agency FB" panose="020B0503020202020204" pitchFamily="34" charset="0"/>
              </a:rPr>
              <a:t>1</a:t>
            </a:r>
          </a:p>
        </p:txBody>
      </p:sp>
      <p:sp>
        <p:nvSpPr>
          <p:cNvPr id="7" name="Freeform: Shape 6">
            <a:extLst>
              <a:ext uri="{FF2B5EF4-FFF2-40B4-BE49-F238E27FC236}">
                <a16:creationId xmlns:a16="http://schemas.microsoft.com/office/drawing/2014/main" id="{88A51D80-48DC-9698-8095-DD70D95DD4F4}"/>
              </a:ext>
            </a:extLst>
          </p:cNvPr>
          <p:cNvSpPr/>
          <p:nvPr/>
        </p:nvSpPr>
        <p:spPr>
          <a:xfrm>
            <a:off x="930069" y="1679646"/>
            <a:ext cx="9736342" cy="723976"/>
          </a:xfrm>
          <a:custGeom>
            <a:avLst/>
            <a:gdLst>
              <a:gd name="connsiteX0" fmla="*/ 120665 w 723976"/>
              <a:gd name="connsiteY0" fmla="*/ 0 h 9736342"/>
              <a:gd name="connsiteX1" fmla="*/ 603311 w 723976"/>
              <a:gd name="connsiteY1" fmla="*/ 0 h 9736342"/>
              <a:gd name="connsiteX2" fmla="*/ 723976 w 723976"/>
              <a:gd name="connsiteY2" fmla="*/ 120665 h 9736342"/>
              <a:gd name="connsiteX3" fmla="*/ 723976 w 723976"/>
              <a:gd name="connsiteY3" fmla="*/ 9736342 h 9736342"/>
              <a:gd name="connsiteX4" fmla="*/ 723976 w 723976"/>
              <a:gd name="connsiteY4" fmla="*/ 9736342 h 9736342"/>
              <a:gd name="connsiteX5" fmla="*/ 0 w 723976"/>
              <a:gd name="connsiteY5" fmla="*/ 9736342 h 9736342"/>
              <a:gd name="connsiteX6" fmla="*/ 0 w 723976"/>
              <a:gd name="connsiteY6" fmla="*/ 9736342 h 9736342"/>
              <a:gd name="connsiteX7" fmla="*/ 0 w 723976"/>
              <a:gd name="connsiteY7" fmla="*/ 120665 h 9736342"/>
              <a:gd name="connsiteX8" fmla="*/ 120665 w 723976"/>
              <a:gd name="connsiteY8" fmla="*/ 0 h 973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976" h="9736342">
                <a:moveTo>
                  <a:pt x="723976" y="1622760"/>
                </a:moveTo>
                <a:lnTo>
                  <a:pt x="723976" y="8113582"/>
                </a:lnTo>
                <a:cubicBezTo>
                  <a:pt x="723976" y="9009798"/>
                  <a:pt x="719959" y="9736335"/>
                  <a:pt x="715004" y="9736335"/>
                </a:cubicBezTo>
                <a:lnTo>
                  <a:pt x="0" y="9736335"/>
                </a:lnTo>
                <a:lnTo>
                  <a:pt x="0" y="9736335"/>
                </a:lnTo>
                <a:lnTo>
                  <a:pt x="0" y="7"/>
                </a:lnTo>
                <a:lnTo>
                  <a:pt x="0" y="7"/>
                </a:lnTo>
                <a:lnTo>
                  <a:pt x="715004" y="7"/>
                </a:lnTo>
                <a:cubicBezTo>
                  <a:pt x="719959" y="7"/>
                  <a:pt x="723976" y="726544"/>
                  <a:pt x="723976" y="1622760"/>
                </a:cubicBezTo>
                <a:close/>
              </a:path>
            </a:pathLst>
          </a:custGeom>
          <a:noFill/>
          <a:ln>
            <a:solidFill>
              <a:srgbClr val="0070C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4480" tIns="60742" rIns="60742" bIns="60742" numCol="1" spcCol="1270" anchor="ctr" anchorCtr="0">
            <a:noAutofit/>
          </a:bodyPr>
          <a:lstStyle/>
          <a:p>
            <a:pPr marL="285750" lvl="1" indent="-285750" algn="l" defTabSz="1778000">
              <a:lnSpc>
                <a:spcPct val="90000"/>
              </a:lnSpc>
              <a:spcBef>
                <a:spcPct val="0"/>
              </a:spcBef>
              <a:spcAft>
                <a:spcPct val="15000"/>
              </a:spcAft>
              <a:buChar char="•"/>
            </a:pPr>
            <a:r>
              <a:rPr lang="en-US" sz="4800" b="1" u="none" kern="1200" dirty="0">
                <a:solidFill>
                  <a:srgbClr val="002060"/>
                </a:solidFill>
                <a:latin typeface="Agency FB" panose="020B0503020202020204" pitchFamily="34" charset="0"/>
              </a:rPr>
              <a:t>Introduction</a:t>
            </a:r>
          </a:p>
        </p:txBody>
      </p:sp>
      <p:sp>
        <p:nvSpPr>
          <p:cNvPr id="8" name="Freeform: Shape 7">
            <a:extLst>
              <a:ext uri="{FF2B5EF4-FFF2-40B4-BE49-F238E27FC236}">
                <a16:creationId xmlns:a16="http://schemas.microsoft.com/office/drawing/2014/main" id="{39DB8A3B-A21C-713E-CF86-3A6F5D96B85A}"/>
              </a:ext>
            </a:extLst>
          </p:cNvPr>
          <p:cNvSpPr/>
          <p:nvPr/>
        </p:nvSpPr>
        <p:spPr>
          <a:xfrm>
            <a:off x="150813" y="2676066"/>
            <a:ext cx="779257" cy="1113225"/>
          </a:xfrm>
          <a:custGeom>
            <a:avLst/>
            <a:gdLst>
              <a:gd name="connsiteX0" fmla="*/ 0 w 1113225"/>
              <a:gd name="connsiteY0" fmla="*/ 0 h 779257"/>
              <a:gd name="connsiteX1" fmla="*/ 723597 w 1113225"/>
              <a:gd name="connsiteY1" fmla="*/ 0 h 779257"/>
              <a:gd name="connsiteX2" fmla="*/ 1113225 w 1113225"/>
              <a:gd name="connsiteY2" fmla="*/ 389629 h 779257"/>
              <a:gd name="connsiteX3" fmla="*/ 723597 w 1113225"/>
              <a:gd name="connsiteY3" fmla="*/ 779257 h 779257"/>
              <a:gd name="connsiteX4" fmla="*/ 0 w 1113225"/>
              <a:gd name="connsiteY4" fmla="*/ 779257 h 779257"/>
              <a:gd name="connsiteX5" fmla="*/ 389629 w 1113225"/>
              <a:gd name="connsiteY5" fmla="*/ 389629 h 779257"/>
              <a:gd name="connsiteX6" fmla="*/ 0 w 1113225"/>
              <a:gd name="connsiteY6" fmla="*/ 0 h 77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225" h="779257">
                <a:moveTo>
                  <a:pt x="1113224" y="0"/>
                </a:moveTo>
                <a:lnTo>
                  <a:pt x="1113224" y="506518"/>
                </a:lnTo>
                <a:lnTo>
                  <a:pt x="556612" y="779257"/>
                </a:lnTo>
                <a:lnTo>
                  <a:pt x="1" y="506518"/>
                </a:lnTo>
                <a:lnTo>
                  <a:pt x="1" y="0"/>
                </a:lnTo>
                <a:lnTo>
                  <a:pt x="556612" y="272740"/>
                </a:lnTo>
                <a:lnTo>
                  <a:pt x="1113224" y="0"/>
                </a:lnTo>
                <a:close/>
              </a:path>
            </a:pathLst>
          </a:cu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401" tIns="415029" rIns="25399" bIns="415028" numCol="1" spcCol="1270" anchor="ctr" anchorCtr="0">
            <a:noAutofit/>
          </a:bodyPr>
          <a:lstStyle/>
          <a:p>
            <a:pPr marL="0" lvl="0" indent="0" algn="ctr" defTabSz="1778000">
              <a:lnSpc>
                <a:spcPct val="150000"/>
              </a:lnSpc>
              <a:spcBef>
                <a:spcPct val="0"/>
              </a:spcBef>
              <a:spcAft>
                <a:spcPct val="35000"/>
              </a:spcAft>
              <a:buNone/>
            </a:pPr>
            <a:r>
              <a:rPr lang="en-US" sz="4000" b="1" kern="1200" dirty="0">
                <a:solidFill>
                  <a:schemeClr val="bg1"/>
                </a:solidFill>
                <a:effectLst/>
                <a:latin typeface="Agency FB" panose="020B0503020202020204" pitchFamily="34" charset="0"/>
              </a:rPr>
              <a:t>2</a:t>
            </a:r>
          </a:p>
        </p:txBody>
      </p:sp>
      <p:sp>
        <p:nvSpPr>
          <p:cNvPr id="9" name="Freeform: Shape 8">
            <a:extLst>
              <a:ext uri="{FF2B5EF4-FFF2-40B4-BE49-F238E27FC236}">
                <a16:creationId xmlns:a16="http://schemas.microsoft.com/office/drawing/2014/main" id="{951DA3DC-EEA9-F190-68DE-111744F00BAA}"/>
              </a:ext>
            </a:extLst>
          </p:cNvPr>
          <p:cNvSpPr/>
          <p:nvPr/>
        </p:nvSpPr>
        <p:spPr>
          <a:xfrm>
            <a:off x="930069" y="2701386"/>
            <a:ext cx="9736342" cy="723596"/>
          </a:xfrm>
          <a:custGeom>
            <a:avLst/>
            <a:gdLst>
              <a:gd name="connsiteX0" fmla="*/ 120602 w 723596"/>
              <a:gd name="connsiteY0" fmla="*/ 0 h 9736342"/>
              <a:gd name="connsiteX1" fmla="*/ 602994 w 723596"/>
              <a:gd name="connsiteY1" fmla="*/ 0 h 9736342"/>
              <a:gd name="connsiteX2" fmla="*/ 723596 w 723596"/>
              <a:gd name="connsiteY2" fmla="*/ 120602 h 9736342"/>
              <a:gd name="connsiteX3" fmla="*/ 723596 w 723596"/>
              <a:gd name="connsiteY3" fmla="*/ 9736342 h 9736342"/>
              <a:gd name="connsiteX4" fmla="*/ 723596 w 723596"/>
              <a:gd name="connsiteY4" fmla="*/ 9736342 h 9736342"/>
              <a:gd name="connsiteX5" fmla="*/ 0 w 723596"/>
              <a:gd name="connsiteY5" fmla="*/ 9736342 h 9736342"/>
              <a:gd name="connsiteX6" fmla="*/ 0 w 723596"/>
              <a:gd name="connsiteY6" fmla="*/ 9736342 h 9736342"/>
              <a:gd name="connsiteX7" fmla="*/ 0 w 723596"/>
              <a:gd name="connsiteY7" fmla="*/ 120602 h 9736342"/>
              <a:gd name="connsiteX8" fmla="*/ 120602 w 723596"/>
              <a:gd name="connsiteY8" fmla="*/ 0 h 973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596" h="9736342">
                <a:moveTo>
                  <a:pt x="723596" y="1622764"/>
                </a:moveTo>
                <a:lnTo>
                  <a:pt x="723596" y="8113578"/>
                </a:lnTo>
                <a:cubicBezTo>
                  <a:pt x="723596" y="9009807"/>
                  <a:pt x="719583" y="9736335"/>
                  <a:pt x="714633" y="9736335"/>
                </a:cubicBezTo>
                <a:lnTo>
                  <a:pt x="0" y="9736335"/>
                </a:lnTo>
                <a:lnTo>
                  <a:pt x="0" y="9736335"/>
                </a:lnTo>
                <a:lnTo>
                  <a:pt x="0" y="7"/>
                </a:lnTo>
                <a:lnTo>
                  <a:pt x="0" y="7"/>
                </a:lnTo>
                <a:lnTo>
                  <a:pt x="714633" y="7"/>
                </a:lnTo>
                <a:cubicBezTo>
                  <a:pt x="719583" y="7"/>
                  <a:pt x="723596" y="726535"/>
                  <a:pt x="723596" y="1622764"/>
                </a:cubicBezTo>
                <a:close/>
              </a:path>
            </a:pathLst>
          </a:custGeom>
          <a:noFill/>
          <a:ln>
            <a:solidFill>
              <a:srgbClr val="0070C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4481" tIns="60722" rIns="60722" bIns="60724" numCol="1" spcCol="1270" anchor="ctr" anchorCtr="0">
            <a:noAutofit/>
          </a:bodyPr>
          <a:lstStyle/>
          <a:p>
            <a:pPr marL="285750" lvl="1" indent="-285750" defTabSz="1778000">
              <a:lnSpc>
                <a:spcPct val="90000"/>
              </a:lnSpc>
              <a:spcBef>
                <a:spcPct val="0"/>
              </a:spcBef>
              <a:spcAft>
                <a:spcPct val="15000"/>
              </a:spcAft>
              <a:buChar char="•"/>
            </a:pPr>
            <a:r>
              <a:rPr lang="en-US" sz="4800" b="1" dirty="0">
                <a:solidFill>
                  <a:srgbClr val="002060"/>
                </a:solidFill>
                <a:effectLst>
                  <a:outerShdw blurRad="38100" dist="38100" dir="2700000" algn="tl">
                    <a:srgbClr val="FFFFFF"/>
                  </a:outerShdw>
                </a:effectLst>
                <a:latin typeface="Agency FB" panose="020B0503020202020204" pitchFamily="34" charset="0"/>
                <a:cs typeface="KodchiangUPC" pitchFamily="18" charset="-34"/>
              </a:rPr>
              <a:t>Research Objectives</a:t>
            </a:r>
            <a:endParaRPr lang="en-US" sz="4800" b="1" u="none" kern="1200" dirty="0">
              <a:solidFill>
                <a:srgbClr val="002060"/>
              </a:solidFill>
              <a:latin typeface="Agency FB" panose="020B0503020202020204" pitchFamily="34" charset="0"/>
            </a:endParaRPr>
          </a:p>
        </p:txBody>
      </p:sp>
      <p:sp>
        <p:nvSpPr>
          <p:cNvPr id="10" name="Freeform: Shape 9">
            <a:extLst>
              <a:ext uri="{FF2B5EF4-FFF2-40B4-BE49-F238E27FC236}">
                <a16:creationId xmlns:a16="http://schemas.microsoft.com/office/drawing/2014/main" id="{3AD5C2CE-6581-E460-9E1D-688CCBE04A72}"/>
              </a:ext>
            </a:extLst>
          </p:cNvPr>
          <p:cNvSpPr/>
          <p:nvPr/>
        </p:nvSpPr>
        <p:spPr>
          <a:xfrm>
            <a:off x="153314" y="3695297"/>
            <a:ext cx="779257" cy="1113225"/>
          </a:xfrm>
          <a:custGeom>
            <a:avLst/>
            <a:gdLst>
              <a:gd name="connsiteX0" fmla="*/ 0 w 1113225"/>
              <a:gd name="connsiteY0" fmla="*/ 0 h 779257"/>
              <a:gd name="connsiteX1" fmla="*/ 723597 w 1113225"/>
              <a:gd name="connsiteY1" fmla="*/ 0 h 779257"/>
              <a:gd name="connsiteX2" fmla="*/ 1113225 w 1113225"/>
              <a:gd name="connsiteY2" fmla="*/ 389629 h 779257"/>
              <a:gd name="connsiteX3" fmla="*/ 723597 w 1113225"/>
              <a:gd name="connsiteY3" fmla="*/ 779257 h 779257"/>
              <a:gd name="connsiteX4" fmla="*/ 0 w 1113225"/>
              <a:gd name="connsiteY4" fmla="*/ 779257 h 779257"/>
              <a:gd name="connsiteX5" fmla="*/ 389629 w 1113225"/>
              <a:gd name="connsiteY5" fmla="*/ 389629 h 779257"/>
              <a:gd name="connsiteX6" fmla="*/ 0 w 1113225"/>
              <a:gd name="connsiteY6" fmla="*/ 0 h 77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225" h="779257">
                <a:moveTo>
                  <a:pt x="1113224" y="0"/>
                </a:moveTo>
                <a:lnTo>
                  <a:pt x="1113224" y="506518"/>
                </a:lnTo>
                <a:lnTo>
                  <a:pt x="556612" y="779257"/>
                </a:lnTo>
                <a:lnTo>
                  <a:pt x="1" y="506518"/>
                </a:lnTo>
                <a:lnTo>
                  <a:pt x="1" y="0"/>
                </a:lnTo>
                <a:lnTo>
                  <a:pt x="556612" y="272740"/>
                </a:lnTo>
                <a:lnTo>
                  <a:pt x="1113224" y="0"/>
                </a:lnTo>
                <a:close/>
              </a:path>
            </a:pathLst>
          </a:cu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401" tIns="415029" rIns="25399" bIns="415028" numCol="1" spcCol="1270" anchor="ctr" anchorCtr="0">
            <a:noAutofit/>
          </a:bodyPr>
          <a:lstStyle/>
          <a:p>
            <a:pPr marL="0" lvl="0" indent="0" algn="ctr" defTabSz="1778000">
              <a:lnSpc>
                <a:spcPct val="150000"/>
              </a:lnSpc>
              <a:spcBef>
                <a:spcPct val="0"/>
              </a:spcBef>
              <a:spcAft>
                <a:spcPct val="35000"/>
              </a:spcAft>
              <a:buNone/>
            </a:pPr>
            <a:r>
              <a:rPr lang="en-US" sz="4000" b="1" kern="1200" dirty="0">
                <a:solidFill>
                  <a:schemeClr val="bg1"/>
                </a:solidFill>
                <a:effectLst/>
                <a:latin typeface="Agency FB" panose="020B0503020202020204" pitchFamily="34" charset="0"/>
              </a:rPr>
              <a:t>3</a:t>
            </a:r>
          </a:p>
        </p:txBody>
      </p:sp>
      <p:sp>
        <p:nvSpPr>
          <p:cNvPr id="12" name="Freeform: Shape 11">
            <a:extLst>
              <a:ext uri="{FF2B5EF4-FFF2-40B4-BE49-F238E27FC236}">
                <a16:creationId xmlns:a16="http://schemas.microsoft.com/office/drawing/2014/main" id="{119C60EF-0DF4-C95E-3155-6DB0DD27FE7A}"/>
              </a:ext>
            </a:extLst>
          </p:cNvPr>
          <p:cNvSpPr/>
          <p:nvPr/>
        </p:nvSpPr>
        <p:spPr>
          <a:xfrm>
            <a:off x="930069" y="3672488"/>
            <a:ext cx="9736342" cy="723596"/>
          </a:xfrm>
          <a:custGeom>
            <a:avLst/>
            <a:gdLst>
              <a:gd name="connsiteX0" fmla="*/ 120602 w 723596"/>
              <a:gd name="connsiteY0" fmla="*/ 0 h 9736342"/>
              <a:gd name="connsiteX1" fmla="*/ 602994 w 723596"/>
              <a:gd name="connsiteY1" fmla="*/ 0 h 9736342"/>
              <a:gd name="connsiteX2" fmla="*/ 723596 w 723596"/>
              <a:gd name="connsiteY2" fmla="*/ 120602 h 9736342"/>
              <a:gd name="connsiteX3" fmla="*/ 723596 w 723596"/>
              <a:gd name="connsiteY3" fmla="*/ 9736342 h 9736342"/>
              <a:gd name="connsiteX4" fmla="*/ 723596 w 723596"/>
              <a:gd name="connsiteY4" fmla="*/ 9736342 h 9736342"/>
              <a:gd name="connsiteX5" fmla="*/ 0 w 723596"/>
              <a:gd name="connsiteY5" fmla="*/ 9736342 h 9736342"/>
              <a:gd name="connsiteX6" fmla="*/ 0 w 723596"/>
              <a:gd name="connsiteY6" fmla="*/ 9736342 h 9736342"/>
              <a:gd name="connsiteX7" fmla="*/ 0 w 723596"/>
              <a:gd name="connsiteY7" fmla="*/ 120602 h 9736342"/>
              <a:gd name="connsiteX8" fmla="*/ 120602 w 723596"/>
              <a:gd name="connsiteY8" fmla="*/ 0 h 973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596" h="9736342">
                <a:moveTo>
                  <a:pt x="723596" y="1622764"/>
                </a:moveTo>
                <a:lnTo>
                  <a:pt x="723596" y="8113578"/>
                </a:lnTo>
                <a:cubicBezTo>
                  <a:pt x="723596" y="9009807"/>
                  <a:pt x="719583" y="9736335"/>
                  <a:pt x="714633" y="9736335"/>
                </a:cubicBezTo>
                <a:lnTo>
                  <a:pt x="0" y="9736335"/>
                </a:lnTo>
                <a:lnTo>
                  <a:pt x="0" y="9736335"/>
                </a:lnTo>
                <a:lnTo>
                  <a:pt x="0" y="7"/>
                </a:lnTo>
                <a:lnTo>
                  <a:pt x="0" y="7"/>
                </a:lnTo>
                <a:lnTo>
                  <a:pt x="714633" y="7"/>
                </a:lnTo>
                <a:cubicBezTo>
                  <a:pt x="719583" y="7"/>
                  <a:pt x="723596" y="726535"/>
                  <a:pt x="723596" y="1622764"/>
                </a:cubicBezTo>
                <a:close/>
              </a:path>
            </a:pathLst>
          </a:custGeom>
          <a:noFill/>
          <a:ln>
            <a:solidFill>
              <a:srgbClr val="0070C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4481" tIns="60722" rIns="60722" bIns="60724" numCol="1" spcCol="1270" anchor="ctr" anchorCtr="0">
            <a:noAutofit/>
          </a:bodyPr>
          <a:lstStyle/>
          <a:p>
            <a:pPr marL="285750" lvl="1" indent="-285750" defTabSz="1778000">
              <a:lnSpc>
                <a:spcPct val="90000"/>
              </a:lnSpc>
              <a:spcBef>
                <a:spcPct val="0"/>
              </a:spcBef>
              <a:spcAft>
                <a:spcPct val="15000"/>
              </a:spcAft>
              <a:buChar char="•"/>
            </a:pPr>
            <a:r>
              <a:rPr lang="en-US" sz="4800" b="1" dirty="0">
                <a:solidFill>
                  <a:srgbClr val="002060"/>
                </a:solidFill>
                <a:latin typeface="Agency FB" panose="020B0503020202020204" pitchFamily="34" charset="0"/>
              </a:rPr>
              <a:t>Research Conceptual Framework</a:t>
            </a:r>
            <a:endParaRPr lang="en-US" sz="4800" b="1" u="none" kern="1200" dirty="0">
              <a:solidFill>
                <a:srgbClr val="002060"/>
              </a:solidFill>
              <a:latin typeface="Agency FB" panose="020B0503020202020204" pitchFamily="34" charset="0"/>
            </a:endParaRPr>
          </a:p>
        </p:txBody>
      </p:sp>
      <p:sp>
        <p:nvSpPr>
          <p:cNvPr id="13" name="Freeform: Shape 12">
            <a:extLst>
              <a:ext uri="{FF2B5EF4-FFF2-40B4-BE49-F238E27FC236}">
                <a16:creationId xmlns:a16="http://schemas.microsoft.com/office/drawing/2014/main" id="{265BDE43-330F-F253-9F63-8C53E564E672}"/>
              </a:ext>
            </a:extLst>
          </p:cNvPr>
          <p:cNvSpPr/>
          <p:nvPr/>
        </p:nvSpPr>
        <p:spPr>
          <a:xfrm>
            <a:off x="150813" y="4668908"/>
            <a:ext cx="779257" cy="1113225"/>
          </a:xfrm>
          <a:custGeom>
            <a:avLst/>
            <a:gdLst>
              <a:gd name="connsiteX0" fmla="*/ 0 w 1113225"/>
              <a:gd name="connsiteY0" fmla="*/ 0 h 779257"/>
              <a:gd name="connsiteX1" fmla="*/ 723597 w 1113225"/>
              <a:gd name="connsiteY1" fmla="*/ 0 h 779257"/>
              <a:gd name="connsiteX2" fmla="*/ 1113225 w 1113225"/>
              <a:gd name="connsiteY2" fmla="*/ 389629 h 779257"/>
              <a:gd name="connsiteX3" fmla="*/ 723597 w 1113225"/>
              <a:gd name="connsiteY3" fmla="*/ 779257 h 779257"/>
              <a:gd name="connsiteX4" fmla="*/ 0 w 1113225"/>
              <a:gd name="connsiteY4" fmla="*/ 779257 h 779257"/>
              <a:gd name="connsiteX5" fmla="*/ 389629 w 1113225"/>
              <a:gd name="connsiteY5" fmla="*/ 389629 h 779257"/>
              <a:gd name="connsiteX6" fmla="*/ 0 w 1113225"/>
              <a:gd name="connsiteY6" fmla="*/ 0 h 77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225" h="779257">
                <a:moveTo>
                  <a:pt x="1113224" y="0"/>
                </a:moveTo>
                <a:lnTo>
                  <a:pt x="1113224" y="506518"/>
                </a:lnTo>
                <a:lnTo>
                  <a:pt x="556612" y="779257"/>
                </a:lnTo>
                <a:lnTo>
                  <a:pt x="1" y="506518"/>
                </a:lnTo>
                <a:lnTo>
                  <a:pt x="1" y="0"/>
                </a:lnTo>
                <a:lnTo>
                  <a:pt x="556612" y="272740"/>
                </a:lnTo>
                <a:lnTo>
                  <a:pt x="1113224" y="0"/>
                </a:lnTo>
                <a:close/>
              </a:path>
            </a:pathLst>
          </a:cu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401" tIns="415029" rIns="25399" bIns="415028" numCol="1" spcCol="1270" anchor="ctr" anchorCtr="0">
            <a:noAutofit/>
          </a:bodyPr>
          <a:lstStyle/>
          <a:p>
            <a:pPr marL="0" lvl="0" indent="0" algn="ctr" defTabSz="1778000">
              <a:lnSpc>
                <a:spcPct val="150000"/>
              </a:lnSpc>
              <a:spcBef>
                <a:spcPct val="0"/>
              </a:spcBef>
              <a:spcAft>
                <a:spcPct val="35000"/>
              </a:spcAft>
              <a:buNone/>
            </a:pPr>
            <a:r>
              <a:rPr lang="en-US" sz="4000" b="1" kern="1200" dirty="0">
                <a:solidFill>
                  <a:schemeClr val="bg1"/>
                </a:solidFill>
                <a:effectLst/>
                <a:latin typeface="Agency FB" panose="020B0503020202020204" pitchFamily="34" charset="0"/>
                <a:cs typeface="KodchiangUPC" pitchFamily="18" charset="-34"/>
              </a:rPr>
              <a:t>4</a:t>
            </a:r>
            <a:endParaRPr lang="th-TH" sz="4000" b="1" kern="1200" dirty="0">
              <a:solidFill>
                <a:schemeClr val="bg1"/>
              </a:solidFill>
              <a:effectLst/>
              <a:latin typeface="Agency FB" panose="020B0503020202020204" pitchFamily="34" charset="0"/>
              <a:cs typeface="KodchiangUPC" pitchFamily="18" charset="-34"/>
            </a:endParaRPr>
          </a:p>
        </p:txBody>
      </p:sp>
      <p:sp>
        <p:nvSpPr>
          <p:cNvPr id="15" name="Freeform: Shape 14">
            <a:extLst>
              <a:ext uri="{FF2B5EF4-FFF2-40B4-BE49-F238E27FC236}">
                <a16:creationId xmlns:a16="http://schemas.microsoft.com/office/drawing/2014/main" id="{23641D9B-7081-A2E0-D671-DD7D753B7A73}"/>
              </a:ext>
            </a:extLst>
          </p:cNvPr>
          <p:cNvSpPr/>
          <p:nvPr/>
        </p:nvSpPr>
        <p:spPr>
          <a:xfrm>
            <a:off x="930069" y="4668909"/>
            <a:ext cx="9736342" cy="723597"/>
          </a:xfrm>
          <a:custGeom>
            <a:avLst/>
            <a:gdLst>
              <a:gd name="connsiteX0" fmla="*/ 120602 w 723596"/>
              <a:gd name="connsiteY0" fmla="*/ 0 h 9736342"/>
              <a:gd name="connsiteX1" fmla="*/ 602994 w 723596"/>
              <a:gd name="connsiteY1" fmla="*/ 0 h 9736342"/>
              <a:gd name="connsiteX2" fmla="*/ 723596 w 723596"/>
              <a:gd name="connsiteY2" fmla="*/ 120602 h 9736342"/>
              <a:gd name="connsiteX3" fmla="*/ 723596 w 723596"/>
              <a:gd name="connsiteY3" fmla="*/ 9736342 h 9736342"/>
              <a:gd name="connsiteX4" fmla="*/ 723596 w 723596"/>
              <a:gd name="connsiteY4" fmla="*/ 9736342 h 9736342"/>
              <a:gd name="connsiteX5" fmla="*/ 0 w 723596"/>
              <a:gd name="connsiteY5" fmla="*/ 9736342 h 9736342"/>
              <a:gd name="connsiteX6" fmla="*/ 0 w 723596"/>
              <a:gd name="connsiteY6" fmla="*/ 9736342 h 9736342"/>
              <a:gd name="connsiteX7" fmla="*/ 0 w 723596"/>
              <a:gd name="connsiteY7" fmla="*/ 120602 h 9736342"/>
              <a:gd name="connsiteX8" fmla="*/ 120602 w 723596"/>
              <a:gd name="connsiteY8" fmla="*/ 0 h 973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596" h="9736342">
                <a:moveTo>
                  <a:pt x="723596" y="1622764"/>
                </a:moveTo>
                <a:lnTo>
                  <a:pt x="723596" y="8113578"/>
                </a:lnTo>
                <a:cubicBezTo>
                  <a:pt x="723596" y="9009807"/>
                  <a:pt x="719583" y="9736335"/>
                  <a:pt x="714633" y="9736335"/>
                </a:cubicBezTo>
                <a:lnTo>
                  <a:pt x="0" y="9736335"/>
                </a:lnTo>
                <a:lnTo>
                  <a:pt x="0" y="9736335"/>
                </a:lnTo>
                <a:lnTo>
                  <a:pt x="0" y="7"/>
                </a:lnTo>
                <a:lnTo>
                  <a:pt x="0" y="7"/>
                </a:lnTo>
                <a:lnTo>
                  <a:pt x="714633" y="7"/>
                </a:lnTo>
                <a:cubicBezTo>
                  <a:pt x="719583" y="7"/>
                  <a:pt x="723596" y="726535"/>
                  <a:pt x="723596" y="1622764"/>
                </a:cubicBezTo>
                <a:close/>
              </a:path>
            </a:pathLst>
          </a:custGeom>
          <a:noFill/>
          <a:ln>
            <a:solidFill>
              <a:srgbClr val="0070C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4481" tIns="60722" rIns="60722" bIns="60725" numCol="1" spcCol="1270" anchor="ctr" anchorCtr="0">
            <a:noAutofit/>
          </a:bodyPr>
          <a:lstStyle/>
          <a:p>
            <a:pPr marL="285750" lvl="1" indent="-285750" defTabSz="1778000">
              <a:lnSpc>
                <a:spcPct val="90000"/>
              </a:lnSpc>
              <a:spcBef>
                <a:spcPct val="0"/>
              </a:spcBef>
              <a:spcAft>
                <a:spcPct val="15000"/>
              </a:spcAft>
              <a:buChar char="•"/>
            </a:pPr>
            <a:r>
              <a:rPr lang="en-US" sz="4800" b="1" dirty="0">
                <a:solidFill>
                  <a:srgbClr val="002060"/>
                </a:solidFill>
                <a:latin typeface="Agency FB" panose="020B0503020202020204" pitchFamily="34" charset="0"/>
              </a:rPr>
              <a:t>Research Methodology </a:t>
            </a:r>
            <a:endParaRPr lang="en-US" sz="4800" b="1" u="none" kern="1200" dirty="0">
              <a:solidFill>
                <a:srgbClr val="002060"/>
              </a:solidFill>
              <a:latin typeface="Agency FB" panose="020B0503020202020204" pitchFamily="34" charset="0"/>
            </a:endParaRPr>
          </a:p>
        </p:txBody>
      </p:sp>
      <p:sp>
        <p:nvSpPr>
          <p:cNvPr id="16" name="Freeform: Shape 15">
            <a:extLst>
              <a:ext uri="{FF2B5EF4-FFF2-40B4-BE49-F238E27FC236}">
                <a16:creationId xmlns:a16="http://schemas.microsoft.com/office/drawing/2014/main" id="{D06A736B-7A84-CDA5-CFAA-208CB36AD022}"/>
              </a:ext>
            </a:extLst>
          </p:cNvPr>
          <p:cNvSpPr/>
          <p:nvPr/>
        </p:nvSpPr>
        <p:spPr>
          <a:xfrm>
            <a:off x="150813" y="5665329"/>
            <a:ext cx="779257" cy="1113225"/>
          </a:xfrm>
          <a:custGeom>
            <a:avLst/>
            <a:gdLst>
              <a:gd name="connsiteX0" fmla="*/ 0 w 1113225"/>
              <a:gd name="connsiteY0" fmla="*/ 0 h 779257"/>
              <a:gd name="connsiteX1" fmla="*/ 723597 w 1113225"/>
              <a:gd name="connsiteY1" fmla="*/ 0 h 779257"/>
              <a:gd name="connsiteX2" fmla="*/ 1113225 w 1113225"/>
              <a:gd name="connsiteY2" fmla="*/ 389629 h 779257"/>
              <a:gd name="connsiteX3" fmla="*/ 723597 w 1113225"/>
              <a:gd name="connsiteY3" fmla="*/ 779257 h 779257"/>
              <a:gd name="connsiteX4" fmla="*/ 0 w 1113225"/>
              <a:gd name="connsiteY4" fmla="*/ 779257 h 779257"/>
              <a:gd name="connsiteX5" fmla="*/ 389629 w 1113225"/>
              <a:gd name="connsiteY5" fmla="*/ 389629 h 779257"/>
              <a:gd name="connsiteX6" fmla="*/ 0 w 1113225"/>
              <a:gd name="connsiteY6" fmla="*/ 0 h 77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225" h="779257">
                <a:moveTo>
                  <a:pt x="1113224" y="0"/>
                </a:moveTo>
                <a:lnTo>
                  <a:pt x="1113224" y="506518"/>
                </a:lnTo>
                <a:lnTo>
                  <a:pt x="556612" y="779257"/>
                </a:lnTo>
                <a:lnTo>
                  <a:pt x="1" y="506518"/>
                </a:lnTo>
                <a:lnTo>
                  <a:pt x="1" y="0"/>
                </a:lnTo>
                <a:lnTo>
                  <a:pt x="556612" y="272740"/>
                </a:lnTo>
                <a:lnTo>
                  <a:pt x="1113224" y="0"/>
                </a:lnTo>
                <a:close/>
              </a:path>
            </a:pathLst>
          </a:cu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401" tIns="415029" rIns="25399" bIns="415028" numCol="1" spcCol="1270" anchor="ctr" anchorCtr="0">
            <a:noAutofit/>
          </a:bodyPr>
          <a:lstStyle/>
          <a:p>
            <a:pPr marL="0" lvl="0" indent="0" algn="ctr" defTabSz="1778000">
              <a:lnSpc>
                <a:spcPct val="150000"/>
              </a:lnSpc>
              <a:spcBef>
                <a:spcPct val="0"/>
              </a:spcBef>
              <a:spcAft>
                <a:spcPct val="35000"/>
              </a:spcAft>
              <a:buNone/>
            </a:pPr>
            <a:r>
              <a:rPr lang="en-US" sz="4000" b="1" kern="1200" dirty="0">
                <a:solidFill>
                  <a:schemeClr val="bg1"/>
                </a:solidFill>
                <a:effectLst/>
                <a:latin typeface="Agency FB" panose="020B0503020202020204" pitchFamily="34" charset="0"/>
                <a:cs typeface="KodchiangUPC" pitchFamily="18" charset="-34"/>
              </a:rPr>
              <a:t>5</a:t>
            </a:r>
            <a:endParaRPr lang="th-TH" sz="4000" b="1" kern="1200" dirty="0">
              <a:solidFill>
                <a:schemeClr val="bg1"/>
              </a:solidFill>
              <a:effectLst/>
              <a:latin typeface="Agency FB" panose="020B0503020202020204" pitchFamily="34" charset="0"/>
              <a:cs typeface="KodchiangUPC" pitchFamily="18" charset="-34"/>
            </a:endParaRPr>
          </a:p>
        </p:txBody>
      </p:sp>
      <p:sp>
        <p:nvSpPr>
          <p:cNvPr id="17" name="Freeform: Shape 16">
            <a:extLst>
              <a:ext uri="{FF2B5EF4-FFF2-40B4-BE49-F238E27FC236}">
                <a16:creationId xmlns:a16="http://schemas.microsoft.com/office/drawing/2014/main" id="{E89EBC1D-4FEC-89FD-3434-9985680EC71B}"/>
              </a:ext>
            </a:extLst>
          </p:cNvPr>
          <p:cNvSpPr/>
          <p:nvPr/>
        </p:nvSpPr>
        <p:spPr>
          <a:xfrm>
            <a:off x="930069" y="5665330"/>
            <a:ext cx="9736342" cy="723597"/>
          </a:xfrm>
          <a:custGeom>
            <a:avLst/>
            <a:gdLst>
              <a:gd name="connsiteX0" fmla="*/ 120602 w 723596"/>
              <a:gd name="connsiteY0" fmla="*/ 0 h 9736342"/>
              <a:gd name="connsiteX1" fmla="*/ 602994 w 723596"/>
              <a:gd name="connsiteY1" fmla="*/ 0 h 9736342"/>
              <a:gd name="connsiteX2" fmla="*/ 723596 w 723596"/>
              <a:gd name="connsiteY2" fmla="*/ 120602 h 9736342"/>
              <a:gd name="connsiteX3" fmla="*/ 723596 w 723596"/>
              <a:gd name="connsiteY3" fmla="*/ 9736342 h 9736342"/>
              <a:gd name="connsiteX4" fmla="*/ 723596 w 723596"/>
              <a:gd name="connsiteY4" fmla="*/ 9736342 h 9736342"/>
              <a:gd name="connsiteX5" fmla="*/ 0 w 723596"/>
              <a:gd name="connsiteY5" fmla="*/ 9736342 h 9736342"/>
              <a:gd name="connsiteX6" fmla="*/ 0 w 723596"/>
              <a:gd name="connsiteY6" fmla="*/ 9736342 h 9736342"/>
              <a:gd name="connsiteX7" fmla="*/ 0 w 723596"/>
              <a:gd name="connsiteY7" fmla="*/ 120602 h 9736342"/>
              <a:gd name="connsiteX8" fmla="*/ 120602 w 723596"/>
              <a:gd name="connsiteY8" fmla="*/ 0 h 973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596" h="9736342">
                <a:moveTo>
                  <a:pt x="723596" y="1622764"/>
                </a:moveTo>
                <a:lnTo>
                  <a:pt x="723596" y="8113578"/>
                </a:lnTo>
                <a:cubicBezTo>
                  <a:pt x="723596" y="9009807"/>
                  <a:pt x="719583" y="9736335"/>
                  <a:pt x="714633" y="9736335"/>
                </a:cubicBezTo>
                <a:lnTo>
                  <a:pt x="0" y="9736335"/>
                </a:lnTo>
                <a:lnTo>
                  <a:pt x="0" y="9736335"/>
                </a:lnTo>
                <a:lnTo>
                  <a:pt x="0" y="7"/>
                </a:lnTo>
                <a:lnTo>
                  <a:pt x="0" y="7"/>
                </a:lnTo>
                <a:lnTo>
                  <a:pt x="714633" y="7"/>
                </a:lnTo>
                <a:cubicBezTo>
                  <a:pt x="719583" y="7"/>
                  <a:pt x="723596" y="726535"/>
                  <a:pt x="723596" y="1622764"/>
                </a:cubicBezTo>
                <a:close/>
              </a:path>
            </a:pathLst>
          </a:custGeom>
          <a:noFill/>
          <a:ln>
            <a:solidFill>
              <a:srgbClr val="0070C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4481" tIns="60722" rIns="60722" bIns="60725" numCol="1" spcCol="1270" anchor="ctr" anchorCtr="0">
            <a:noAutofit/>
          </a:bodyPr>
          <a:lstStyle/>
          <a:p>
            <a:pPr marL="285750" lvl="1" indent="-285750" defTabSz="1778000">
              <a:lnSpc>
                <a:spcPct val="90000"/>
              </a:lnSpc>
              <a:spcBef>
                <a:spcPct val="0"/>
              </a:spcBef>
              <a:spcAft>
                <a:spcPct val="15000"/>
              </a:spcAft>
              <a:buChar char="•"/>
            </a:pPr>
            <a:r>
              <a:rPr lang="en-US" sz="4800" b="1" dirty="0">
                <a:solidFill>
                  <a:srgbClr val="002060"/>
                </a:solidFill>
                <a:latin typeface="Agency FB" panose="020B0503020202020204" pitchFamily="34" charset="0"/>
              </a:rPr>
              <a:t>Results</a:t>
            </a:r>
            <a:endParaRPr lang="en-US" sz="4800" b="1" u="none" kern="1200" dirty="0">
              <a:solidFill>
                <a:srgbClr val="002060"/>
              </a:solidFill>
              <a:latin typeface="Agency FB" panose="020B0503020202020204" pitchFamily="34" charset="0"/>
            </a:endParaRPr>
          </a:p>
        </p:txBody>
      </p:sp>
      <p:graphicFrame>
        <p:nvGraphicFramePr>
          <p:cNvPr id="11" name="Diagram 10">
            <a:extLst>
              <a:ext uri="{FF2B5EF4-FFF2-40B4-BE49-F238E27FC236}">
                <a16:creationId xmlns:a16="http://schemas.microsoft.com/office/drawing/2014/main" id="{75D4BE9A-C37E-410F-BBEF-9AFFB70B20B0}"/>
              </a:ext>
            </a:extLst>
          </p:cNvPr>
          <p:cNvGraphicFramePr/>
          <p:nvPr>
            <p:extLst>
              <p:ext uri="{D42A27DB-BD31-4B8C-83A1-F6EECF244321}">
                <p14:modId xmlns:p14="http://schemas.microsoft.com/office/powerpoint/2010/main" val="2209532075"/>
              </p:ext>
            </p:extLst>
          </p:nvPr>
        </p:nvGraphicFramePr>
        <p:xfrm>
          <a:off x="8659285" y="1143000"/>
          <a:ext cx="3454927"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Slide Number Placeholder 14">
            <a:extLst>
              <a:ext uri="{FF2B5EF4-FFF2-40B4-BE49-F238E27FC236}">
                <a16:creationId xmlns:a16="http://schemas.microsoft.com/office/drawing/2014/main" id="{A15D9460-97CC-4CDF-8A1E-C697F083B6A6}"/>
              </a:ext>
            </a:extLst>
          </p:cNvPr>
          <p:cNvSpPr txBox="1">
            <a:spLocks/>
          </p:cNvSpPr>
          <p:nvPr/>
        </p:nvSpPr>
        <p:spPr>
          <a:xfrm>
            <a:off x="9223326" y="5486401"/>
            <a:ext cx="2925318" cy="1397039"/>
          </a:xfrm>
          <a:prstGeom prst="rect">
            <a:avLst/>
          </a:prstGeom>
        </p:spPr>
        <p:txBody>
          <a:bodyPr vert="horz" lIns="91440" tIns="45720" rIns="91440" bIns="45720" rtlCol="0" anchor="b"/>
          <a:lstStyle>
            <a:defPPr>
              <a:defRPr lang="en-US"/>
            </a:defPPr>
            <a:lvl1pPr marL="0" algn="r" defTabSz="457200" rtl="0" eaLnBrk="1" latinLnBrk="0" hangingPunct="1">
              <a:defRPr sz="10297"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60BA0E-20D0-4E7C-B286-26C960A6788F}" type="slidenum">
              <a:rPr lang="en-US" sz="5400" smtClean="0">
                <a:solidFill>
                  <a:srgbClr val="C00000">
                    <a:alpha val="25000"/>
                  </a:srgbClr>
                </a:solidFill>
              </a:rPr>
              <a:pPr/>
              <a:t>3</a:t>
            </a:fld>
            <a:endParaRPr lang="en-US" sz="5400" dirty="0">
              <a:solidFill>
                <a:srgbClr val="C00000">
                  <a:alpha val="25000"/>
                </a:srgbClr>
              </a:solidFill>
            </a:endParaRPr>
          </a:p>
        </p:txBody>
      </p:sp>
    </p:spTree>
    <p:extLst>
      <p:ext uri="{BB962C8B-B14F-4D97-AF65-F5344CB8AC3E}">
        <p14:creationId xmlns:p14="http://schemas.microsoft.com/office/powerpoint/2010/main" val="7524682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2" grpId="0" animBg="1"/>
      <p:bldP spid="13"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90" y="475147"/>
            <a:ext cx="10971524" cy="872067"/>
          </a:xfrm>
          <a:solidFill>
            <a:srgbClr val="0070C0"/>
          </a:solidFill>
          <a:ln>
            <a:solidFill>
              <a:schemeClr val="accent1"/>
            </a:solidFill>
          </a:ln>
        </p:spPr>
        <p:txBody>
          <a:bodyPr>
            <a:normAutofit/>
          </a:bodyPr>
          <a:lstStyle/>
          <a:p>
            <a:pPr algn="ctr"/>
            <a:r>
              <a:rPr lang="en-US" b="1" dirty="0">
                <a:solidFill>
                  <a:schemeClr val="bg1"/>
                </a:solidFill>
                <a:latin typeface="Agency FB" panose="020B0503020202020204" pitchFamily="34" charset="0"/>
              </a:rPr>
              <a:t>Presentation Topics</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626768" y="532592"/>
            <a:ext cx="872069" cy="75718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FADF4E8D-2FFE-8B28-6781-0AD759372F38}"/>
              </a:ext>
            </a:extLst>
          </p:cNvPr>
          <p:cNvSpPr/>
          <p:nvPr/>
        </p:nvSpPr>
        <p:spPr>
          <a:xfrm>
            <a:off x="150812" y="1679586"/>
            <a:ext cx="786440" cy="1123485"/>
          </a:xfrm>
          <a:custGeom>
            <a:avLst/>
            <a:gdLst>
              <a:gd name="connsiteX0" fmla="*/ 0 w 1123484"/>
              <a:gd name="connsiteY0" fmla="*/ 0 h 786439"/>
              <a:gd name="connsiteX1" fmla="*/ 730265 w 1123484"/>
              <a:gd name="connsiteY1" fmla="*/ 0 h 786439"/>
              <a:gd name="connsiteX2" fmla="*/ 1123484 w 1123484"/>
              <a:gd name="connsiteY2" fmla="*/ 393220 h 786439"/>
              <a:gd name="connsiteX3" fmla="*/ 730265 w 1123484"/>
              <a:gd name="connsiteY3" fmla="*/ 786439 h 786439"/>
              <a:gd name="connsiteX4" fmla="*/ 0 w 1123484"/>
              <a:gd name="connsiteY4" fmla="*/ 786439 h 786439"/>
              <a:gd name="connsiteX5" fmla="*/ 393220 w 1123484"/>
              <a:gd name="connsiteY5" fmla="*/ 393220 h 786439"/>
              <a:gd name="connsiteX6" fmla="*/ 0 w 1123484"/>
              <a:gd name="connsiteY6" fmla="*/ 0 h 78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84" h="786439">
                <a:moveTo>
                  <a:pt x="1123483" y="0"/>
                </a:moveTo>
                <a:lnTo>
                  <a:pt x="1123483" y="511186"/>
                </a:lnTo>
                <a:lnTo>
                  <a:pt x="561741" y="786439"/>
                </a:lnTo>
                <a:lnTo>
                  <a:pt x="1" y="511186"/>
                </a:lnTo>
                <a:lnTo>
                  <a:pt x="1" y="0"/>
                </a:lnTo>
                <a:lnTo>
                  <a:pt x="561741" y="275254"/>
                </a:lnTo>
                <a:lnTo>
                  <a:pt x="1123483" y="0"/>
                </a:lnTo>
                <a:close/>
              </a:path>
            </a:pathLst>
          </a:cu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401" tIns="418621" rIns="25400" bIns="418619" numCol="1" spcCol="1270" anchor="ctr" anchorCtr="0">
            <a:noAutofit/>
          </a:bodyPr>
          <a:lstStyle/>
          <a:p>
            <a:pPr marL="0" lvl="0" indent="0" algn="ctr" defTabSz="1778000">
              <a:lnSpc>
                <a:spcPct val="150000"/>
              </a:lnSpc>
              <a:spcBef>
                <a:spcPct val="0"/>
              </a:spcBef>
              <a:spcAft>
                <a:spcPct val="35000"/>
              </a:spcAft>
              <a:buNone/>
            </a:pPr>
            <a:r>
              <a:rPr lang="en-US" sz="4000" b="1" kern="1200" dirty="0">
                <a:solidFill>
                  <a:schemeClr val="bg1"/>
                </a:solidFill>
                <a:effectLst/>
                <a:latin typeface="Agency FB" panose="020B0503020202020204" pitchFamily="34" charset="0"/>
              </a:rPr>
              <a:t>6</a:t>
            </a:r>
          </a:p>
        </p:txBody>
      </p:sp>
      <p:sp>
        <p:nvSpPr>
          <p:cNvPr id="8" name="Freeform: Shape 7">
            <a:extLst>
              <a:ext uri="{FF2B5EF4-FFF2-40B4-BE49-F238E27FC236}">
                <a16:creationId xmlns:a16="http://schemas.microsoft.com/office/drawing/2014/main" id="{E57F7323-2534-6A56-B13C-4D7BFA8377D5}"/>
              </a:ext>
            </a:extLst>
          </p:cNvPr>
          <p:cNvSpPr/>
          <p:nvPr/>
        </p:nvSpPr>
        <p:spPr>
          <a:xfrm>
            <a:off x="937251" y="1679587"/>
            <a:ext cx="9195760" cy="730648"/>
          </a:xfrm>
          <a:custGeom>
            <a:avLst/>
            <a:gdLst>
              <a:gd name="connsiteX0" fmla="*/ 121777 w 730648"/>
              <a:gd name="connsiteY0" fmla="*/ 0 h 9195760"/>
              <a:gd name="connsiteX1" fmla="*/ 608871 w 730648"/>
              <a:gd name="connsiteY1" fmla="*/ 0 h 9195760"/>
              <a:gd name="connsiteX2" fmla="*/ 730648 w 730648"/>
              <a:gd name="connsiteY2" fmla="*/ 121777 h 9195760"/>
              <a:gd name="connsiteX3" fmla="*/ 730648 w 730648"/>
              <a:gd name="connsiteY3" fmla="*/ 9195760 h 9195760"/>
              <a:gd name="connsiteX4" fmla="*/ 730648 w 730648"/>
              <a:gd name="connsiteY4" fmla="*/ 9195760 h 9195760"/>
              <a:gd name="connsiteX5" fmla="*/ 0 w 730648"/>
              <a:gd name="connsiteY5" fmla="*/ 9195760 h 9195760"/>
              <a:gd name="connsiteX6" fmla="*/ 0 w 730648"/>
              <a:gd name="connsiteY6" fmla="*/ 9195760 h 9195760"/>
              <a:gd name="connsiteX7" fmla="*/ 0 w 730648"/>
              <a:gd name="connsiteY7" fmla="*/ 121777 h 9195760"/>
              <a:gd name="connsiteX8" fmla="*/ 121777 w 730648"/>
              <a:gd name="connsiteY8" fmla="*/ 0 h 919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48" h="9195760">
                <a:moveTo>
                  <a:pt x="730648" y="1532660"/>
                </a:moveTo>
                <a:lnTo>
                  <a:pt x="730648" y="7663100"/>
                </a:lnTo>
                <a:cubicBezTo>
                  <a:pt x="730648" y="8509566"/>
                  <a:pt x="726316" y="9195754"/>
                  <a:pt x="720972" y="9195754"/>
                </a:cubicBezTo>
                <a:lnTo>
                  <a:pt x="0" y="9195754"/>
                </a:lnTo>
                <a:lnTo>
                  <a:pt x="0" y="9195754"/>
                </a:lnTo>
                <a:lnTo>
                  <a:pt x="0" y="6"/>
                </a:lnTo>
                <a:lnTo>
                  <a:pt x="0" y="6"/>
                </a:lnTo>
                <a:lnTo>
                  <a:pt x="720972" y="6"/>
                </a:lnTo>
                <a:cubicBezTo>
                  <a:pt x="726316" y="6"/>
                  <a:pt x="730648" y="686194"/>
                  <a:pt x="730648" y="1532660"/>
                </a:cubicBezTo>
                <a:close/>
              </a:path>
            </a:pathLst>
          </a:custGeom>
          <a:noFill/>
          <a:ln>
            <a:solidFill>
              <a:srgbClr val="0070C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4481" tIns="61066" rIns="61066" bIns="61068" numCol="1" spcCol="1270" anchor="ctr" anchorCtr="0">
            <a:noAutofit/>
          </a:bodyPr>
          <a:lstStyle/>
          <a:p>
            <a:pPr marL="285750" lvl="1" indent="-285750" defTabSz="1778000">
              <a:lnSpc>
                <a:spcPct val="90000"/>
              </a:lnSpc>
              <a:spcBef>
                <a:spcPct val="0"/>
              </a:spcBef>
              <a:spcAft>
                <a:spcPct val="15000"/>
              </a:spcAft>
              <a:buChar char="•"/>
            </a:pPr>
            <a:r>
              <a:rPr lang="en-US" sz="4800" b="1" dirty="0">
                <a:solidFill>
                  <a:srgbClr val="002060"/>
                </a:solidFill>
                <a:latin typeface="Agency FB" panose="020B0503020202020204" pitchFamily="34" charset="0"/>
              </a:rPr>
              <a:t>Conclusion and Discussion</a:t>
            </a:r>
            <a:endParaRPr lang="en-US" sz="4800" b="1" u="none" kern="1200" dirty="0">
              <a:solidFill>
                <a:srgbClr val="002060"/>
              </a:solidFill>
              <a:latin typeface="Agency FB" panose="020B0503020202020204" pitchFamily="34" charset="0"/>
            </a:endParaRPr>
          </a:p>
        </p:txBody>
      </p:sp>
      <p:sp>
        <p:nvSpPr>
          <p:cNvPr id="9" name="Freeform: Shape 8">
            <a:extLst>
              <a:ext uri="{FF2B5EF4-FFF2-40B4-BE49-F238E27FC236}">
                <a16:creationId xmlns:a16="http://schemas.microsoft.com/office/drawing/2014/main" id="{602A4930-D97F-9CC2-B3A4-4C7700C30961}"/>
              </a:ext>
            </a:extLst>
          </p:cNvPr>
          <p:cNvSpPr/>
          <p:nvPr/>
        </p:nvSpPr>
        <p:spPr>
          <a:xfrm>
            <a:off x="150812" y="2600557"/>
            <a:ext cx="786440" cy="1123485"/>
          </a:xfrm>
          <a:custGeom>
            <a:avLst/>
            <a:gdLst>
              <a:gd name="connsiteX0" fmla="*/ 0 w 1123484"/>
              <a:gd name="connsiteY0" fmla="*/ 0 h 786439"/>
              <a:gd name="connsiteX1" fmla="*/ 730265 w 1123484"/>
              <a:gd name="connsiteY1" fmla="*/ 0 h 786439"/>
              <a:gd name="connsiteX2" fmla="*/ 1123484 w 1123484"/>
              <a:gd name="connsiteY2" fmla="*/ 393220 h 786439"/>
              <a:gd name="connsiteX3" fmla="*/ 730265 w 1123484"/>
              <a:gd name="connsiteY3" fmla="*/ 786439 h 786439"/>
              <a:gd name="connsiteX4" fmla="*/ 0 w 1123484"/>
              <a:gd name="connsiteY4" fmla="*/ 786439 h 786439"/>
              <a:gd name="connsiteX5" fmla="*/ 393220 w 1123484"/>
              <a:gd name="connsiteY5" fmla="*/ 393220 h 786439"/>
              <a:gd name="connsiteX6" fmla="*/ 0 w 1123484"/>
              <a:gd name="connsiteY6" fmla="*/ 0 h 78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84" h="786439">
                <a:moveTo>
                  <a:pt x="1123483" y="0"/>
                </a:moveTo>
                <a:lnTo>
                  <a:pt x="1123483" y="511186"/>
                </a:lnTo>
                <a:lnTo>
                  <a:pt x="561741" y="786439"/>
                </a:lnTo>
                <a:lnTo>
                  <a:pt x="1" y="511186"/>
                </a:lnTo>
                <a:lnTo>
                  <a:pt x="1" y="0"/>
                </a:lnTo>
                <a:lnTo>
                  <a:pt x="561741" y="275254"/>
                </a:lnTo>
                <a:lnTo>
                  <a:pt x="1123483" y="0"/>
                </a:lnTo>
                <a:close/>
              </a:path>
            </a:pathLst>
          </a:cu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401" tIns="418621" rIns="25400" bIns="418619" numCol="1" spcCol="1270" anchor="ctr" anchorCtr="0">
            <a:noAutofit/>
          </a:bodyPr>
          <a:lstStyle/>
          <a:p>
            <a:pPr marL="0" lvl="0" indent="0" algn="ctr" defTabSz="1778000">
              <a:lnSpc>
                <a:spcPct val="150000"/>
              </a:lnSpc>
              <a:spcBef>
                <a:spcPct val="0"/>
              </a:spcBef>
              <a:spcAft>
                <a:spcPct val="35000"/>
              </a:spcAft>
              <a:buNone/>
            </a:pPr>
            <a:r>
              <a:rPr lang="en-US" sz="4000" b="1" kern="1200" dirty="0">
                <a:solidFill>
                  <a:schemeClr val="bg1"/>
                </a:solidFill>
                <a:effectLst/>
                <a:latin typeface="Agency FB" panose="020B0503020202020204" pitchFamily="34" charset="0"/>
              </a:rPr>
              <a:t>7</a:t>
            </a:r>
          </a:p>
        </p:txBody>
      </p:sp>
      <p:sp>
        <p:nvSpPr>
          <p:cNvPr id="10" name="Freeform: Shape 9">
            <a:extLst>
              <a:ext uri="{FF2B5EF4-FFF2-40B4-BE49-F238E27FC236}">
                <a16:creationId xmlns:a16="http://schemas.microsoft.com/office/drawing/2014/main" id="{9DEA8BC0-AB56-E44E-E085-D10E063AF66E}"/>
              </a:ext>
            </a:extLst>
          </p:cNvPr>
          <p:cNvSpPr/>
          <p:nvPr/>
        </p:nvSpPr>
        <p:spPr>
          <a:xfrm>
            <a:off x="937251" y="2626110"/>
            <a:ext cx="9195760" cy="730264"/>
          </a:xfrm>
          <a:custGeom>
            <a:avLst/>
            <a:gdLst>
              <a:gd name="connsiteX0" fmla="*/ 121713 w 730264"/>
              <a:gd name="connsiteY0" fmla="*/ 0 h 9195760"/>
              <a:gd name="connsiteX1" fmla="*/ 608551 w 730264"/>
              <a:gd name="connsiteY1" fmla="*/ 0 h 9195760"/>
              <a:gd name="connsiteX2" fmla="*/ 730264 w 730264"/>
              <a:gd name="connsiteY2" fmla="*/ 121713 h 9195760"/>
              <a:gd name="connsiteX3" fmla="*/ 730264 w 730264"/>
              <a:gd name="connsiteY3" fmla="*/ 9195760 h 9195760"/>
              <a:gd name="connsiteX4" fmla="*/ 730264 w 730264"/>
              <a:gd name="connsiteY4" fmla="*/ 9195760 h 9195760"/>
              <a:gd name="connsiteX5" fmla="*/ 0 w 730264"/>
              <a:gd name="connsiteY5" fmla="*/ 9195760 h 9195760"/>
              <a:gd name="connsiteX6" fmla="*/ 0 w 730264"/>
              <a:gd name="connsiteY6" fmla="*/ 9195760 h 9195760"/>
              <a:gd name="connsiteX7" fmla="*/ 0 w 730264"/>
              <a:gd name="connsiteY7" fmla="*/ 121713 h 9195760"/>
              <a:gd name="connsiteX8" fmla="*/ 121713 w 730264"/>
              <a:gd name="connsiteY8" fmla="*/ 0 h 919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264" h="9195760">
                <a:moveTo>
                  <a:pt x="730264" y="1532660"/>
                </a:moveTo>
                <a:lnTo>
                  <a:pt x="730264" y="7663100"/>
                </a:lnTo>
                <a:cubicBezTo>
                  <a:pt x="730264" y="8509558"/>
                  <a:pt x="725937" y="9195754"/>
                  <a:pt x="720598" y="9195754"/>
                </a:cubicBezTo>
                <a:lnTo>
                  <a:pt x="0" y="9195754"/>
                </a:lnTo>
                <a:lnTo>
                  <a:pt x="0" y="9195754"/>
                </a:lnTo>
                <a:lnTo>
                  <a:pt x="0" y="6"/>
                </a:lnTo>
                <a:lnTo>
                  <a:pt x="0" y="6"/>
                </a:lnTo>
                <a:lnTo>
                  <a:pt x="720598" y="6"/>
                </a:lnTo>
                <a:cubicBezTo>
                  <a:pt x="725937" y="6"/>
                  <a:pt x="730264" y="686202"/>
                  <a:pt x="730264" y="1532660"/>
                </a:cubicBezTo>
                <a:close/>
              </a:path>
            </a:pathLst>
          </a:custGeom>
          <a:noFill/>
          <a:ln>
            <a:solidFill>
              <a:srgbClr val="0070C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4481" tIns="61048" rIns="61048" bIns="61050" numCol="1" spcCol="1270" anchor="ctr" anchorCtr="0">
            <a:noAutofit/>
          </a:bodyPr>
          <a:lstStyle/>
          <a:p>
            <a:pPr marL="285750" lvl="1" indent="-285750" defTabSz="1778000">
              <a:lnSpc>
                <a:spcPct val="90000"/>
              </a:lnSpc>
              <a:spcBef>
                <a:spcPct val="0"/>
              </a:spcBef>
              <a:spcAft>
                <a:spcPct val="15000"/>
              </a:spcAft>
              <a:buChar char="•"/>
            </a:pPr>
            <a:r>
              <a:rPr lang="en-US" sz="4800" b="1" dirty="0">
                <a:solidFill>
                  <a:srgbClr val="002060"/>
                </a:solidFill>
                <a:effectLst>
                  <a:outerShdw blurRad="38100" dist="38100" dir="2700000" algn="tl">
                    <a:srgbClr val="FFFFFF"/>
                  </a:outerShdw>
                </a:effectLst>
                <a:latin typeface="Agency FB" panose="020B0503020202020204" pitchFamily="34" charset="0"/>
                <a:cs typeface="KodchiangUPC" pitchFamily="18" charset="-34"/>
              </a:rPr>
              <a:t>Suggestions</a:t>
            </a:r>
            <a:endParaRPr lang="en-US" sz="4800" b="1" u="none" kern="1200" dirty="0">
              <a:solidFill>
                <a:srgbClr val="002060"/>
              </a:solidFill>
              <a:latin typeface="Agency FB" panose="020B0503020202020204" pitchFamily="34" charset="0"/>
            </a:endParaRPr>
          </a:p>
        </p:txBody>
      </p:sp>
      <p:sp>
        <p:nvSpPr>
          <p:cNvPr id="14" name="Slide Number Placeholder 14">
            <a:extLst>
              <a:ext uri="{FF2B5EF4-FFF2-40B4-BE49-F238E27FC236}">
                <a16:creationId xmlns:a16="http://schemas.microsoft.com/office/drawing/2014/main" id="{A15D9460-97CC-4CDF-8A1E-C697F083B6A6}"/>
              </a:ext>
            </a:extLst>
          </p:cNvPr>
          <p:cNvSpPr txBox="1">
            <a:spLocks/>
          </p:cNvSpPr>
          <p:nvPr/>
        </p:nvSpPr>
        <p:spPr>
          <a:xfrm>
            <a:off x="9223326" y="5486401"/>
            <a:ext cx="2925318" cy="1397039"/>
          </a:xfrm>
          <a:prstGeom prst="rect">
            <a:avLst/>
          </a:prstGeom>
        </p:spPr>
        <p:txBody>
          <a:bodyPr vert="horz" lIns="91440" tIns="45720" rIns="91440" bIns="45720" rtlCol="0" anchor="b"/>
          <a:lstStyle>
            <a:defPPr>
              <a:defRPr lang="en-US"/>
            </a:defPPr>
            <a:lvl1pPr marL="0" algn="r" defTabSz="457200" rtl="0" eaLnBrk="1" latinLnBrk="0" hangingPunct="1">
              <a:defRPr sz="10297"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60BA0E-20D0-4E7C-B286-26C960A6788F}" type="slidenum">
              <a:rPr lang="en-US" sz="5400" smtClean="0">
                <a:solidFill>
                  <a:srgbClr val="C00000">
                    <a:alpha val="25000"/>
                  </a:srgbClr>
                </a:solidFill>
              </a:rPr>
              <a:pPr/>
              <a:t>4</a:t>
            </a:fld>
            <a:endParaRPr lang="en-US" sz="5400" dirty="0">
              <a:solidFill>
                <a:srgbClr val="C00000">
                  <a:alpha val="25000"/>
                </a:srgbClr>
              </a:solidFill>
            </a:endParaRPr>
          </a:p>
        </p:txBody>
      </p:sp>
      <p:graphicFrame>
        <p:nvGraphicFramePr>
          <p:cNvPr id="7" name="Diagram 6">
            <a:extLst>
              <a:ext uri="{FF2B5EF4-FFF2-40B4-BE49-F238E27FC236}">
                <a16:creationId xmlns:a16="http://schemas.microsoft.com/office/drawing/2014/main" id="{17C68D1E-E686-98F2-9AB5-1BE0BDBC3B3D}"/>
              </a:ext>
            </a:extLst>
          </p:cNvPr>
          <p:cNvGraphicFramePr/>
          <p:nvPr>
            <p:extLst>
              <p:ext uri="{D42A27DB-BD31-4B8C-83A1-F6EECF244321}">
                <p14:modId xmlns:p14="http://schemas.microsoft.com/office/powerpoint/2010/main" val="2155261167"/>
              </p:ext>
            </p:extLst>
          </p:nvPr>
        </p:nvGraphicFramePr>
        <p:xfrm>
          <a:off x="8181914" y="3491483"/>
          <a:ext cx="3454927"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2989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8" grpId="0" animBg="1"/>
      <p:bldP spid="9" grpId="0" animBg="1"/>
      <p:bldP spid="10" grpId="0" animBg="1"/>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90" y="475147"/>
            <a:ext cx="10971524" cy="872067"/>
          </a:xfrm>
          <a:solidFill>
            <a:srgbClr val="0070C0"/>
          </a:solidFill>
          <a:ln>
            <a:solidFill>
              <a:schemeClr val="accent1"/>
            </a:solidFill>
          </a:ln>
        </p:spPr>
        <p:txBody>
          <a:bodyPr>
            <a:normAutofit/>
          </a:bodyPr>
          <a:lstStyle/>
          <a:p>
            <a:pPr algn="ctr"/>
            <a:r>
              <a:rPr lang="en-US" b="1" dirty="0">
                <a:solidFill>
                  <a:schemeClr val="bg1"/>
                </a:solidFill>
                <a:latin typeface="Agency FB" panose="020B0503020202020204" pitchFamily="34" charset="0"/>
              </a:rPr>
              <a:t>Introduction</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595351" y="565285"/>
            <a:ext cx="872067" cy="69179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649312FD-4C8F-4001-9726-AA91DB7679EE}"/>
              </a:ext>
            </a:extLst>
          </p:cNvPr>
          <p:cNvSpPr>
            <a:spLocks noGrp="1"/>
          </p:cNvSpPr>
          <p:nvPr>
            <p:ph idx="1"/>
          </p:nvPr>
        </p:nvSpPr>
        <p:spPr>
          <a:xfrm>
            <a:off x="531812" y="1828800"/>
            <a:ext cx="11429695" cy="4724400"/>
          </a:xfrm>
          <a:ln>
            <a:solidFill>
              <a:schemeClr val="accent1"/>
            </a:solidFill>
          </a:ln>
        </p:spPr>
        <p:txBody>
          <a:bodyPr>
            <a:noAutofit/>
          </a:bodyPr>
          <a:lstStyle/>
          <a:p>
            <a:pPr>
              <a:lnSpc>
                <a:spcPct val="100000"/>
              </a:lnSpc>
              <a:buFont typeface="Wingdings" panose="05000000000000000000" pitchFamily="2" charset="2"/>
              <a:buChar char="Ø"/>
            </a:pPr>
            <a:r>
              <a:rPr lang="en-US" sz="3200" b="1" dirty="0">
                <a:solidFill>
                  <a:schemeClr val="accent1">
                    <a:lumMod val="50000"/>
                  </a:schemeClr>
                </a:solidFill>
                <a:latin typeface="Agency FB" panose="020B0503020202020204" pitchFamily="34" charset="0"/>
              </a:rPr>
              <a:t> </a:t>
            </a:r>
            <a:r>
              <a:rPr lang="en-US" sz="3600" b="1" dirty="0">
                <a:solidFill>
                  <a:schemeClr val="accent1">
                    <a:lumMod val="50000"/>
                  </a:schemeClr>
                </a:solidFill>
                <a:latin typeface="Agency FB" panose="020B0503020202020204" pitchFamily="34" charset="0"/>
              </a:rPr>
              <a:t>The mission of Thailand’s Vocational Education (VE) institutes is to provide vocational training for students with the competencies needed in the 21 Century. </a:t>
            </a:r>
          </a:p>
          <a:p>
            <a:pPr>
              <a:lnSpc>
                <a:spcPct val="100000"/>
              </a:lnSpc>
              <a:buFont typeface="Wingdings" panose="05000000000000000000" pitchFamily="2" charset="2"/>
              <a:buChar char="Ø"/>
            </a:pPr>
            <a:r>
              <a:rPr lang="en-US" sz="3600" b="1" dirty="0">
                <a:solidFill>
                  <a:schemeClr val="accent1">
                    <a:lumMod val="50000"/>
                  </a:schemeClr>
                </a:solidFill>
                <a:latin typeface="Agency FB" panose="020B0503020202020204" pitchFamily="34" charset="0"/>
              </a:rPr>
              <a:t>Leaders need to change the direction of thinking and management to keep pace with inevitable changes, where a complete strategic plan covering the organization’s operations is required for organizational restructuring and implementation.</a:t>
            </a:r>
          </a:p>
        </p:txBody>
      </p:sp>
      <p:graphicFrame>
        <p:nvGraphicFramePr>
          <p:cNvPr id="7" name="Diagram 6">
            <a:extLst>
              <a:ext uri="{FF2B5EF4-FFF2-40B4-BE49-F238E27FC236}">
                <a16:creationId xmlns:a16="http://schemas.microsoft.com/office/drawing/2014/main" id="{1F00A732-C663-4F57-BC52-7E95A5C8B417}"/>
              </a:ext>
            </a:extLst>
          </p:cNvPr>
          <p:cNvGraphicFramePr/>
          <p:nvPr>
            <p:extLst>
              <p:ext uri="{D42A27DB-BD31-4B8C-83A1-F6EECF244321}">
                <p14:modId xmlns:p14="http://schemas.microsoft.com/office/powerpoint/2010/main" val="456449661"/>
              </p:ext>
            </p:extLst>
          </p:nvPr>
        </p:nvGraphicFramePr>
        <p:xfrm>
          <a:off x="7999412" y="-685800"/>
          <a:ext cx="44958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lide Number Placeholder 14">
            <a:extLst>
              <a:ext uri="{FF2B5EF4-FFF2-40B4-BE49-F238E27FC236}">
                <a16:creationId xmlns:a16="http://schemas.microsoft.com/office/drawing/2014/main" id="{DB8615F5-F7D2-4256-86AE-910CB4181082}"/>
              </a:ext>
            </a:extLst>
          </p:cNvPr>
          <p:cNvSpPr>
            <a:spLocks noGrp="1"/>
          </p:cNvSpPr>
          <p:nvPr>
            <p:ph type="sldNum" sz="quarter" idx="12"/>
          </p:nvPr>
        </p:nvSpPr>
        <p:spPr>
          <a:xfrm>
            <a:off x="9223326" y="5486401"/>
            <a:ext cx="2925318" cy="1397039"/>
          </a:xfrm>
        </p:spPr>
        <p:txBody>
          <a:bodyPr/>
          <a:lstStyle/>
          <a:p>
            <a:fld id="{DA60BA0E-20D0-4E7C-B286-26C960A6788F}" type="slidenum">
              <a:rPr lang="en-US" sz="5400" smtClean="0">
                <a:solidFill>
                  <a:srgbClr val="C00000">
                    <a:alpha val="25000"/>
                  </a:srgbClr>
                </a:solidFill>
              </a:rPr>
              <a:t>5</a:t>
            </a:fld>
            <a:endParaRPr lang="en-US" sz="5400" dirty="0">
              <a:solidFill>
                <a:srgbClr val="C00000">
                  <a:alpha val="25000"/>
                </a:srgbClr>
              </a:solidFill>
            </a:endParaRPr>
          </a:p>
        </p:txBody>
      </p:sp>
    </p:spTree>
    <p:extLst>
      <p:ext uri="{BB962C8B-B14F-4D97-AF65-F5344CB8AC3E}">
        <p14:creationId xmlns:p14="http://schemas.microsoft.com/office/powerpoint/2010/main" val="17982583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90" y="475147"/>
            <a:ext cx="10971524" cy="872067"/>
          </a:xfrm>
          <a:solidFill>
            <a:srgbClr val="0070C0"/>
          </a:solidFill>
          <a:ln>
            <a:solidFill>
              <a:schemeClr val="accent1"/>
            </a:solidFill>
          </a:ln>
        </p:spPr>
        <p:txBody>
          <a:bodyPr>
            <a:normAutofit/>
          </a:bodyPr>
          <a:lstStyle/>
          <a:p>
            <a:pPr algn="ctr"/>
            <a:r>
              <a:rPr lang="en-US" b="1" dirty="0">
                <a:solidFill>
                  <a:schemeClr val="bg1"/>
                </a:solidFill>
                <a:latin typeface="Agency FB" panose="020B0503020202020204" pitchFamily="34" charset="0"/>
              </a:rPr>
              <a:t>Introduction</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595351" y="565285"/>
            <a:ext cx="872067" cy="69179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649312FD-4C8F-4001-9726-AA91DB7679EE}"/>
              </a:ext>
            </a:extLst>
          </p:cNvPr>
          <p:cNvSpPr>
            <a:spLocks noGrp="1"/>
          </p:cNvSpPr>
          <p:nvPr>
            <p:ph idx="1"/>
          </p:nvPr>
        </p:nvSpPr>
        <p:spPr>
          <a:xfrm>
            <a:off x="531812" y="1828800"/>
            <a:ext cx="11353800" cy="4724400"/>
          </a:xfrm>
          <a:ln>
            <a:solidFill>
              <a:schemeClr val="accent1"/>
            </a:solidFill>
          </a:ln>
        </p:spPr>
        <p:txBody>
          <a:bodyPr>
            <a:normAutofit/>
          </a:bodyPr>
          <a:lstStyle/>
          <a:p>
            <a:pPr>
              <a:lnSpc>
                <a:spcPct val="100000"/>
              </a:lnSpc>
              <a:buFont typeface="Wingdings" panose="05000000000000000000" pitchFamily="2" charset="2"/>
              <a:buChar char="Ø"/>
            </a:pPr>
            <a:r>
              <a:rPr lang="en-US" sz="3600" b="1" dirty="0">
                <a:solidFill>
                  <a:schemeClr val="accent1">
                    <a:lumMod val="50000"/>
                  </a:schemeClr>
                </a:solidFill>
                <a:latin typeface="Agency FB" panose="020B0503020202020204" pitchFamily="34" charset="0"/>
              </a:rPr>
              <a:t>Digital education, requires a specific model of management to maintain the quality of education and minimize its impact on teaching and learning. Strategic adaptive leadership of VE institutes is for administrators to strive for </a:t>
            </a:r>
            <a:r>
              <a:rPr lang="en-US" sz="3600" b="1" dirty="0">
                <a:solidFill>
                  <a:srgbClr val="FF0000"/>
                </a:solidFill>
                <a:latin typeface="Agency FB" panose="020B0503020202020204" pitchFamily="34" charset="0"/>
              </a:rPr>
              <a:t>“excellence”</a:t>
            </a:r>
            <a:r>
              <a:rPr lang="en-US" sz="3600" b="1" dirty="0">
                <a:solidFill>
                  <a:schemeClr val="accent1">
                    <a:lumMod val="50000"/>
                  </a:schemeClr>
                </a:solidFill>
                <a:latin typeface="Agency FB" panose="020B0503020202020204" pitchFamily="34" charset="0"/>
              </a:rPr>
              <a:t>.</a:t>
            </a:r>
          </a:p>
          <a:p>
            <a:pPr>
              <a:lnSpc>
                <a:spcPct val="100000"/>
              </a:lnSpc>
              <a:buFont typeface="Wingdings" panose="05000000000000000000" pitchFamily="2" charset="2"/>
              <a:buChar char="Ø"/>
            </a:pPr>
            <a:r>
              <a:rPr lang="en-US" sz="3600" b="1" dirty="0">
                <a:solidFill>
                  <a:srgbClr val="00B050"/>
                </a:solidFill>
                <a:latin typeface="Agency FB" panose="020B0503020202020204" pitchFamily="34" charset="0"/>
              </a:rPr>
              <a:t>The research study: </a:t>
            </a:r>
            <a:r>
              <a:rPr lang="en-US" sz="3600" b="1" dirty="0">
                <a:solidFill>
                  <a:schemeClr val="accent1">
                    <a:lumMod val="50000"/>
                  </a:schemeClr>
                </a:solidFill>
                <a:latin typeface="Agency FB" panose="020B0503020202020204" pitchFamily="34" charset="0"/>
              </a:rPr>
              <a:t>identify the characteristics and elements in order to be able to provide a guideline for strategic adaptive leadership development for Eastern VE institutions toward excellence in accordance with Thailand’s VE Management 4.0 Policy.</a:t>
            </a:r>
          </a:p>
          <a:p>
            <a:pPr>
              <a:lnSpc>
                <a:spcPct val="100000"/>
              </a:lnSpc>
              <a:buFont typeface="Wingdings" panose="05000000000000000000" pitchFamily="2" charset="2"/>
              <a:buChar char="Ø"/>
            </a:pPr>
            <a:endParaRPr lang="en-US" sz="3600" b="1" dirty="0">
              <a:solidFill>
                <a:schemeClr val="accent1">
                  <a:lumMod val="50000"/>
                </a:schemeClr>
              </a:solidFill>
              <a:latin typeface="Agency FB" panose="020B0503020202020204" pitchFamily="34" charset="0"/>
            </a:endParaRPr>
          </a:p>
        </p:txBody>
      </p:sp>
      <p:graphicFrame>
        <p:nvGraphicFramePr>
          <p:cNvPr id="7" name="Diagram 6">
            <a:extLst>
              <a:ext uri="{FF2B5EF4-FFF2-40B4-BE49-F238E27FC236}">
                <a16:creationId xmlns:a16="http://schemas.microsoft.com/office/drawing/2014/main" id="{1F00A732-C663-4F57-BC52-7E95A5C8B417}"/>
              </a:ext>
            </a:extLst>
          </p:cNvPr>
          <p:cNvGraphicFramePr/>
          <p:nvPr/>
        </p:nvGraphicFramePr>
        <p:xfrm>
          <a:off x="7999412" y="-685800"/>
          <a:ext cx="44958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lide Number Placeholder 14">
            <a:extLst>
              <a:ext uri="{FF2B5EF4-FFF2-40B4-BE49-F238E27FC236}">
                <a16:creationId xmlns:a16="http://schemas.microsoft.com/office/drawing/2014/main" id="{DB8615F5-F7D2-4256-86AE-910CB4181082}"/>
              </a:ext>
            </a:extLst>
          </p:cNvPr>
          <p:cNvSpPr>
            <a:spLocks noGrp="1"/>
          </p:cNvSpPr>
          <p:nvPr>
            <p:ph type="sldNum" sz="quarter" idx="12"/>
          </p:nvPr>
        </p:nvSpPr>
        <p:spPr>
          <a:xfrm>
            <a:off x="9223326" y="5486401"/>
            <a:ext cx="2925318" cy="1397039"/>
          </a:xfrm>
        </p:spPr>
        <p:txBody>
          <a:bodyPr/>
          <a:lstStyle/>
          <a:p>
            <a:fld id="{DA60BA0E-20D0-4E7C-B286-26C960A6788F}" type="slidenum">
              <a:rPr lang="en-US" sz="5400" smtClean="0">
                <a:solidFill>
                  <a:srgbClr val="C00000">
                    <a:alpha val="25000"/>
                  </a:srgbClr>
                </a:solidFill>
              </a:rPr>
              <a:t>6</a:t>
            </a:fld>
            <a:endParaRPr lang="en-US" sz="5400" dirty="0">
              <a:solidFill>
                <a:srgbClr val="C00000">
                  <a:alpha val="25000"/>
                </a:srgbClr>
              </a:solidFill>
            </a:endParaRPr>
          </a:p>
        </p:txBody>
      </p:sp>
    </p:spTree>
    <p:extLst>
      <p:ext uri="{BB962C8B-B14F-4D97-AF65-F5344CB8AC3E}">
        <p14:creationId xmlns:p14="http://schemas.microsoft.com/office/powerpoint/2010/main" val="17623557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90" y="475147"/>
            <a:ext cx="10971524" cy="872067"/>
          </a:xfrm>
          <a:solidFill>
            <a:srgbClr val="0070C0"/>
          </a:solidFill>
          <a:ln>
            <a:solidFill>
              <a:schemeClr val="accent1"/>
            </a:solidFill>
          </a:ln>
        </p:spPr>
        <p:txBody>
          <a:bodyPr>
            <a:normAutofit/>
          </a:bodyPr>
          <a:lstStyle/>
          <a:p>
            <a:pPr algn="ctr"/>
            <a:r>
              <a:rPr lang="en-US" b="1" dirty="0">
                <a:solidFill>
                  <a:schemeClr val="bg1"/>
                </a:solidFill>
                <a:latin typeface="Agency FB" panose="020B0503020202020204" pitchFamily="34" charset="0"/>
              </a:rPr>
              <a:t>Research Objectives</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595351" y="565285"/>
            <a:ext cx="872067" cy="69179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649312FD-4C8F-4001-9726-AA91DB7679EE}"/>
              </a:ext>
            </a:extLst>
          </p:cNvPr>
          <p:cNvSpPr>
            <a:spLocks noGrp="1"/>
          </p:cNvSpPr>
          <p:nvPr>
            <p:ph idx="1"/>
          </p:nvPr>
        </p:nvSpPr>
        <p:spPr>
          <a:xfrm>
            <a:off x="718949" y="1828800"/>
            <a:ext cx="11090463" cy="4724400"/>
          </a:xfrm>
          <a:ln>
            <a:solidFill>
              <a:schemeClr val="accent1"/>
            </a:solidFill>
          </a:ln>
        </p:spPr>
        <p:txBody>
          <a:bodyPr>
            <a:normAutofit fontScale="92500" lnSpcReduction="10000"/>
          </a:bodyPr>
          <a:lstStyle/>
          <a:p>
            <a:pPr>
              <a:lnSpc>
                <a:spcPct val="100000"/>
              </a:lnSpc>
              <a:buFont typeface="Wingdings" panose="05000000000000000000" pitchFamily="2" charset="2"/>
              <a:buChar char="Ø"/>
            </a:pPr>
            <a:r>
              <a:rPr lang="en-US" sz="3200" b="1" dirty="0">
                <a:solidFill>
                  <a:srgbClr val="FF0000"/>
                </a:solidFill>
                <a:latin typeface="Agency FB" panose="020B0503020202020204" pitchFamily="34" charset="0"/>
              </a:rPr>
              <a:t>First, </a:t>
            </a:r>
            <a:r>
              <a:rPr lang="en-US" sz="3200" b="1" dirty="0">
                <a:solidFill>
                  <a:srgbClr val="00B050"/>
                </a:solidFill>
                <a:latin typeface="Agency FB" panose="020B0503020202020204" pitchFamily="34" charset="0"/>
              </a:rPr>
              <a:t>To identify the characteristics</a:t>
            </a:r>
            <a:r>
              <a:rPr lang="en-US" sz="3200" b="1" dirty="0">
                <a:solidFill>
                  <a:schemeClr val="accent1">
                    <a:lumMod val="50000"/>
                  </a:schemeClr>
                </a:solidFill>
                <a:latin typeface="Agency FB" panose="020B0503020202020204" pitchFamily="34" charset="0"/>
              </a:rPr>
              <a:t> of strategic adaptive leadership of administrators of Eastern vocational education institutions toward excellence in accordance with Thailand’s Vocational Education Management 4.0 Policy.</a:t>
            </a:r>
          </a:p>
          <a:p>
            <a:pPr>
              <a:lnSpc>
                <a:spcPct val="100000"/>
              </a:lnSpc>
              <a:buFont typeface="Wingdings" panose="05000000000000000000" pitchFamily="2" charset="2"/>
              <a:buChar char="Ø"/>
            </a:pPr>
            <a:r>
              <a:rPr lang="en-US" sz="3200" b="1" dirty="0">
                <a:solidFill>
                  <a:srgbClr val="FF0000"/>
                </a:solidFill>
                <a:latin typeface="Agency FB" panose="020B0503020202020204" pitchFamily="34" charset="0"/>
              </a:rPr>
              <a:t>Second, </a:t>
            </a:r>
            <a:r>
              <a:rPr lang="en-US" sz="3200" b="1" dirty="0">
                <a:solidFill>
                  <a:srgbClr val="00B050"/>
                </a:solidFill>
                <a:latin typeface="Agency FB" panose="020B0503020202020204" pitchFamily="34" charset="0"/>
              </a:rPr>
              <a:t>To analyze the elements</a:t>
            </a:r>
            <a:r>
              <a:rPr lang="en-US" sz="3200" b="1" dirty="0">
                <a:solidFill>
                  <a:schemeClr val="accent1">
                    <a:lumMod val="50000"/>
                  </a:schemeClr>
                </a:solidFill>
                <a:latin typeface="Agency FB" panose="020B0503020202020204" pitchFamily="34" charset="0"/>
              </a:rPr>
              <a:t> of strategic adaptive leadership of administrators of Eastern vocational education institutions toward excellence in accordance with Thailand’s Vocational Education Management 4.0 Policy.</a:t>
            </a:r>
          </a:p>
          <a:p>
            <a:pPr>
              <a:lnSpc>
                <a:spcPct val="100000"/>
              </a:lnSpc>
              <a:buFont typeface="Wingdings" panose="05000000000000000000" pitchFamily="2" charset="2"/>
              <a:buChar char="Ø"/>
            </a:pPr>
            <a:r>
              <a:rPr lang="en-US" sz="3200" b="1" dirty="0">
                <a:solidFill>
                  <a:srgbClr val="FF0000"/>
                </a:solidFill>
                <a:latin typeface="Agency FB" panose="020B0503020202020204" pitchFamily="34" charset="0"/>
              </a:rPr>
              <a:t>Third, </a:t>
            </a:r>
            <a:r>
              <a:rPr lang="en-US" sz="3200" b="1" dirty="0">
                <a:solidFill>
                  <a:srgbClr val="00B050"/>
                </a:solidFill>
                <a:latin typeface="Agency FB" panose="020B0503020202020204" pitchFamily="34" charset="0"/>
              </a:rPr>
              <a:t>To propose a guideline for the development</a:t>
            </a:r>
            <a:r>
              <a:rPr lang="en-US" sz="3200" b="1" dirty="0">
                <a:solidFill>
                  <a:schemeClr val="accent1">
                    <a:lumMod val="50000"/>
                  </a:schemeClr>
                </a:solidFill>
                <a:latin typeface="Agency FB" panose="020B0503020202020204" pitchFamily="34" charset="0"/>
              </a:rPr>
              <a:t> of strategic adaptive leadership of administrators of Eastern vocational education institutions toward excellence in accordance with Thailand’s Vocational Education Management 4.0 Policy.</a:t>
            </a:r>
          </a:p>
        </p:txBody>
      </p:sp>
      <p:sp>
        <p:nvSpPr>
          <p:cNvPr id="12" name="Slide Number Placeholder 14">
            <a:extLst>
              <a:ext uri="{FF2B5EF4-FFF2-40B4-BE49-F238E27FC236}">
                <a16:creationId xmlns:a16="http://schemas.microsoft.com/office/drawing/2014/main" id="{DB8615F5-F7D2-4256-86AE-910CB4181082}"/>
              </a:ext>
            </a:extLst>
          </p:cNvPr>
          <p:cNvSpPr>
            <a:spLocks noGrp="1"/>
          </p:cNvSpPr>
          <p:nvPr>
            <p:ph type="sldNum" sz="quarter" idx="12"/>
          </p:nvPr>
        </p:nvSpPr>
        <p:spPr>
          <a:xfrm>
            <a:off x="9223326" y="5486401"/>
            <a:ext cx="2925318" cy="1397039"/>
          </a:xfrm>
        </p:spPr>
        <p:txBody>
          <a:bodyPr/>
          <a:lstStyle/>
          <a:p>
            <a:fld id="{DA60BA0E-20D0-4E7C-B286-26C960A6788F}" type="slidenum">
              <a:rPr lang="en-US" sz="5400" smtClean="0">
                <a:solidFill>
                  <a:srgbClr val="C00000">
                    <a:alpha val="25000"/>
                  </a:srgbClr>
                </a:solidFill>
              </a:rPr>
              <a:t>7</a:t>
            </a:fld>
            <a:endParaRPr lang="en-US" sz="5400" dirty="0">
              <a:solidFill>
                <a:srgbClr val="C00000">
                  <a:alpha val="25000"/>
                </a:srgbClr>
              </a:solidFill>
            </a:endParaRPr>
          </a:p>
        </p:txBody>
      </p:sp>
    </p:spTree>
    <p:extLst>
      <p:ext uri="{BB962C8B-B14F-4D97-AF65-F5344CB8AC3E}">
        <p14:creationId xmlns:p14="http://schemas.microsoft.com/office/powerpoint/2010/main" val="4925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90" y="152400"/>
            <a:ext cx="10971524" cy="872067"/>
          </a:xfrm>
          <a:solidFill>
            <a:srgbClr val="0070C0"/>
          </a:solidFill>
          <a:ln>
            <a:solidFill>
              <a:schemeClr val="accent1"/>
            </a:solidFill>
          </a:ln>
        </p:spPr>
        <p:txBody>
          <a:bodyPr>
            <a:normAutofit/>
          </a:bodyPr>
          <a:lstStyle/>
          <a:p>
            <a:pPr algn="ctr"/>
            <a:r>
              <a:rPr lang="en-US" b="1" dirty="0">
                <a:solidFill>
                  <a:schemeClr val="bg1"/>
                </a:solidFill>
                <a:latin typeface="Agency FB" panose="020B0503020202020204" pitchFamily="34" charset="0"/>
              </a:rPr>
              <a:t>Research Conceptual Framework</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626768" y="209845"/>
            <a:ext cx="872069" cy="75718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4">
            <a:extLst>
              <a:ext uri="{FF2B5EF4-FFF2-40B4-BE49-F238E27FC236}">
                <a16:creationId xmlns:a16="http://schemas.microsoft.com/office/drawing/2014/main" id="{A15D9460-97CC-4CDF-8A1E-C697F083B6A6}"/>
              </a:ext>
            </a:extLst>
          </p:cNvPr>
          <p:cNvSpPr txBox="1">
            <a:spLocks/>
          </p:cNvSpPr>
          <p:nvPr/>
        </p:nvSpPr>
        <p:spPr>
          <a:xfrm>
            <a:off x="9223326" y="5486401"/>
            <a:ext cx="2925318" cy="1397039"/>
          </a:xfrm>
          <a:prstGeom prst="rect">
            <a:avLst/>
          </a:prstGeom>
        </p:spPr>
        <p:txBody>
          <a:bodyPr vert="horz" lIns="91440" tIns="45720" rIns="91440" bIns="45720" rtlCol="0" anchor="b"/>
          <a:lstStyle>
            <a:defPPr>
              <a:defRPr lang="en-US"/>
            </a:defPPr>
            <a:lvl1pPr marL="0" algn="r" defTabSz="457200" rtl="0" eaLnBrk="1" latinLnBrk="0" hangingPunct="1">
              <a:defRPr sz="10297"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60BA0E-20D0-4E7C-B286-26C960A6788F}" type="slidenum">
              <a:rPr lang="en-US" sz="5400" smtClean="0">
                <a:solidFill>
                  <a:srgbClr val="C00000">
                    <a:alpha val="25000"/>
                  </a:srgbClr>
                </a:solidFill>
              </a:rPr>
              <a:pPr/>
              <a:t>8</a:t>
            </a:fld>
            <a:endParaRPr lang="en-US" sz="5400" dirty="0">
              <a:solidFill>
                <a:srgbClr val="C00000">
                  <a:alpha val="25000"/>
                </a:srgbClr>
              </a:solidFill>
            </a:endParaRPr>
          </a:p>
        </p:txBody>
      </p:sp>
      <p:sp>
        <p:nvSpPr>
          <p:cNvPr id="6" name="สี่เหลี่ยมผืนผ้า 14">
            <a:extLst>
              <a:ext uri="{FF2B5EF4-FFF2-40B4-BE49-F238E27FC236}">
                <a16:creationId xmlns:a16="http://schemas.microsoft.com/office/drawing/2014/main" id="{7BC85473-F604-04C5-79CA-075800656362}"/>
              </a:ext>
            </a:extLst>
          </p:cNvPr>
          <p:cNvSpPr/>
          <p:nvPr/>
        </p:nvSpPr>
        <p:spPr>
          <a:xfrm>
            <a:off x="1537914" y="1246027"/>
            <a:ext cx="4002094" cy="1449543"/>
          </a:xfrm>
          <a:prstGeom prst="rect">
            <a:avLst/>
          </a:prstGeom>
          <a:solidFill>
            <a:schemeClr val="accent6">
              <a:lumMod val="20000"/>
              <a:lumOff val="80000"/>
            </a:schemeClr>
          </a:solidFill>
          <a:ln w="19050">
            <a:solidFill>
              <a:srgbClr val="00B05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600" b="1" dirty="0">
                <a:effectLst/>
                <a:latin typeface="Agency FB" panose="020B0503020202020204" pitchFamily="34" charset="0"/>
                <a:ea typeface="Times New Roman" panose="02020603050405020304" pitchFamily="18" charset="0"/>
                <a:cs typeface="Times New Roman" panose="02020603050405020304" pitchFamily="18" charset="0"/>
              </a:rPr>
              <a:t>Characteristics of Strategic Adaptive Leadership</a:t>
            </a:r>
            <a:endParaRPr lang="en-US" sz="1600" dirty="0">
              <a:effectLst/>
              <a:latin typeface="Agency FB" panose="020B0503020202020204" pitchFamily="34" charset="0"/>
              <a:ea typeface="Times New Roman" panose="02020603050405020304" pitchFamily="18" charset="0"/>
              <a:cs typeface="Angsana New" panose="02020603050405020304" pitchFamily="18" charset="-34"/>
            </a:endParaRPr>
          </a:p>
          <a:p>
            <a:pPr indent="180340"/>
            <a:r>
              <a:rPr lang="en-US" sz="1600" dirty="0">
                <a:effectLst/>
                <a:latin typeface="Agency FB" panose="020B0503020202020204" pitchFamily="34" charset="0"/>
                <a:ea typeface="Times New Roman" panose="02020603050405020304" pitchFamily="18" charset="0"/>
                <a:cs typeface="Times New Roman" panose="02020603050405020304" pitchFamily="18" charset="0"/>
              </a:rPr>
              <a:t>1) Personal characteristics </a:t>
            </a:r>
            <a:endParaRPr lang="en-US" sz="1600" dirty="0">
              <a:effectLst/>
              <a:latin typeface="Agency FB" panose="020B0503020202020204" pitchFamily="34" charset="0"/>
              <a:ea typeface="Times New Roman" panose="02020603050405020304" pitchFamily="18" charset="0"/>
              <a:cs typeface="Angsana New" panose="02020603050405020304" pitchFamily="18" charset="-34"/>
            </a:endParaRPr>
          </a:p>
          <a:p>
            <a:pPr indent="180340"/>
            <a:r>
              <a:rPr lang="en-US" sz="1600" dirty="0">
                <a:effectLst/>
                <a:latin typeface="Agency FB" panose="020B0503020202020204" pitchFamily="34" charset="0"/>
                <a:ea typeface="Times New Roman" panose="02020603050405020304" pitchFamily="18" charset="0"/>
                <a:cs typeface="Times New Roman" panose="02020603050405020304" pitchFamily="18" charset="0"/>
              </a:rPr>
              <a:t>2) Work </a:t>
            </a:r>
            <a:r>
              <a:rPr lang="en-US" sz="1600" dirty="0">
                <a:latin typeface="Agency FB" panose="020B0503020202020204" pitchFamily="34" charset="0"/>
                <a:ea typeface="Times New Roman" panose="02020603050405020304" pitchFamily="18" charset="0"/>
                <a:cs typeface="Times New Roman" panose="02020603050405020304" pitchFamily="18" charset="0"/>
              </a:rPr>
              <a:t>development toward </a:t>
            </a:r>
            <a:r>
              <a:rPr lang="en-US" sz="1600" dirty="0">
                <a:effectLst/>
                <a:latin typeface="Agency FB" panose="020B0503020202020204" pitchFamily="34" charset="0"/>
                <a:ea typeface="Times New Roman" panose="02020603050405020304" pitchFamily="18" charset="0"/>
                <a:cs typeface="Times New Roman" panose="02020603050405020304" pitchFamily="18" charset="0"/>
              </a:rPr>
              <a:t>excellence </a:t>
            </a:r>
            <a:endParaRPr lang="en-US" sz="1600" dirty="0">
              <a:effectLst/>
              <a:latin typeface="Agency FB" panose="020B0503020202020204" pitchFamily="34" charset="0"/>
              <a:ea typeface="Times New Roman" panose="02020603050405020304" pitchFamily="18" charset="0"/>
              <a:cs typeface="Angsana New" panose="02020603050405020304" pitchFamily="18" charset="-34"/>
            </a:endParaRPr>
          </a:p>
          <a:p>
            <a:pPr indent="180340"/>
            <a:r>
              <a:rPr lang="en-US" sz="1600" dirty="0">
                <a:effectLst/>
                <a:latin typeface="Agency FB" panose="020B0503020202020204" pitchFamily="34" charset="0"/>
                <a:ea typeface="Times New Roman" panose="02020603050405020304" pitchFamily="18" charset="0"/>
                <a:cs typeface="Times New Roman" panose="02020603050405020304" pitchFamily="18" charset="0"/>
              </a:rPr>
              <a:t>3) </a:t>
            </a:r>
            <a:r>
              <a:rPr lang="en-US" sz="1600" dirty="0">
                <a:latin typeface="Agency FB" panose="020B0503020202020204" pitchFamily="34" charset="0"/>
                <a:ea typeface="Times New Roman" panose="02020603050405020304" pitchFamily="18" charset="0"/>
                <a:cs typeface="Times New Roman" panose="02020603050405020304" pitchFamily="18" charset="0"/>
              </a:rPr>
              <a:t>Human resource</a:t>
            </a:r>
            <a:r>
              <a:rPr lang="en-US" sz="1600" dirty="0">
                <a:effectLst/>
                <a:latin typeface="Agency FB" panose="020B0503020202020204" pitchFamily="34" charset="0"/>
                <a:ea typeface="Times New Roman" panose="02020603050405020304" pitchFamily="18" charset="0"/>
                <a:cs typeface="Times New Roman" panose="02020603050405020304" pitchFamily="18" charset="0"/>
              </a:rPr>
              <a:t> development and adaptation</a:t>
            </a:r>
            <a:endParaRPr lang="en-US" sz="1600" dirty="0">
              <a:effectLst/>
              <a:latin typeface="Agency FB" panose="020B0503020202020204" pitchFamily="34" charset="0"/>
              <a:ea typeface="Times New Roman" panose="02020603050405020304" pitchFamily="18" charset="0"/>
              <a:cs typeface="Angsana New" panose="02020603050405020304" pitchFamily="18" charset="-34"/>
            </a:endParaRPr>
          </a:p>
        </p:txBody>
      </p:sp>
      <p:sp>
        <p:nvSpPr>
          <p:cNvPr id="11" name="สี่เหลี่ยมผืนผ้า 52">
            <a:extLst>
              <a:ext uri="{FF2B5EF4-FFF2-40B4-BE49-F238E27FC236}">
                <a16:creationId xmlns:a16="http://schemas.microsoft.com/office/drawing/2014/main" id="{2ECEB896-22B3-3CD2-9169-CA9BB63D6BB7}"/>
              </a:ext>
            </a:extLst>
          </p:cNvPr>
          <p:cNvSpPr/>
          <p:nvPr/>
        </p:nvSpPr>
        <p:spPr>
          <a:xfrm>
            <a:off x="6437167" y="1258207"/>
            <a:ext cx="4185008" cy="689414"/>
          </a:xfrm>
          <a:prstGeom prst="rect">
            <a:avLst/>
          </a:prstGeom>
          <a:solidFill>
            <a:schemeClr val="accent6">
              <a:lumMod val="20000"/>
              <a:lumOff val="80000"/>
            </a:schemeClr>
          </a:solidFill>
          <a:ln w="19050">
            <a:solidFill>
              <a:srgbClr val="00B05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b="1">
                <a:effectLst/>
                <a:latin typeface="Agency FB" panose="020B0503020202020204" pitchFamily="34" charset="0"/>
                <a:ea typeface="Times New Roman" panose="02020603050405020304" pitchFamily="18" charset="0"/>
                <a:cs typeface="Times New Roman" panose="02020603050405020304" pitchFamily="18" charset="0"/>
              </a:rPr>
              <a:t>Thailand’s Vocational Education Management Policy 4.0</a:t>
            </a:r>
            <a:endParaRPr lang="en-US" sz="1600" b="1">
              <a:effectLst/>
              <a:latin typeface="Agency FB" panose="020B0503020202020204" pitchFamily="34" charset="0"/>
              <a:ea typeface="Times New Roman" panose="02020603050405020304" pitchFamily="18" charset="0"/>
              <a:cs typeface="Angsana New" panose="02020603050405020304" pitchFamily="18" charset="-34"/>
            </a:endParaRPr>
          </a:p>
        </p:txBody>
      </p:sp>
      <p:sp>
        <p:nvSpPr>
          <p:cNvPr id="12" name="สี่เหลี่ยมผืนผ้า 14">
            <a:extLst>
              <a:ext uri="{FF2B5EF4-FFF2-40B4-BE49-F238E27FC236}">
                <a16:creationId xmlns:a16="http://schemas.microsoft.com/office/drawing/2014/main" id="{4F432948-6658-7211-D449-91DBFDA1BA29}"/>
              </a:ext>
            </a:extLst>
          </p:cNvPr>
          <p:cNvSpPr/>
          <p:nvPr/>
        </p:nvSpPr>
        <p:spPr>
          <a:xfrm>
            <a:off x="1509179" y="3043917"/>
            <a:ext cx="4031429" cy="3654250"/>
          </a:xfrm>
          <a:prstGeom prst="rect">
            <a:avLst/>
          </a:prstGeom>
          <a:solidFill>
            <a:schemeClr val="accent6">
              <a:lumMod val="20000"/>
              <a:lumOff val="80000"/>
            </a:schemeClr>
          </a:solidFill>
          <a:ln w="19050">
            <a:solidFill>
              <a:srgbClr val="00B05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600" b="1" dirty="0">
                <a:effectLst/>
                <a:latin typeface="Agency FB" panose="020B0503020202020204" pitchFamily="34" charset="0"/>
                <a:ea typeface="Times New Roman" panose="02020603050405020304" pitchFamily="18" charset="0"/>
                <a:cs typeface="Times New Roman" panose="02020603050405020304" pitchFamily="18" charset="0"/>
              </a:rPr>
              <a:t>The context of VE institutions in the eastern part of Thailand</a:t>
            </a:r>
            <a:endParaRPr lang="en-US" sz="1600" dirty="0">
              <a:effectLst/>
              <a:latin typeface="Agency FB" panose="020B0503020202020204" pitchFamily="34" charset="0"/>
              <a:ea typeface="Times New Roman" panose="02020603050405020304" pitchFamily="18" charset="0"/>
              <a:cs typeface="Angsana New" panose="02020603050405020304" pitchFamily="18" charset="-34"/>
            </a:endParaRPr>
          </a:p>
          <a:p>
            <a:pPr indent="270510"/>
            <a:r>
              <a:rPr lang="en-US" sz="1600" dirty="0">
                <a:effectLst/>
                <a:latin typeface="Agency FB" panose="020B0503020202020204" pitchFamily="34" charset="0"/>
                <a:ea typeface="Times New Roman" panose="02020603050405020304" pitchFamily="18" charset="0"/>
                <a:cs typeface="Times New Roman" panose="02020603050405020304" pitchFamily="18" charset="0"/>
              </a:rPr>
              <a:t>1) Ban </a:t>
            </a:r>
            <a:r>
              <a:rPr lang="en-US" sz="1600" dirty="0" err="1">
                <a:effectLst/>
                <a:latin typeface="Agency FB" panose="020B0503020202020204" pitchFamily="34" charset="0"/>
                <a:ea typeface="Times New Roman" panose="02020603050405020304" pitchFamily="18" charset="0"/>
                <a:cs typeface="Times New Roman" panose="02020603050405020304" pitchFamily="18" charset="0"/>
              </a:rPr>
              <a:t>Khai</a:t>
            </a:r>
            <a:r>
              <a:rPr lang="en-US" sz="1600" dirty="0">
                <a:effectLst/>
                <a:latin typeface="Agency FB" panose="020B0503020202020204" pitchFamily="34" charset="0"/>
                <a:ea typeface="Times New Roman" panose="02020603050405020304" pitchFamily="18" charset="0"/>
                <a:cs typeface="Times New Roman" panose="02020603050405020304" pitchFamily="18" charset="0"/>
              </a:rPr>
              <a:t> Technical College</a:t>
            </a:r>
            <a:endParaRPr lang="en-US" sz="1600" dirty="0">
              <a:effectLst/>
              <a:latin typeface="Agency FB" panose="020B0503020202020204" pitchFamily="34" charset="0"/>
              <a:ea typeface="Times New Roman" panose="02020603050405020304" pitchFamily="18" charset="0"/>
              <a:cs typeface="Angsana New" panose="02020603050405020304" pitchFamily="18" charset="-34"/>
            </a:endParaRPr>
          </a:p>
          <a:p>
            <a:pPr indent="270510"/>
            <a:r>
              <a:rPr lang="en-US" sz="1600" dirty="0">
                <a:effectLst/>
                <a:latin typeface="Agency FB" panose="020B0503020202020204" pitchFamily="34" charset="0"/>
                <a:ea typeface="Times New Roman" panose="02020603050405020304" pitchFamily="18" charset="0"/>
                <a:cs typeface="Times New Roman" panose="02020603050405020304" pitchFamily="18" charset="0"/>
              </a:rPr>
              <a:t>2) Rayong Technical College</a:t>
            </a:r>
            <a:endParaRPr lang="en-US" sz="1600" dirty="0">
              <a:effectLst/>
              <a:latin typeface="Agency FB" panose="020B0503020202020204" pitchFamily="34" charset="0"/>
              <a:ea typeface="Times New Roman" panose="02020603050405020304" pitchFamily="18" charset="0"/>
              <a:cs typeface="Angsana New" panose="02020603050405020304" pitchFamily="18" charset="-34"/>
            </a:endParaRPr>
          </a:p>
          <a:p>
            <a:pPr indent="270510"/>
            <a:r>
              <a:rPr lang="en-US" sz="1600" dirty="0">
                <a:effectLst/>
                <a:latin typeface="Agency FB" panose="020B0503020202020204" pitchFamily="34" charset="0"/>
                <a:ea typeface="Times New Roman" panose="02020603050405020304" pitchFamily="18" charset="0"/>
                <a:cs typeface="Times New Roman" panose="02020603050405020304" pitchFamily="18" charset="0"/>
              </a:rPr>
              <a:t>3) Chanthaburi Technical College</a:t>
            </a:r>
            <a:endParaRPr lang="en-US" sz="1600" dirty="0">
              <a:effectLst/>
              <a:latin typeface="Agency FB" panose="020B0503020202020204" pitchFamily="34" charset="0"/>
              <a:ea typeface="Times New Roman" panose="02020603050405020304" pitchFamily="18" charset="0"/>
              <a:cs typeface="Angsana New" panose="02020603050405020304" pitchFamily="18" charset="-34"/>
            </a:endParaRPr>
          </a:p>
          <a:p>
            <a:pPr indent="270510"/>
            <a:r>
              <a:rPr lang="en-US" sz="1600" dirty="0">
                <a:effectLst/>
                <a:latin typeface="Agency FB" panose="020B0503020202020204" pitchFamily="34" charset="0"/>
                <a:ea typeface="Times New Roman" panose="02020603050405020304" pitchFamily="18" charset="0"/>
                <a:cs typeface="Times New Roman" panose="02020603050405020304" pitchFamily="18" charset="0"/>
              </a:rPr>
              <a:t>4) Chonburi Technical College</a:t>
            </a:r>
            <a:endParaRPr lang="en-US" sz="1600" dirty="0">
              <a:effectLst/>
              <a:latin typeface="Agency FB" panose="020B0503020202020204" pitchFamily="34" charset="0"/>
              <a:ea typeface="Times New Roman" panose="02020603050405020304" pitchFamily="18" charset="0"/>
              <a:cs typeface="Angsana New" panose="02020603050405020304" pitchFamily="18" charset="-34"/>
            </a:endParaRPr>
          </a:p>
          <a:p>
            <a:pPr indent="270510"/>
            <a:r>
              <a:rPr lang="en-US" sz="1600" dirty="0">
                <a:effectLst/>
                <a:latin typeface="Agency FB" panose="020B0503020202020204" pitchFamily="34" charset="0"/>
                <a:ea typeface="Times New Roman" panose="02020603050405020304" pitchFamily="18" charset="0"/>
                <a:cs typeface="Times New Roman" panose="02020603050405020304" pitchFamily="18" charset="0"/>
              </a:rPr>
              <a:t>5) Map Ta Phut Technical College</a:t>
            </a:r>
            <a:endParaRPr lang="en-US" sz="1600" dirty="0">
              <a:effectLst/>
              <a:latin typeface="Agency FB" panose="020B0503020202020204" pitchFamily="34" charset="0"/>
              <a:ea typeface="Times New Roman" panose="02020603050405020304" pitchFamily="18" charset="0"/>
              <a:cs typeface="Angsana New" panose="02020603050405020304" pitchFamily="18" charset="-34"/>
            </a:endParaRPr>
          </a:p>
          <a:p>
            <a:pPr indent="270510"/>
            <a:r>
              <a:rPr lang="en-US" sz="1600" dirty="0">
                <a:effectLst/>
                <a:latin typeface="Agency FB" panose="020B0503020202020204" pitchFamily="34" charset="0"/>
                <a:ea typeface="Times New Roman" panose="02020603050405020304" pitchFamily="18" charset="0"/>
                <a:cs typeface="Times New Roman" panose="02020603050405020304" pitchFamily="18" charset="0"/>
              </a:rPr>
              <a:t>6) Trat Technical College</a:t>
            </a:r>
            <a:endParaRPr lang="en-US" sz="1600" dirty="0">
              <a:effectLst/>
              <a:latin typeface="Agency FB" panose="020B0503020202020204" pitchFamily="34" charset="0"/>
              <a:ea typeface="Times New Roman" panose="02020603050405020304" pitchFamily="18" charset="0"/>
              <a:cs typeface="Angsana New" panose="02020603050405020304" pitchFamily="18" charset="-34"/>
            </a:endParaRPr>
          </a:p>
          <a:p>
            <a:pPr indent="270510"/>
            <a:r>
              <a:rPr lang="en-US" sz="1600" dirty="0">
                <a:effectLst/>
                <a:latin typeface="Agency FB" panose="020B0503020202020204" pitchFamily="34" charset="0"/>
                <a:ea typeface="Times New Roman" panose="02020603050405020304" pitchFamily="18" charset="0"/>
                <a:cs typeface="Times New Roman" panose="02020603050405020304" pitchFamily="18" charset="0"/>
              </a:rPr>
              <a:t>7) Sattahip Technical College</a:t>
            </a:r>
            <a:endParaRPr lang="en-US" sz="1600" dirty="0">
              <a:effectLst/>
              <a:latin typeface="Agency FB" panose="020B0503020202020204" pitchFamily="34" charset="0"/>
              <a:ea typeface="Times New Roman" panose="02020603050405020304" pitchFamily="18" charset="0"/>
              <a:cs typeface="Angsana New" panose="02020603050405020304" pitchFamily="18" charset="-34"/>
            </a:endParaRPr>
          </a:p>
          <a:p>
            <a:pPr indent="270510"/>
            <a:r>
              <a:rPr lang="en-US" sz="1600" dirty="0">
                <a:effectLst/>
                <a:latin typeface="Agency FB" panose="020B0503020202020204" pitchFamily="34" charset="0"/>
                <a:ea typeface="Times New Roman" panose="02020603050405020304" pitchFamily="18" charset="0"/>
                <a:cs typeface="Times New Roman" panose="02020603050405020304" pitchFamily="18" charset="0"/>
              </a:rPr>
              <a:t>8) Chonburi Vocational College</a:t>
            </a:r>
            <a:endParaRPr lang="en-US" sz="1600" dirty="0">
              <a:effectLst/>
              <a:latin typeface="Agency FB" panose="020B0503020202020204" pitchFamily="34" charset="0"/>
              <a:ea typeface="Times New Roman" panose="02020603050405020304" pitchFamily="18" charset="0"/>
              <a:cs typeface="Angsana New" panose="02020603050405020304" pitchFamily="18" charset="-34"/>
            </a:endParaRPr>
          </a:p>
          <a:p>
            <a:pPr indent="270510"/>
            <a:r>
              <a:rPr lang="en-US" sz="1600" dirty="0">
                <a:effectLst/>
                <a:latin typeface="Agency FB" panose="020B0503020202020204" pitchFamily="34" charset="0"/>
                <a:ea typeface="Times New Roman" panose="02020603050405020304" pitchFamily="18" charset="0"/>
                <a:cs typeface="Times New Roman" panose="02020603050405020304" pitchFamily="18" charset="0"/>
              </a:rPr>
              <a:t>9) Science-Based Technology Vocational College (Chonburi)</a:t>
            </a:r>
            <a:endParaRPr lang="en-US" sz="1600" dirty="0">
              <a:effectLst/>
              <a:latin typeface="Agency FB" panose="020B0503020202020204" pitchFamily="34" charset="0"/>
              <a:ea typeface="Times New Roman" panose="02020603050405020304" pitchFamily="18" charset="0"/>
              <a:cs typeface="Angsana New" panose="02020603050405020304" pitchFamily="18" charset="-34"/>
            </a:endParaRPr>
          </a:p>
          <a:p>
            <a:pPr indent="270510"/>
            <a:r>
              <a:rPr lang="en-US" sz="1600" dirty="0">
                <a:effectLst/>
                <a:latin typeface="Agency FB" panose="020B0503020202020204" pitchFamily="34" charset="0"/>
                <a:ea typeface="Times New Roman" panose="02020603050405020304" pitchFamily="18" charset="0"/>
                <a:cs typeface="Times New Roman" panose="02020603050405020304" pitchFamily="18" charset="0"/>
              </a:rPr>
              <a:t>10) Office of Strategic Development and Vocational Cooperation</a:t>
            </a:r>
            <a:endParaRPr lang="en-US" sz="1600" dirty="0">
              <a:effectLst/>
              <a:latin typeface="Agency FB" panose="020B0503020202020204" pitchFamily="34" charset="0"/>
              <a:ea typeface="Times New Roman" panose="02020603050405020304" pitchFamily="18" charset="0"/>
              <a:cs typeface="Angsana New" panose="02020603050405020304" pitchFamily="18" charset="-34"/>
            </a:endParaRPr>
          </a:p>
        </p:txBody>
      </p:sp>
      <p:sp>
        <p:nvSpPr>
          <p:cNvPr id="13" name="สี่เหลี่ยมผืนผ้า 52">
            <a:extLst>
              <a:ext uri="{FF2B5EF4-FFF2-40B4-BE49-F238E27FC236}">
                <a16:creationId xmlns:a16="http://schemas.microsoft.com/office/drawing/2014/main" id="{F0EC4D85-314C-C889-2622-1AD879965ECC}"/>
              </a:ext>
            </a:extLst>
          </p:cNvPr>
          <p:cNvSpPr/>
          <p:nvPr/>
        </p:nvSpPr>
        <p:spPr>
          <a:xfrm>
            <a:off x="6465902" y="2695572"/>
            <a:ext cx="4185008" cy="1505545"/>
          </a:xfrm>
          <a:prstGeom prst="rect">
            <a:avLst/>
          </a:prstGeom>
          <a:solidFill>
            <a:schemeClr val="accent1">
              <a:lumMod val="20000"/>
              <a:lumOff val="80000"/>
            </a:schemeClr>
          </a:solidFill>
          <a:ln w="19050">
            <a:solidFill>
              <a:srgbClr val="00B05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b="1" dirty="0">
                <a:solidFill>
                  <a:srgbClr val="002060"/>
                </a:solidFill>
                <a:effectLst/>
                <a:latin typeface="Agency FB" panose="020B0503020202020204" pitchFamily="34" charset="0"/>
                <a:ea typeface="Times New Roman" panose="02020603050405020304" pitchFamily="18" charset="0"/>
                <a:cs typeface="Times New Roman" panose="02020603050405020304" pitchFamily="18" charset="0"/>
              </a:rPr>
              <a:t>The elements of strategic adaptive leadership of administrators of Eastern vocational education institutions towards excellence in accordance with Thailand’s Vocational Education Management </a:t>
            </a:r>
            <a:br>
              <a:rPr lang="en-US" b="1" dirty="0">
                <a:solidFill>
                  <a:srgbClr val="002060"/>
                </a:solidFill>
                <a:effectLst/>
                <a:latin typeface="Agency FB" panose="020B0503020202020204" pitchFamily="34" charset="0"/>
                <a:ea typeface="Times New Roman" panose="02020603050405020304" pitchFamily="18" charset="0"/>
                <a:cs typeface="Times New Roman" panose="02020603050405020304" pitchFamily="18" charset="0"/>
              </a:rPr>
            </a:br>
            <a:r>
              <a:rPr lang="en-US" b="1" dirty="0">
                <a:solidFill>
                  <a:srgbClr val="002060"/>
                </a:solidFill>
                <a:effectLst/>
                <a:latin typeface="Agency FB" panose="020B0503020202020204" pitchFamily="34" charset="0"/>
                <a:ea typeface="Times New Roman" panose="02020603050405020304" pitchFamily="18" charset="0"/>
                <a:cs typeface="Times New Roman" panose="02020603050405020304" pitchFamily="18" charset="0"/>
              </a:rPr>
              <a:t>Policy 4.0.</a:t>
            </a:r>
            <a:endParaRPr lang="en-US" b="1" dirty="0">
              <a:solidFill>
                <a:srgbClr val="002060"/>
              </a:solidFill>
              <a:effectLst/>
              <a:latin typeface="Agency FB" panose="020B0503020202020204" pitchFamily="34" charset="0"/>
              <a:ea typeface="Times New Roman" panose="02020603050405020304" pitchFamily="18" charset="0"/>
              <a:cs typeface="Angsana New" panose="02020603050405020304" pitchFamily="18" charset="-34"/>
            </a:endParaRPr>
          </a:p>
        </p:txBody>
      </p:sp>
      <p:sp>
        <p:nvSpPr>
          <p:cNvPr id="15" name="สี่เหลี่ยมผืนผ้า 52">
            <a:extLst>
              <a:ext uri="{FF2B5EF4-FFF2-40B4-BE49-F238E27FC236}">
                <a16:creationId xmlns:a16="http://schemas.microsoft.com/office/drawing/2014/main" id="{F85EED9E-35D0-C837-33D0-369C68B747C2}"/>
              </a:ext>
            </a:extLst>
          </p:cNvPr>
          <p:cNvSpPr/>
          <p:nvPr/>
        </p:nvSpPr>
        <p:spPr>
          <a:xfrm>
            <a:off x="6494637" y="4724400"/>
            <a:ext cx="4185008" cy="1834365"/>
          </a:xfrm>
          <a:prstGeom prst="rect">
            <a:avLst/>
          </a:prstGeom>
          <a:solidFill>
            <a:srgbClr val="FFFF00"/>
          </a:solidFill>
          <a:ln w="19050">
            <a:solidFill>
              <a:srgbClr val="00B05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effectLst/>
                <a:latin typeface="Agency FB" panose="020B0503020202020204" pitchFamily="34" charset="0"/>
                <a:ea typeface="Times New Roman" panose="02020603050405020304" pitchFamily="18" charset="0"/>
                <a:cs typeface="Times New Roman" panose="02020603050405020304" pitchFamily="18" charset="0"/>
              </a:rPr>
              <a:t>Guidelines for Strategic Adaptive Leadership Development of Administrators of Eastern Vocational Education Institutions towards Excellence in Accordance with Thailand’s Vocational Education Management Policy 4.0</a:t>
            </a:r>
            <a:endParaRPr lang="en-US" sz="2000" dirty="0">
              <a:effectLst/>
              <a:latin typeface="Agency FB" panose="020B0503020202020204" pitchFamily="34" charset="0"/>
              <a:ea typeface="Times New Roman" panose="02020603050405020304" pitchFamily="18" charset="0"/>
              <a:cs typeface="Angsana New" panose="02020603050405020304" pitchFamily="18" charset="-34"/>
            </a:endParaRPr>
          </a:p>
        </p:txBody>
      </p:sp>
      <p:cxnSp>
        <p:nvCxnSpPr>
          <p:cNvPr id="16" name="Straight Arrow Connector 15">
            <a:extLst>
              <a:ext uri="{FF2B5EF4-FFF2-40B4-BE49-F238E27FC236}">
                <a16:creationId xmlns:a16="http://schemas.microsoft.com/office/drawing/2014/main" id="{0893B476-8D7E-3124-10B6-0505B8B73E76}"/>
              </a:ext>
            </a:extLst>
          </p:cNvPr>
          <p:cNvCxnSpPr/>
          <p:nvPr/>
        </p:nvCxnSpPr>
        <p:spPr>
          <a:xfrm>
            <a:off x="8557942" y="1947621"/>
            <a:ext cx="0" cy="747951"/>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53E250D5-43F5-3BF7-D750-1169CD66F80F}"/>
              </a:ext>
            </a:extLst>
          </p:cNvPr>
          <p:cNvCxnSpPr>
            <a:cxnSpLocks/>
          </p:cNvCxnSpPr>
          <p:nvPr/>
        </p:nvCxnSpPr>
        <p:spPr>
          <a:xfrm>
            <a:off x="8552156" y="4206022"/>
            <a:ext cx="5786" cy="518378"/>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0E6C0154-D3A2-66BB-EBB6-9D1666400E64}"/>
              </a:ext>
            </a:extLst>
          </p:cNvPr>
          <p:cNvCxnSpPr/>
          <p:nvPr/>
        </p:nvCxnSpPr>
        <p:spPr>
          <a:xfrm>
            <a:off x="5554974" y="1898897"/>
            <a:ext cx="431019" cy="0"/>
          </a:xfrm>
          <a:prstGeom prst="straightConnector1">
            <a:avLst/>
          </a:prstGeom>
          <a:ln w="38100">
            <a:solidFill>
              <a:srgbClr val="0070C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D5A00C48-59CA-8BB1-DA61-039215B7D0AD}"/>
              </a:ext>
            </a:extLst>
          </p:cNvPr>
          <p:cNvCxnSpPr/>
          <p:nvPr/>
        </p:nvCxnSpPr>
        <p:spPr>
          <a:xfrm>
            <a:off x="5554974" y="5260868"/>
            <a:ext cx="430291" cy="0"/>
          </a:xfrm>
          <a:prstGeom prst="straightConnector1">
            <a:avLst/>
          </a:prstGeom>
          <a:ln w="38100">
            <a:solidFill>
              <a:srgbClr val="0070C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A1F9122-DB03-9E28-2B30-B017B7D085FD}"/>
              </a:ext>
            </a:extLst>
          </p:cNvPr>
          <p:cNvCxnSpPr/>
          <p:nvPr/>
        </p:nvCxnSpPr>
        <p:spPr>
          <a:xfrm>
            <a:off x="5977413" y="1898897"/>
            <a:ext cx="0" cy="1145020"/>
          </a:xfrm>
          <a:prstGeom prst="line">
            <a:avLst/>
          </a:prstGeom>
          <a:ln w="38100">
            <a:solidFill>
              <a:srgbClr val="0070C0"/>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3FF3060-59C1-203D-05FB-362C3E3EDC64}"/>
              </a:ext>
            </a:extLst>
          </p:cNvPr>
          <p:cNvCxnSpPr/>
          <p:nvPr/>
        </p:nvCxnSpPr>
        <p:spPr>
          <a:xfrm flipV="1">
            <a:off x="5977413" y="3682237"/>
            <a:ext cx="0" cy="1571356"/>
          </a:xfrm>
          <a:prstGeom prst="line">
            <a:avLst/>
          </a:prstGeom>
          <a:ln w="38100">
            <a:solidFill>
              <a:srgbClr val="0070C0"/>
            </a:solidFill>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B5EB614A-EE1F-BC8F-CB77-400BE4DCA273}"/>
              </a:ext>
            </a:extLst>
          </p:cNvPr>
          <p:cNvCxnSpPr/>
          <p:nvPr/>
        </p:nvCxnSpPr>
        <p:spPr>
          <a:xfrm>
            <a:off x="5985994" y="3701862"/>
            <a:ext cx="451902" cy="0"/>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28529F90-DE07-95C1-25A9-41A069416407}"/>
              </a:ext>
            </a:extLst>
          </p:cNvPr>
          <p:cNvCxnSpPr/>
          <p:nvPr/>
        </p:nvCxnSpPr>
        <p:spPr>
          <a:xfrm>
            <a:off x="5971627" y="3044085"/>
            <a:ext cx="459754"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837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par>
                                <p:cTn id="32" presetID="14" presetClass="entr" presetSubtype="1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randombar(horizontal)">
                                      <p:cBhvr>
                                        <p:cTn id="40" dur="500"/>
                                        <p:tgtEl>
                                          <p:spTgt spid="21"/>
                                        </p:tgtEl>
                                      </p:cBhvr>
                                    </p:animEffect>
                                  </p:childTnLst>
                                </p:cTn>
                              </p:par>
                              <p:par>
                                <p:cTn id="41" presetID="14" presetClass="entr" presetSubtype="1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par>
                                <p:cTn id="49" presetID="16" presetClass="entr" presetSubtype="21"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1" grpId="0" animBg="1"/>
      <p:bldP spid="12"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90" y="475147"/>
            <a:ext cx="10971524" cy="872067"/>
          </a:xfrm>
          <a:solidFill>
            <a:srgbClr val="0070C0"/>
          </a:solidFill>
          <a:ln>
            <a:solidFill>
              <a:schemeClr val="accent1"/>
            </a:solidFill>
          </a:ln>
        </p:spPr>
        <p:txBody>
          <a:bodyPr>
            <a:normAutofit/>
          </a:bodyPr>
          <a:lstStyle/>
          <a:p>
            <a:pPr algn="ctr"/>
            <a:r>
              <a:rPr lang="en-US" b="1" dirty="0">
                <a:solidFill>
                  <a:schemeClr val="bg1"/>
                </a:solidFill>
                <a:latin typeface="Agency FB" panose="020B0503020202020204" pitchFamily="34" charset="0"/>
              </a:rPr>
              <a:t>Research Methodology</a:t>
            </a:r>
          </a:p>
        </p:txBody>
      </p:sp>
      <p:sp>
        <p:nvSpPr>
          <p:cNvPr id="4" name="Isosceles Triangle 3">
            <a:extLst>
              <a:ext uri="{FF2B5EF4-FFF2-40B4-BE49-F238E27FC236}">
                <a16:creationId xmlns:a16="http://schemas.microsoft.com/office/drawing/2014/main" id="{1C1C2D9B-EA08-44C7-BB7F-86E4A84AED13}"/>
              </a:ext>
            </a:extLst>
          </p:cNvPr>
          <p:cNvSpPr/>
          <p:nvPr/>
        </p:nvSpPr>
        <p:spPr>
          <a:xfrm rot="5400000">
            <a:off x="595351" y="565285"/>
            <a:ext cx="872067" cy="69179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649312FD-4C8F-4001-9726-AA91DB7679EE}"/>
              </a:ext>
            </a:extLst>
          </p:cNvPr>
          <p:cNvSpPr>
            <a:spLocks noGrp="1"/>
          </p:cNvSpPr>
          <p:nvPr>
            <p:ph idx="1"/>
          </p:nvPr>
        </p:nvSpPr>
        <p:spPr>
          <a:xfrm>
            <a:off x="718949" y="1828800"/>
            <a:ext cx="11090463" cy="4724400"/>
          </a:xfrm>
          <a:ln>
            <a:solidFill>
              <a:schemeClr val="accent1"/>
            </a:solidFill>
          </a:ln>
        </p:spPr>
        <p:txBody>
          <a:bodyPr>
            <a:normAutofit lnSpcReduction="10000"/>
          </a:bodyPr>
          <a:lstStyle/>
          <a:p>
            <a:pPr marL="0" indent="0">
              <a:lnSpc>
                <a:spcPct val="100000"/>
              </a:lnSpc>
              <a:buNone/>
            </a:pPr>
            <a:r>
              <a:rPr lang="en-US" sz="3900" b="1" dirty="0">
                <a:solidFill>
                  <a:srgbClr val="0099FF"/>
                </a:solidFill>
                <a:latin typeface="Agency FB" panose="020B0503020202020204" pitchFamily="34" charset="0"/>
                <a:sym typeface="Wingdings" panose="05000000000000000000" pitchFamily="2" charset="2"/>
              </a:rPr>
              <a:t>Population and Samples</a:t>
            </a:r>
          </a:p>
          <a:p>
            <a:pPr marL="514350" indent="-514350">
              <a:lnSpc>
                <a:spcPct val="100000"/>
              </a:lnSpc>
              <a:buAutoNum type="arabicParenBoth"/>
            </a:pPr>
            <a:r>
              <a:rPr lang="en-US" sz="3200" b="1" dirty="0">
                <a:solidFill>
                  <a:srgbClr val="00B050"/>
                </a:solidFill>
                <a:latin typeface="Agency FB" panose="020B0503020202020204" pitchFamily="34" charset="0"/>
              </a:rPr>
              <a:t>The population: </a:t>
            </a:r>
            <a:r>
              <a:rPr lang="en-US" sz="3200" b="1" dirty="0">
                <a:solidFill>
                  <a:srgbClr val="002060"/>
                </a:solidFill>
                <a:latin typeface="Agency FB" panose="020B0503020202020204" pitchFamily="34" charset="0"/>
              </a:rPr>
              <a:t>teachers and educational personnel from 9 institutions in 4 eastern provinces--Chonburi, Rayong, Chanthaburi and Trat.</a:t>
            </a:r>
          </a:p>
          <a:p>
            <a:pPr marL="514350" indent="-514350">
              <a:lnSpc>
                <a:spcPct val="100000"/>
              </a:lnSpc>
              <a:buAutoNum type="arabicParenBoth"/>
            </a:pPr>
            <a:r>
              <a:rPr lang="en-US" sz="3200" b="1" dirty="0">
                <a:solidFill>
                  <a:srgbClr val="00B050"/>
                </a:solidFill>
                <a:latin typeface="Agency FB" panose="020B0503020202020204" pitchFamily="34" charset="0"/>
              </a:rPr>
              <a:t>The sample size: </a:t>
            </a:r>
            <a:r>
              <a:rPr lang="en-US" sz="3200" b="1" dirty="0">
                <a:solidFill>
                  <a:srgbClr val="002060"/>
                </a:solidFill>
                <a:latin typeface="Agency FB" panose="020B0503020202020204" pitchFamily="34" charset="0"/>
              </a:rPr>
              <a:t>determined by Taro Yamane’s formula for calculating the number of participants.                                                                  </a:t>
            </a:r>
            <a:r>
              <a:rPr lang="en-US" sz="3200" b="1" dirty="0">
                <a:solidFill>
                  <a:srgbClr val="7030A0"/>
                </a:solidFill>
                <a:latin typeface="Agency FB" panose="020B0503020202020204" pitchFamily="34" charset="0"/>
              </a:rPr>
              <a:t>Quantitative,</a:t>
            </a:r>
            <a:r>
              <a:rPr lang="en-US" sz="3200" b="1" dirty="0">
                <a:solidFill>
                  <a:srgbClr val="002060"/>
                </a:solidFill>
                <a:latin typeface="Agency FB" panose="020B0503020202020204" pitchFamily="34" charset="0"/>
              </a:rPr>
              <a:t> used the proportional method and the simple random sampling method to obtain a sample of 622 people.                        </a:t>
            </a:r>
            <a:r>
              <a:rPr lang="en-US" sz="3200" b="1" dirty="0">
                <a:solidFill>
                  <a:srgbClr val="7030A0"/>
                </a:solidFill>
                <a:latin typeface="Agency FB" panose="020B0503020202020204" pitchFamily="34" charset="0"/>
              </a:rPr>
              <a:t>Qualitative, </a:t>
            </a:r>
            <a:r>
              <a:rPr lang="en-US" sz="3200" b="1" dirty="0">
                <a:solidFill>
                  <a:srgbClr val="002060"/>
                </a:solidFill>
                <a:latin typeface="Agency FB" panose="020B0503020202020204" pitchFamily="34" charset="0"/>
              </a:rPr>
              <a:t>approached 15 experts in VE administration by convenience sampling, according to the specified qualifications.</a:t>
            </a:r>
          </a:p>
        </p:txBody>
      </p:sp>
      <p:sp>
        <p:nvSpPr>
          <p:cNvPr id="12" name="Slide Number Placeholder 14">
            <a:extLst>
              <a:ext uri="{FF2B5EF4-FFF2-40B4-BE49-F238E27FC236}">
                <a16:creationId xmlns:a16="http://schemas.microsoft.com/office/drawing/2014/main" id="{DB8615F5-F7D2-4256-86AE-910CB4181082}"/>
              </a:ext>
            </a:extLst>
          </p:cNvPr>
          <p:cNvSpPr>
            <a:spLocks noGrp="1"/>
          </p:cNvSpPr>
          <p:nvPr>
            <p:ph type="sldNum" sz="quarter" idx="12"/>
          </p:nvPr>
        </p:nvSpPr>
        <p:spPr>
          <a:xfrm>
            <a:off x="9223326" y="5486401"/>
            <a:ext cx="2925318" cy="1397039"/>
          </a:xfrm>
        </p:spPr>
        <p:txBody>
          <a:bodyPr/>
          <a:lstStyle/>
          <a:p>
            <a:fld id="{DA60BA0E-20D0-4E7C-B286-26C960A6788F}" type="slidenum">
              <a:rPr lang="en-US" sz="5400" smtClean="0">
                <a:solidFill>
                  <a:srgbClr val="C00000">
                    <a:alpha val="25000"/>
                  </a:srgbClr>
                </a:solidFill>
              </a:rPr>
              <a:t>9</a:t>
            </a:fld>
            <a:endParaRPr lang="en-US" sz="5400" dirty="0">
              <a:solidFill>
                <a:srgbClr val="C00000">
                  <a:alpha val="25000"/>
                </a:srgbClr>
              </a:solidFill>
            </a:endParaRPr>
          </a:p>
        </p:txBody>
      </p:sp>
    </p:spTree>
    <p:extLst>
      <p:ext uri="{BB962C8B-B14F-4D97-AF65-F5344CB8AC3E}">
        <p14:creationId xmlns:p14="http://schemas.microsoft.com/office/powerpoint/2010/main" val="20952727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ropolita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11332</TotalTime>
  <Words>1469</Words>
  <Application>Microsoft Office PowerPoint</Application>
  <PresentationFormat>Custom</PresentationFormat>
  <Paragraphs>202</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Agency FB</vt:lpstr>
      <vt:lpstr>Arial</vt:lpstr>
      <vt:lpstr>Calibri Light</vt:lpstr>
      <vt:lpstr>Century Gothic</vt:lpstr>
      <vt:lpstr>Wingdings</vt:lpstr>
      <vt:lpstr>Metropolitan</vt:lpstr>
      <vt:lpstr>Strategic Adaptive Leadership Development of Administrators  of Eastern Vocational Education Institutions toward Excellence:  A Focus on  Thailand’s Vocational Education Management 4.0 Policy</vt:lpstr>
      <vt:lpstr>Staff Researchers</vt:lpstr>
      <vt:lpstr>Presentation Topics</vt:lpstr>
      <vt:lpstr>Presentation Topics</vt:lpstr>
      <vt:lpstr>Introduction</vt:lpstr>
      <vt:lpstr>Introduction</vt:lpstr>
      <vt:lpstr>Research Objectives</vt:lpstr>
      <vt:lpstr>Research Conceptual Framework</vt:lpstr>
      <vt:lpstr>Research Methodology</vt:lpstr>
      <vt:lpstr>Research Methodology</vt:lpstr>
      <vt:lpstr>Research Methodology</vt:lpstr>
      <vt:lpstr>Research Methodology</vt:lpstr>
      <vt:lpstr>Results</vt:lpstr>
      <vt:lpstr>Results</vt:lpstr>
      <vt:lpstr>Results</vt:lpstr>
      <vt:lpstr>Conclusion and Discussion</vt:lpstr>
      <vt:lpstr>Conclusion and Discussion</vt:lpstr>
      <vt:lpstr>Conclusion and Discussion</vt:lpstr>
      <vt:lpstr>Suggestions</vt:lpstr>
      <vt:lpstr>Suggestions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Educational Administration :   Meaning, Nature and Other Details</dc:title>
  <dc:creator>acer</dc:creator>
  <cp:lastModifiedBy>Dr.Phongsak Phakamach</cp:lastModifiedBy>
  <cp:revision>282</cp:revision>
  <cp:lastPrinted>2021-07-07T05:15:54Z</cp:lastPrinted>
  <dcterms:created xsi:type="dcterms:W3CDTF">2020-07-24T07:15:39Z</dcterms:created>
  <dcterms:modified xsi:type="dcterms:W3CDTF">2024-02-11T09:34:27Z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