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  <p:sldId id="355" r:id="rId107"/>
    <p:sldId id="356" r:id="rId108"/>
    <p:sldId id="357" r:id="rId109"/>
    <p:sldId id="358" r:id="rId110"/>
    <p:sldId id="359" r:id="rId111"/>
    <p:sldId id="360" r:id="rId112"/>
  </p:sldIdLst>
  <p:sldSz cx="243713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r" defTabSz="1828433" rtl="0" fontAlgn="auto" latinLnBrk="0" hangingPunct="0">
      <a:lnSpc>
        <a:spcPct val="13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4" strike="noStrike" sz="3400" u="none" kumimoji="0" normalizeH="0">
        <a:ln>
          <a:noFill/>
        </a:ln>
        <a:solidFill>
          <a:srgbClr val="DDDDDD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914216" algn="r" defTabSz="1828433" rtl="0" fontAlgn="auto" latinLnBrk="0" hangingPunct="0">
      <a:lnSpc>
        <a:spcPct val="13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4" strike="noStrike" sz="3400" u="none" kumimoji="0" normalizeH="0">
        <a:ln>
          <a:noFill/>
        </a:ln>
        <a:solidFill>
          <a:srgbClr val="DDDDDD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1828433" algn="r" defTabSz="1828433" rtl="0" fontAlgn="auto" latinLnBrk="0" hangingPunct="0">
      <a:lnSpc>
        <a:spcPct val="13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4" strike="noStrike" sz="3400" u="none" kumimoji="0" normalizeH="0">
        <a:ln>
          <a:noFill/>
        </a:ln>
        <a:solidFill>
          <a:srgbClr val="DDDDDD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2742651" algn="r" defTabSz="1828433" rtl="0" fontAlgn="auto" latinLnBrk="0" hangingPunct="0">
      <a:lnSpc>
        <a:spcPct val="13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4" strike="noStrike" sz="3400" u="none" kumimoji="0" normalizeH="0">
        <a:ln>
          <a:noFill/>
        </a:ln>
        <a:solidFill>
          <a:srgbClr val="DDDDDD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3656867" algn="r" defTabSz="1828433" rtl="0" fontAlgn="auto" latinLnBrk="0" hangingPunct="0">
      <a:lnSpc>
        <a:spcPct val="13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4" strike="noStrike" sz="3400" u="none" kumimoji="0" normalizeH="0">
        <a:ln>
          <a:noFill/>
        </a:ln>
        <a:solidFill>
          <a:srgbClr val="DDDDDD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4571086" algn="r" defTabSz="1828433" rtl="0" fontAlgn="auto" latinLnBrk="0" hangingPunct="0">
      <a:lnSpc>
        <a:spcPct val="13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4" strike="noStrike" sz="3400" u="none" kumimoji="0" normalizeH="0">
        <a:ln>
          <a:noFill/>
        </a:ln>
        <a:solidFill>
          <a:srgbClr val="DDDDDD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5485303" algn="r" defTabSz="1828433" rtl="0" fontAlgn="auto" latinLnBrk="0" hangingPunct="0">
      <a:lnSpc>
        <a:spcPct val="13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4" strike="noStrike" sz="3400" u="none" kumimoji="0" normalizeH="0">
        <a:ln>
          <a:noFill/>
        </a:ln>
        <a:solidFill>
          <a:srgbClr val="DDDDDD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6399519" algn="r" defTabSz="1828433" rtl="0" fontAlgn="auto" latinLnBrk="0" hangingPunct="0">
      <a:lnSpc>
        <a:spcPct val="13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4" strike="noStrike" sz="3400" u="none" kumimoji="0" normalizeH="0">
        <a:ln>
          <a:noFill/>
        </a:ln>
        <a:solidFill>
          <a:srgbClr val="DDDDDD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7313737" algn="r" defTabSz="1828433" rtl="0" fontAlgn="auto" latinLnBrk="0" hangingPunct="0">
      <a:lnSpc>
        <a:spcPct val="13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4" strike="noStrike" sz="3400" u="none" kumimoji="0" normalizeH="0">
        <a:ln>
          <a:noFill/>
        </a:ln>
        <a:solidFill>
          <a:srgbClr val="DDDDDD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92949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9CCCF"/>
          </a:solidFill>
        </a:fill>
      </a:tcStyle>
    </a:wholeTbl>
    <a:band2H>
      <a:tcTxStyle b="def" i="def"/>
      <a:tcStyle>
        <a:tcBdr/>
        <a:fill>
          <a:solidFill>
            <a:srgbClr val="F4E7E8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92949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D4E0"/>
          </a:solidFill>
        </a:fill>
      </a:tcStyle>
    </a:wholeTbl>
    <a:band2H>
      <a:tcTxStyle b="def" i="def"/>
      <a:tcStyle>
        <a:tcBdr/>
        <a:fill>
          <a:solidFill>
            <a:srgbClr val="E7EBF0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92949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8E6E1"/>
          </a:solidFill>
        </a:fill>
      </a:tcStyle>
    </a:wholeTbl>
    <a:band2H>
      <a:tcTxStyle b="def" i="def"/>
      <a:tcStyle>
        <a:tcBdr/>
        <a:fill>
          <a:solidFill>
            <a:srgbClr val="F4F3F0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92949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EEEEE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92949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929496"/>
              </a:solidFill>
              <a:prstDash val="solid"/>
              <a:round/>
            </a:ln>
          </a:top>
          <a:bottom>
            <a:ln w="25400" cap="flat">
              <a:solidFill>
                <a:srgbClr val="929496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929496"/>
              </a:solidFill>
              <a:prstDash val="solid"/>
              <a:round/>
            </a:ln>
          </a:top>
          <a:bottom>
            <a:ln w="25400" cap="flat">
              <a:solidFill>
                <a:srgbClr val="929496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92949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BDCDC"/>
          </a:solidFill>
        </a:fill>
      </a:tcStyle>
    </a:wholeTbl>
    <a:band2H>
      <a:tcTxStyle b="def" i="def"/>
      <a:tcStyle>
        <a:tcBdr/>
        <a:fill>
          <a:solidFill>
            <a:srgbClr val="EEEEEE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92949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92949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929496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929496"/>
      </a:tcTxStyle>
      <a:tcStyle>
        <a:tcBdr>
          <a:left>
            <a:ln w="12700" cap="flat">
              <a:solidFill>
                <a:srgbClr val="929496"/>
              </a:solidFill>
              <a:prstDash val="solid"/>
              <a:round/>
            </a:ln>
          </a:left>
          <a:right>
            <a:ln w="12700" cap="flat">
              <a:solidFill>
                <a:srgbClr val="929496"/>
              </a:solidFill>
              <a:prstDash val="solid"/>
              <a:round/>
            </a:ln>
          </a:right>
          <a:top>
            <a:ln w="12700" cap="flat">
              <a:solidFill>
                <a:srgbClr val="929496"/>
              </a:solidFill>
              <a:prstDash val="solid"/>
              <a:round/>
            </a:ln>
          </a:top>
          <a:bottom>
            <a:ln w="12700" cap="flat">
              <a:solidFill>
                <a:srgbClr val="929496"/>
              </a:solidFill>
              <a:prstDash val="solid"/>
              <a:round/>
            </a:ln>
          </a:bottom>
          <a:insideH>
            <a:ln w="12700" cap="flat">
              <a:solidFill>
                <a:srgbClr val="929496"/>
              </a:solidFill>
              <a:prstDash val="solid"/>
              <a:round/>
            </a:ln>
          </a:insideH>
          <a:insideV>
            <a:ln w="12700" cap="flat">
              <a:solidFill>
                <a:srgbClr val="929496"/>
              </a:solidFill>
              <a:prstDash val="solid"/>
              <a:round/>
            </a:ln>
          </a:insideV>
        </a:tcBdr>
        <a:fill>
          <a:solidFill>
            <a:srgbClr val="929496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929496"/>
      </a:tcTxStyle>
      <a:tcStyle>
        <a:tcBdr>
          <a:left>
            <a:ln w="12700" cap="flat">
              <a:solidFill>
                <a:srgbClr val="929496"/>
              </a:solidFill>
              <a:prstDash val="solid"/>
              <a:round/>
            </a:ln>
          </a:left>
          <a:right>
            <a:ln w="12700" cap="flat">
              <a:solidFill>
                <a:srgbClr val="929496"/>
              </a:solidFill>
              <a:prstDash val="solid"/>
              <a:round/>
            </a:ln>
          </a:right>
          <a:top>
            <a:ln w="12700" cap="flat">
              <a:solidFill>
                <a:srgbClr val="929496"/>
              </a:solidFill>
              <a:prstDash val="solid"/>
              <a:round/>
            </a:ln>
          </a:top>
          <a:bottom>
            <a:ln w="12700" cap="flat">
              <a:solidFill>
                <a:srgbClr val="929496"/>
              </a:solidFill>
              <a:prstDash val="solid"/>
              <a:round/>
            </a:ln>
          </a:bottom>
          <a:insideH>
            <a:ln w="12700" cap="flat">
              <a:solidFill>
                <a:srgbClr val="929496"/>
              </a:solidFill>
              <a:prstDash val="solid"/>
              <a:round/>
            </a:ln>
          </a:insideH>
          <a:insideV>
            <a:ln w="12700" cap="flat">
              <a:solidFill>
                <a:srgbClr val="929496"/>
              </a:solidFill>
              <a:prstDash val="solid"/>
              <a:round/>
            </a:ln>
          </a:insideV>
        </a:tcBdr>
        <a:fill>
          <a:solidFill>
            <a:srgbClr val="929496">
              <a:alpha val="20000"/>
            </a:srgb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929496"/>
      </a:tcTxStyle>
      <a:tcStyle>
        <a:tcBdr>
          <a:left>
            <a:ln w="12700" cap="flat">
              <a:solidFill>
                <a:srgbClr val="929496"/>
              </a:solidFill>
              <a:prstDash val="solid"/>
              <a:round/>
            </a:ln>
          </a:left>
          <a:right>
            <a:ln w="12700" cap="flat">
              <a:solidFill>
                <a:srgbClr val="929496"/>
              </a:solidFill>
              <a:prstDash val="solid"/>
              <a:round/>
            </a:ln>
          </a:right>
          <a:top>
            <a:ln w="50800" cap="flat">
              <a:solidFill>
                <a:srgbClr val="929496"/>
              </a:solidFill>
              <a:prstDash val="solid"/>
              <a:round/>
            </a:ln>
          </a:top>
          <a:bottom>
            <a:ln w="12700" cap="flat">
              <a:solidFill>
                <a:srgbClr val="929496"/>
              </a:solidFill>
              <a:prstDash val="solid"/>
              <a:round/>
            </a:ln>
          </a:bottom>
          <a:insideH>
            <a:ln w="12700" cap="flat">
              <a:solidFill>
                <a:srgbClr val="929496"/>
              </a:solidFill>
              <a:prstDash val="solid"/>
              <a:round/>
            </a:ln>
          </a:insideH>
          <a:insideV>
            <a:ln w="12700" cap="flat">
              <a:solidFill>
                <a:srgbClr val="929496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929496"/>
      </a:tcTxStyle>
      <a:tcStyle>
        <a:tcBdr>
          <a:left>
            <a:ln w="12700" cap="flat">
              <a:solidFill>
                <a:srgbClr val="929496"/>
              </a:solidFill>
              <a:prstDash val="solid"/>
              <a:round/>
            </a:ln>
          </a:left>
          <a:right>
            <a:ln w="12700" cap="flat">
              <a:solidFill>
                <a:srgbClr val="929496"/>
              </a:solidFill>
              <a:prstDash val="solid"/>
              <a:round/>
            </a:ln>
          </a:right>
          <a:top>
            <a:ln w="12700" cap="flat">
              <a:solidFill>
                <a:srgbClr val="929496"/>
              </a:solidFill>
              <a:prstDash val="solid"/>
              <a:round/>
            </a:ln>
          </a:top>
          <a:bottom>
            <a:ln w="25400" cap="flat">
              <a:solidFill>
                <a:srgbClr val="929496"/>
              </a:solidFill>
              <a:prstDash val="solid"/>
              <a:round/>
            </a:ln>
          </a:bottom>
          <a:insideH>
            <a:ln w="12700" cap="flat">
              <a:solidFill>
                <a:srgbClr val="929496"/>
              </a:solidFill>
              <a:prstDash val="solid"/>
              <a:round/>
            </a:ln>
          </a:insideH>
          <a:insideV>
            <a:ln w="12700" cap="flat">
              <a:solidFill>
                <a:srgbClr val="929496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100" Type="http://schemas.openxmlformats.org/officeDocument/2006/relationships/slide" Target="slides/slide93.xml"/><Relationship Id="rId101" Type="http://schemas.openxmlformats.org/officeDocument/2006/relationships/slide" Target="slides/slide94.xml"/><Relationship Id="rId102" Type="http://schemas.openxmlformats.org/officeDocument/2006/relationships/slide" Target="slides/slide95.xml"/><Relationship Id="rId103" Type="http://schemas.openxmlformats.org/officeDocument/2006/relationships/slide" Target="slides/slide96.xml"/><Relationship Id="rId104" Type="http://schemas.openxmlformats.org/officeDocument/2006/relationships/slide" Target="slides/slide97.xml"/><Relationship Id="rId105" Type="http://schemas.openxmlformats.org/officeDocument/2006/relationships/slide" Target="slides/slide98.xml"/><Relationship Id="rId106" Type="http://schemas.openxmlformats.org/officeDocument/2006/relationships/slide" Target="slides/slide99.xml"/><Relationship Id="rId107" Type="http://schemas.openxmlformats.org/officeDocument/2006/relationships/slide" Target="slides/slide100.xml"/><Relationship Id="rId108" Type="http://schemas.openxmlformats.org/officeDocument/2006/relationships/slide" Target="slides/slide101.xml"/><Relationship Id="rId109" Type="http://schemas.openxmlformats.org/officeDocument/2006/relationships/slide" Target="slides/slide102.xml"/><Relationship Id="rId110" Type="http://schemas.openxmlformats.org/officeDocument/2006/relationships/slide" Target="slides/slide103.xml"/><Relationship Id="rId111" Type="http://schemas.openxmlformats.org/officeDocument/2006/relationships/slide" Target="slides/slide104.xml"/><Relationship Id="rId112" Type="http://schemas.openxmlformats.org/officeDocument/2006/relationships/slide" Target="slides/slide10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" name="Shape 5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914216" latinLnBrk="0">
      <a:defRPr sz="2400">
        <a:latin typeface="+mj-lt"/>
        <a:ea typeface="+mj-ea"/>
        <a:cs typeface="+mj-cs"/>
        <a:sym typeface="TH Sarabun New"/>
      </a:defRPr>
    </a:lvl1pPr>
    <a:lvl2pPr indent="228600" defTabSz="914216" latinLnBrk="0">
      <a:defRPr sz="2400">
        <a:latin typeface="+mj-lt"/>
        <a:ea typeface="+mj-ea"/>
        <a:cs typeface="+mj-cs"/>
        <a:sym typeface="TH Sarabun New"/>
      </a:defRPr>
    </a:lvl2pPr>
    <a:lvl3pPr indent="457200" defTabSz="914216" latinLnBrk="0">
      <a:defRPr sz="2400">
        <a:latin typeface="+mj-lt"/>
        <a:ea typeface="+mj-ea"/>
        <a:cs typeface="+mj-cs"/>
        <a:sym typeface="TH Sarabun New"/>
      </a:defRPr>
    </a:lvl3pPr>
    <a:lvl4pPr indent="685800" defTabSz="914216" latinLnBrk="0">
      <a:defRPr sz="2400">
        <a:latin typeface="+mj-lt"/>
        <a:ea typeface="+mj-ea"/>
        <a:cs typeface="+mj-cs"/>
        <a:sym typeface="TH Sarabun New"/>
      </a:defRPr>
    </a:lvl4pPr>
    <a:lvl5pPr indent="914400" defTabSz="914216" latinLnBrk="0">
      <a:defRPr sz="2400">
        <a:latin typeface="+mj-lt"/>
        <a:ea typeface="+mj-ea"/>
        <a:cs typeface="+mj-cs"/>
        <a:sym typeface="TH Sarabun New"/>
      </a:defRPr>
    </a:lvl5pPr>
    <a:lvl6pPr indent="1143000" defTabSz="914216" latinLnBrk="0">
      <a:defRPr sz="2400">
        <a:latin typeface="+mj-lt"/>
        <a:ea typeface="+mj-ea"/>
        <a:cs typeface="+mj-cs"/>
        <a:sym typeface="TH Sarabun New"/>
      </a:defRPr>
    </a:lvl6pPr>
    <a:lvl7pPr indent="1371600" defTabSz="914216" latinLnBrk="0">
      <a:defRPr sz="2400">
        <a:latin typeface="+mj-lt"/>
        <a:ea typeface="+mj-ea"/>
        <a:cs typeface="+mj-cs"/>
        <a:sym typeface="TH Sarabun New"/>
      </a:defRPr>
    </a:lvl7pPr>
    <a:lvl8pPr indent="1600200" defTabSz="914216" latinLnBrk="0">
      <a:defRPr sz="2400">
        <a:latin typeface="+mj-lt"/>
        <a:ea typeface="+mj-ea"/>
        <a:cs typeface="+mj-cs"/>
        <a:sym typeface="TH Sarabun New"/>
      </a:defRPr>
    </a:lvl8pPr>
    <a:lvl9pPr indent="1828800" defTabSz="914216" latinLnBrk="0">
      <a:defRPr sz="2400">
        <a:latin typeface="+mj-lt"/>
        <a:ea typeface="+mj-ea"/>
        <a:cs typeface="+mj-cs"/>
        <a:sym typeface="TH Sarabun New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52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62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68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77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81.xml"/><Relationship Id="rId2" Type="http://schemas.openxmlformats.org/officeDocument/2006/relationships/notesMaster" Target="../notesMasters/notesMaster1.xml"/></Relationships>
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93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44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5" name="Shape 12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Introducing AI chatbots and generative AI as research assistants</a:t>
            </a:r>
          </a:p>
          <a:p>
            <a:pPr>
              <a:defRPr>
                <a:solidFill>
                  <a:srgbClr val="FF644E"/>
                </a:solidFill>
              </a:defRPr>
            </a:pPr>
            <a:r>
              <a:t>แนะนำ AI chatbots and generative AI as research assistants</a:t>
            </a:r>
          </a:p>
          <a:p>
            <a:pPr/>
            <a:r>
              <a:t>——-</a:t>
            </a:r>
          </a:p>
          <a:p>
            <a:pPr/>
            <a:r>
              <a:t>Hello everyone, today I will share my experience on using AI chatbots and generative AI as research assistants.</a:t>
            </a:r>
          </a:p>
          <a:p>
            <a:pPr/>
            <a:r>
              <a:t>In the past, AI was mostly hidden behind various software, but now it is becoming more accessible to individuals as a helpful tool. Today, we have the chance to utilize AI to assist us in research. Our focus is on using AI chatbots and generative AI as research assistants.</a:t>
            </a:r>
          </a:p>
          <a:p>
            <a:pPr>
              <a:defRPr>
                <a:solidFill>
                  <a:srgbClr val="FF968D"/>
                </a:solidFill>
              </a:defRPr>
            </a:pPr>
            <a:r>
              <a:t>สวัสดีทุกคน,วันนี้ฉันจะแบ่งปันประสบการณ์ของฉันเกี่ยวกับ using AI chatbots and generative AI as research assistants.</a:t>
            </a:r>
          </a:p>
          <a:p>
            <a:pPr>
              <a:defRPr>
                <a:solidFill>
                  <a:srgbClr val="FF968D"/>
                </a:solidFill>
              </a:defRPr>
            </a:pPr>
            <a:r>
              <a:t>ในการใช้แชทบอท AI ในอดีต AI ส่วนใหญ่ถูกซ่อนอยู่หลังซอฟต์แวร์ต่างๆ แต่ตอนนี้บุคคลสามารถเข้าถึงได้มากขึ้นในฐานะเครื่องมือที่เป็นประโยชน์ วันนี้เรามีโอกาสใช้ AI เพื่อช่วยเราในการวิจัย เรามุ่งเน้นที่การใช้แชทบอท AI และ AI กําเนิดเป็นผู้ช่วยวิจัย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Shape 110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10" name="Shape 111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  <a:p>
            <a:pPr/>
          </a:p>
          <a:p>
            <a:p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Shape 120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7" name="Shape 120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Shape 126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65" name="Shape 126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Shape 135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2" name="Shape 135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Shape 139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97" name="Shape 139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Shape 159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95" name="Shape 159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9" name="Shape 19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This is QR code VDO link: using AI chatbots and generative AI as research assistants on YouTube.</a:t>
            </a:r>
          </a:p>
          <a:p>
            <a:pPr>
              <a:defRPr>
                <a:solidFill>
                  <a:schemeClr val="accent1">
                    <a:satOff val="-3423"/>
                    <a:lumOff val="12892"/>
                  </a:schemeClr>
                </a:solidFill>
              </a:defRPr>
            </a:pPr>
            <a:r>
              <a:t>นี่คือลิงก์ QR code VDO: ใช้แชทบอท AI และ AI เป็นผู้ช่วยวิจัยบน YouTube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8" name="Shape 27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sz="2300"/>
            </a:pPr>
            <a:r>
              <a:t>Here's a comparison of the features of each AI Chatbots.</a:t>
            </a:r>
          </a:p>
          <a:p>
            <a:pPr marL="230605" indent="-230605">
              <a:lnSpc>
                <a:spcPct val="90000"/>
              </a:lnSpc>
              <a:buSzPct val="100000"/>
              <a:buChar char="•"/>
              <a:defRPr sz="2300"/>
            </a:pPr>
            <a:r>
              <a:t>Each AI Chatbots database is not equal, some have database limitations such as ChatGPT and Claude. #</a:t>
            </a:r>
          </a:p>
          <a:p>
            <a:pPr marL="230605" indent="-230605">
              <a:lnSpc>
                <a:spcPct val="90000"/>
              </a:lnSpc>
              <a:buSzPct val="100000"/>
              <a:buChar char="•"/>
              <a:defRPr sz="2300"/>
            </a:pPr>
            <a:r>
              <a:t>Other AI Chatbots will have a real-time database.</a:t>
            </a:r>
          </a:p>
          <a:p>
            <a:pPr marL="230605" indent="-230605">
              <a:lnSpc>
                <a:spcPct val="90000"/>
              </a:lnSpc>
              <a:buSzPct val="100000"/>
              <a:buChar char="•"/>
              <a:defRPr sz="2300"/>
            </a:pPr>
            <a:r>
              <a:t>ChatGPT Plus will Execute Code well.</a:t>
            </a:r>
          </a:p>
          <a:p>
            <a:pPr marL="230605" indent="-230605">
              <a:lnSpc>
                <a:spcPct val="90000"/>
              </a:lnSpc>
              <a:buSzPct val="100000"/>
              <a:buChar char="•"/>
              <a:defRPr sz="2300"/>
            </a:pPr>
            <a:r>
              <a:t>AI Chatbots that Double-check response is well referenced is Gemini.</a:t>
            </a:r>
          </a:p>
          <a:p>
            <a:pPr>
              <a:defRPr>
                <a:solidFill>
                  <a:schemeClr val="accent1">
                    <a:satOff val="-3423"/>
                    <a:lumOff val="12892"/>
                  </a:schemeClr>
                </a:solidFill>
              </a:defRPr>
            </a:pPr>
            <a:r>
              <a:t>นี่คือการเปรียบเทียบคุณสมบัติของ AI Chatbots แต่ละตัว</a:t>
            </a:r>
          </a:p>
          <a:p>
            <a:pPr>
              <a:defRPr>
                <a:solidFill>
                  <a:schemeClr val="accent1">
                    <a:satOff val="-3423"/>
                    <a:lumOff val="12892"/>
                  </a:schemeClr>
                </a:solidFill>
              </a:defRPr>
            </a:pPr>
            <a:r>
              <a:t>ฐานข้อมูลของ AI Chatbots แต่ละตัวไม่เท่ากัน บางตัวมีข้อจำกัดด้านฐานข้อมูล เช่น ChatGPT และ Claude </a:t>
            </a:r>
          </a:p>
          <a:p>
            <a:pPr>
              <a:defRPr>
                <a:solidFill>
                  <a:schemeClr val="accent1">
                    <a:satOff val="-3423"/>
                    <a:lumOff val="12892"/>
                  </a:schemeClr>
                </a:solidFill>
              </a:defRPr>
            </a:pPr>
            <a:r>
              <a:t>ส่วน AI Chatbots อื่นๆ จะมีฐานข้อมูล real-time</a:t>
            </a:r>
          </a:p>
          <a:p>
            <a:pPr>
              <a:defRPr>
                <a:solidFill>
                  <a:schemeClr val="accent1">
                    <a:satOff val="-3423"/>
                    <a:lumOff val="12892"/>
                  </a:schemeClr>
                </a:solidFill>
              </a:defRPr>
            </a:pPr>
            <a:r>
              <a:t>ChatGPT Plus จะ Execute Code ได้ดี</a:t>
            </a:r>
          </a:p>
          <a:p>
            <a:pPr>
              <a:defRPr>
                <a:solidFill>
                  <a:schemeClr val="accent1">
                    <a:satOff val="-3423"/>
                    <a:lumOff val="12892"/>
                  </a:schemeClr>
                </a:solidFill>
              </a:defRPr>
            </a:pPr>
            <a:r>
              <a:t>AI Chatbots ที่ Double-check response อ้างอิงได้ดี คือ Gemini</a:t>
            </a:r>
          </a:p>
          <a:p>
            <a:pPr>
              <a:lnSpc>
                <a:spcPct val="90000"/>
              </a:lnSpc>
              <a:defRPr sz="2300"/>
            </a:pPr>
            <a:r>
              <a:t>————-</a:t>
            </a:r>
          </a:p>
          <a:p>
            <a:pPr>
              <a:lnSpc>
                <a:spcPct val="90000"/>
              </a:lnSpc>
              <a:defRPr sz="2300"/>
            </a:pPr>
            <a:r>
              <a:t>- Vision (V) refers to the use of sight in learning and assessment, such as reading books, viewing images or videos, to understand and retain information.</a:t>
            </a:r>
          </a:p>
          <a:p>
            <a:pPr marL="292100" indent="-292100">
              <a:lnSpc>
                <a:spcPct val="90000"/>
              </a:lnSpc>
              <a:buSzPct val="123000"/>
              <a:buChar char="-"/>
              <a:defRPr sz="2300"/>
            </a:pPr>
            <a:r>
              <a:t>Hearing (H) refers to the use of hearing in learning and assessment, such as listening to lectures, audio, conversations, or music, to understand and retain information.</a:t>
            </a:r>
          </a:p>
          <a:p>
            <a:pPr>
              <a:lnSpc>
                <a:spcPct val="90000"/>
              </a:lnSpc>
              <a:defRPr sz="2300"/>
            </a:pPr>
            <a:r>
              <a:t>In the context of evaluating or assessing a person's learning and skills, "Vision (V)" and "Hearing (H)" mean:</a:t>
            </a:r>
          </a:p>
          <a:p>
            <a:pPr>
              <a:lnSpc>
                <a:spcPct val="90000"/>
              </a:lnSpc>
              <a:defRPr sz="2300"/>
            </a:pPr>
            <a:r>
              <a:t>Both of these skills are crucial in a person's learning development. Using these skills appropriately in different learning contexts can help enhance learning efficiency.</a:t>
            </a:r>
          </a:p>
          <a:p>
            <a:pPr>
              <a:lnSpc>
                <a:spcPct val="90000"/>
              </a:lnSpc>
              <a:defRPr sz="2300"/>
            </a:pPr>
            <a:r>
              <a:t>——-</a:t>
            </a:r>
          </a:p>
          <a:p>
            <a:pPr>
              <a:lnSpc>
                <a:spcPct val="90000"/>
              </a:lnSpc>
              <a:defRPr sz="2300"/>
            </a:pPr>
            <a:r>
              <a:t>Precise (แม่นยํา)</a:t>
            </a:r>
          </a:p>
          <a:p>
            <a:pPr>
              <a:lnSpc>
                <a:spcPct val="90000"/>
              </a:lnSpc>
              <a:defRPr sz="2300"/>
            </a:pPr>
            <a:r>
              <a:t>ในบริบทของการประเมินหรือการวัดผลการเรียนรู้และทักษะของบุคคล "Vision (V)" และ "Hearing (H)" มีความหมายดังนี้:</a:t>
            </a:r>
          </a:p>
          <a:p>
            <a:pPr marL="230605" indent="-230605">
              <a:lnSpc>
                <a:spcPct val="90000"/>
              </a:lnSpc>
              <a:buSzPct val="100000"/>
              <a:buChar char="-"/>
              <a:defRPr sz="2300"/>
            </a:pPr>
            <a:r>
              <a:t>Vision (V) หมายถึง การใช้การมองเห็นในการเรียนรู้และการประเมินผล เช่น การอ่านหนังสือ ดูภาพ หรือวิดีโอ เพื่อให้เข้าใจและจดจำข้อมูล</a:t>
            </a:r>
          </a:p>
          <a:p>
            <a:pPr marL="230605" indent="-230605">
              <a:lnSpc>
                <a:spcPct val="90000"/>
              </a:lnSpc>
              <a:buSzPct val="100000"/>
              <a:buChar char="-"/>
              <a:defRPr sz="2300"/>
            </a:pPr>
            <a:r>
              <a:t>Hearing (H) หมายถึง การใช้การได้ยินในการเรียนรู้และการประเมินผล เช่น การฟังการบรรยาย การฟังเสียง การสนทนา หรือเสียงเพลง เพื่อให้เข้าใจและจดจำข้อมูล</a:t>
            </a:r>
          </a:p>
          <a:p>
            <a:pPr>
              <a:lnSpc>
                <a:spcPct val="90000"/>
              </a:lnSpc>
              <a:defRPr sz="2300"/>
            </a:pPr>
            <a:r>
              <a:t>ทักษะทั้งสองนี้เป็นส่วนสำคัญในการพัฒนาการเรียนรู้ของบุคคล ซึ่งการใช้ทักษะเหล่านี้ให้เหมาะสมกับบริบทการเรียนรู้ต่างๆ สามารถช่วยเพิ่มประสิทธิภาพในการเรียนรู้ได้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8" name="Shape 45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Shape 58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7" name="Shape 58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Shape 76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0" name="Shape 77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  <a:p>
            <a:p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Shape 80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5" name="Shape 80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Shape 87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2" name="Shape 87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Shape 100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4" name="Shape 100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ver">
    <p:bg>
      <p:bgPr>
        <a:solidFill>
          <a:srgbClr val="F5F6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raphic 49"/>
          <p:cNvSpPr/>
          <p:nvPr/>
        </p:nvSpPr>
        <p:spPr>
          <a:xfrm>
            <a:off x="12208737" y="0"/>
            <a:ext cx="12168917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15" h="21600" fill="norm" stroke="1" extrusionOk="0">
                <a:moveTo>
                  <a:pt x="21115" y="0"/>
                </a:moveTo>
                <a:lnTo>
                  <a:pt x="3" y="0"/>
                </a:lnTo>
                <a:cubicBezTo>
                  <a:pt x="3" y="0"/>
                  <a:pt x="-485" y="9075"/>
                  <a:pt x="9936" y="11700"/>
                </a:cubicBezTo>
                <a:cubicBezTo>
                  <a:pt x="16838" y="13439"/>
                  <a:pt x="17704" y="19321"/>
                  <a:pt x="18618" y="21600"/>
                </a:cubicBezTo>
                <a:lnTo>
                  <a:pt x="21115" y="21600"/>
                </a:lnTo>
                <a:lnTo>
                  <a:pt x="21115" y="0"/>
                </a:lnTo>
                <a:close/>
              </a:path>
            </a:pathLst>
          </a:custGeom>
          <a:gradFill>
            <a:gsLst>
              <a:gs pos="0">
                <a:schemeClr val="accent2">
                  <a:lumOff val="-7215"/>
                </a:schemeClr>
              </a:gs>
              <a:gs pos="100000">
                <a:schemeClr val="accent1">
                  <a:lumOff val="-9686"/>
                </a:scheme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l" defTabSz="914400">
              <a:lnSpc>
                <a:spcPct val="100000"/>
              </a:lnSpc>
              <a:defRPr spc="0" sz="1800">
                <a:solidFill>
                  <a:srgbClr val="131B29"/>
                </a:solidFill>
              </a:defRPr>
            </a:pPr>
          </a:p>
        </p:txBody>
      </p:sp>
      <p:sp>
        <p:nvSpPr>
          <p:cNvPr id="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>
                <a:solidFill>
                  <a:srgbClr val="131B2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Slide">
    <p:bg>
      <p:bgPr>
        <a:solidFill>
          <a:srgbClr val="F5F6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"/>
          <p:cNvSpPr txBox="1"/>
          <p:nvPr>
            <p:ph type="sldNum" sz="quarter" idx="2"/>
          </p:nvPr>
        </p:nvSpPr>
        <p:spPr>
          <a:xfrm>
            <a:off x="18231061" y="12776200"/>
            <a:ext cx="5686638" cy="736601"/>
          </a:xfrm>
          <a:prstGeom prst="rect">
            <a:avLst/>
          </a:prstGeom>
        </p:spPr>
        <p:txBody>
          <a:bodyPr/>
          <a:lstStyle>
            <a:lvl1pPr defTabSz="914400">
              <a:defRPr sz="3100">
                <a:solidFill>
                  <a:srgbClr val="131B2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Slide">
    <p:bg>
      <p:bgPr>
        <a:solidFill>
          <a:srgbClr val="F5F6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lide Number"/>
          <p:cNvSpPr txBox="1"/>
          <p:nvPr>
            <p:ph type="sldNum" sz="quarter" idx="2"/>
          </p:nvPr>
        </p:nvSpPr>
        <p:spPr>
          <a:xfrm>
            <a:off x="18227913" y="12776290"/>
            <a:ext cx="5683676" cy="729871"/>
          </a:xfrm>
          <a:prstGeom prst="rect">
            <a:avLst/>
          </a:prstGeom>
        </p:spPr>
        <p:txBody>
          <a:bodyPr lIns="45696" tIns="45696" rIns="45696" bIns="45696"/>
          <a:lstStyle>
            <a:lvl1pPr defTabSz="914400">
              <a:defRPr sz="3000">
                <a:solidFill>
                  <a:srgbClr val="131B2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lide Number"/>
          <p:cNvSpPr txBox="1"/>
          <p:nvPr>
            <p:ph type="sldNum" sz="quarter" idx="2"/>
          </p:nvPr>
        </p:nvSpPr>
        <p:spPr>
          <a:xfrm>
            <a:off x="11779673" y="12344715"/>
            <a:ext cx="5683675" cy="729871"/>
          </a:xfrm>
          <a:prstGeom prst="rect">
            <a:avLst/>
          </a:prstGeom>
        </p:spPr>
        <p:txBody>
          <a:bodyPr lIns="45696" tIns="45696" rIns="45696" bIns="45696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Slide">
    <p:bg>
      <p:bgPr>
        <a:solidFill>
          <a:srgbClr val="F5F6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lide Number"/>
          <p:cNvSpPr txBox="1"/>
          <p:nvPr>
            <p:ph type="sldNum" sz="quarter" idx="2"/>
          </p:nvPr>
        </p:nvSpPr>
        <p:spPr>
          <a:xfrm>
            <a:off x="18224767" y="12773208"/>
            <a:ext cx="5680715" cy="729490"/>
          </a:xfrm>
          <a:prstGeom prst="rect">
            <a:avLst/>
          </a:prstGeom>
        </p:spPr>
        <p:txBody>
          <a:bodyPr lIns="45672" tIns="45672" rIns="45672" bIns="45672"/>
          <a:lstStyle>
            <a:lvl1pPr defTabSz="914400">
              <a:defRPr sz="3000">
                <a:solidFill>
                  <a:srgbClr val="131B2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chemeClr val="accent5">
            <a:alpha val="1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/>
          <p:cNvSpPr txBox="1"/>
          <p:nvPr>
            <p:ph type="sldNum" sz="quarter" idx="2"/>
          </p:nvPr>
        </p:nvSpPr>
        <p:spPr>
          <a:xfrm>
            <a:off x="11779461" y="12344400"/>
            <a:ext cx="5686638" cy="7366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>
              <a:lnSpc>
                <a:spcPct val="100000"/>
              </a:lnSpc>
              <a:defRPr spc="0" sz="12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1218564" y="184149"/>
            <a:ext cx="21934171" cy="301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1" tIns="91421" rIns="91421" bIns="91421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1218564" y="3200400"/>
            <a:ext cx="21934171" cy="1051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1" tIns="91421" rIns="91421" bIns="91421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transition xmlns:p14="http://schemas.microsoft.com/office/powerpoint/2010/main" spd="med" advClick="1"/>
  <p:txStyles>
    <p:titleStyle>
      <a:lvl1pPr marL="0" marR="0" indent="0" algn="ctr" defTabSz="182843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8000" u="none">
          <a:solidFill>
            <a:srgbClr val="3C3F48"/>
          </a:solidFill>
          <a:uFillTx/>
          <a:latin typeface="Helvetica"/>
          <a:ea typeface="Helvetica"/>
          <a:cs typeface="Helvetica"/>
          <a:sym typeface="Helvetica"/>
        </a:defRPr>
      </a:lvl1pPr>
      <a:lvl2pPr marL="0" marR="0" indent="0" algn="ctr" defTabSz="182843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8000" u="none">
          <a:solidFill>
            <a:srgbClr val="3C3F48"/>
          </a:solidFill>
          <a:uFillTx/>
          <a:latin typeface="Helvetica"/>
          <a:ea typeface="Helvetica"/>
          <a:cs typeface="Helvetica"/>
          <a:sym typeface="Helvetica"/>
        </a:defRPr>
      </a:lvl2pPr>
      <a:lvl3pPr marL="0" marR="0" indent="0" algn="ctr" defTabSz="182843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8000" u="none">
          <a:solidFill>
            <a:srgbClr val="3C3F48"/>
          </a:solidFill>
          <a:uFillTx/>
          <a:latin typeface="Helvetica"/>
          <a:ea typeface="Helvetica"/>
          <a:cs typeface="Helvetica"/>
          <a:sym typeface="Helvetica"/>
        </a:defRPr>
      </a:lvl3pPr>
      <a:lvl4pPr marL="0" marR="0" indent="0" algn="ctr" defTabSz="182843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8000" u="none">
          <a:solidFill>
            <a:srgbClr val="3C3F48"/>
          </a:solidFill>
          <a:uFillTx/>
          <a:latin typeface="Helvetica"/>
          <a:ea typeface="Helvetica"/>
          <a:cs typeface="Helvetica"/>
          <a:sym typeface="Helvetica"/>
        </a:defRPr>
      </a:lvl4pPr>
      <a:lvl5pPr marL="0" marR="0" indent="0" algn="ctr" defTabSz="182843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8000" u="none">
          <a:solidFill>
            <a:srgbClr val="3C3F48"/>
          </a:solidFill>
          <a:uFillTx/>
          <a:latin typeface="Helvetica"/>
          <a:ea typeface="Helvetica"/>
          <a:cs typeface="Helvetica"/>
          <a:sym typeface="Helvetica"/>
        </a:defRPr>
      </a:lvl5pPr>
      <a:lvl6pPr marL="0" marR="0" indent="0" algn="ctr" defTabSz="182843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8000" u="none">
          <a:solidFill>
            <a:srgbClr val="3C3F48"/>
          </a:solidFill>
          <a:uFillTx/>
          <a:latin typeface="Helvetica"/>
          <a:ea typeface="Helvetica"/>
          <a:cs typeface="Helvetica"/>
          <a:sym typeface="Helvetica"/>
        </a:defRPr>
      </a:lvl6pPr>
      <a:lvl7pPr marL="0" marR="0" indent="0" algn="ctr" defTabSz="182843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8000" u="none">
          <a:solidFill>
            <a:srgbClr val="3C3F48"/>
          </a:solidFill>
          <a:uFillTx/>
          <a:latin typeface="Helvetica"/>
          <a:ea typeface="Helvetica"/>
          <a:cs typeface="Helvetica"/>
          <a:sym typeface="Helvetica"/>
        </a:defRPr>
      </a:lvl7pPr>
      <a:lvl8pPr marL="0" marR="0" indent="0" algn="ctr" defTabSz="182843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8000" u="none">
          <a:solidFill>
            <a:srgbClr val="3C3F48"/>
          </a:solidFill>
          <a:uFillTx/>
          <a:latin typeface="Helvetica"/>
          <a:ea typeface="Helvetica"/>
          <a:cs typeface="Helvetica"/>
          <a:sym typeface="Helvetica"/>
        </a:defRPr>
      </a:lvl8pPr>
      <a:lvl9pPr marL="0" marR="0" indent="0" algn="ctr" defTabSz="182843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8000" u="none">
          <a:solidFill>
            <a:srgbClr val="3C3F48"/>
          </a:solidFill>
          <a:uFillTx/>
          <a:latin typeface="Helvetica"/>
          <a:ea typeface="Helvetica"/>
          <a:cs typeface="Helvetica"/>
          <a:sym typeface="Helvetica"/>
        </a:defRPr>
      </a:lvl9pPr>
    </p:titleStyle>
    <p:bodyStyle>
      <a:lvl1pPr marL="457109" marR="0" indent="-457109" algn="l" defTabSz="1828433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-30" strike="noStrike" sz="4400" u="none">
          <a:solidFill>
            <a:srgbClr val="929496"/>
          </a:solidFill>
          <a:uFillTx/>
          <a:latin typeface="Helvetica"/>
          <a:ea typeface="Helvetica"/>
          <a:cs typeface="Helvetica"/>
          <a:sym typeface="Helvetica"/>
        </a:defRPr>
      </a:lvl1pPr>
      <a:lvl2pPr marL="1472905" marR="0" indent="-558688" algn="l" defTabSz="1828433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-30" strike="noStrike" sz="4400" u="none">
          <a:solidFill>
            <a:srgbClr val="929496"/>
          </a:solidFill>
          <a:uFillTx/>
          <a:latin typeface="Helvetica"/>
          <a:ea typeface="Helvetica"/>
          <a:cs typeface="Helvetica"/>
          <a:sym typeface="Helvetica"/>
        </a:defRPr>
      </a:lvl2pPr>
      <a:lvl3pPr marL="2456958" marR="0" indent="-628524" algn="l" defTabSz="1828433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-30" strike="noStrike" sz="4400" u="none">
          <a:solidFill>
            <a:srgbClr val="929496"/>
          </a:solidFill>
          <a:uFillTx/>
          <a:latin typeface="Helvetica"/>
          <a:ea typeface="Helvetica"/>
          <a:cs typeface="Helvetica"/>
          <a:sym typeface="Helvetica"/>
        </a:defRPr>
      </a:lvl3pPr>
      <a:lvl4pPr marL="3460965" marR="0" indent="-718314" algn="l" defTabSz="1828433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-30" strike="noStrike" sz="4400" u="none">
          <a:solidFill>
            <a:srgbClr val="929496"/>
          </a:solidFill>
          <a:uFillTx/>
          <a:latin typeface="Helvetica"/>
          <a:ea typeface="Helvetica"/>
          <a:cs typeface="Helvetica"/>
          <a:sym typeface="Helvetica"/>
        </a:defRPr>
      </a:lvl4pPr>
      <a:lvl5pPr marL="4375182" marR="0" indent="-718313" algn="l" defTabSz="1828433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-30" strike="noStrike" sz="4400" u="none">
          <a:solidFill>
            <a:srgbClr val="929496"/>
          </a:solidFill>
          <a:uFillTx/>
          <a:latin typeface="Helvetica"/>
          <a:ea typeface="Helvetica"/>
          <a:cs typeface="Helvetica"/>
          <a:sym typeface="Helvetica"/>
        </a:defRPr>
      </a:lvl5pPr>
      <a:lvl6pPr marL="5129773" marR="0" indent="-558688" algn="l" defTabSz="1828433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-30" strike="noStrike" sz="4400" u="none">
          <a:solidFill>
            <a:srgbClr val="929496"/>
          </a:solidFill>
          <a:uFillTx/>
          <a:latin typeface="Helvetica"/>
          <a:ea typeface="Helvetica"/>
          <a:cs typeface="Helvetica"/>
          <a:sym typeface="Helvetica"/>
        </a:defRPr>
      </a:lvl6pPr>
      <a:lvl7pPr marL="6043990" marR="0" indent="-558688" algn="l" defTabSz="1828433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-30" strike="noStrike" sz="4400" u="none">
          <a:solidFill>
            <a:srgbClr val="929496"/>
          </a:solidFill>
          <a:uFillTx/>
          <a:latin typeface="Helvetica"/>
          <a:ea typeface="Helvetica"/>
          <a:cs typeface="Helvetica"/>
          <a:sym typeface="Helvetica"/>
        </a:defRPr>
      </a:lvl7pPr>
      <a:lvl8pPr marL="6958207" marR="0" indent="-558688" algn="l" defTabSz="1828433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-30" strike="noStrike" sz="4400" u="none">
          <a:solidFill>
            <a:srgbClr val="929496"/>
          </a:solidFill>
          <a:uFillTx/>
          <a:latin typeface="Helvetica"/>
          <a:ea typeface="Helvetica"/>
          <a:cs typeface="Helvetica"/>
          <a:sym typeface="Helvetica"/>
        </a:defRPr>
      </a:lvl8pPr>
      <a:lvl9pPr marL="7872425" marR="0" indent="-558689" algn="l" defTabSz="1828433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-30" strike="noStrike" sz="4400" u="none">
          <a:solidFill>
            <a:srgbClr val="929496"/>
          </a:solidFill>
          <a:uFillTx/>
          <a:latin typeface="Helvetica"/>
          <a:ea typeface="Helvetica"/>
          <a:cs typeface="Helvetica"/>
          <a:sym typeface="Helvetica"/>
        </a:defRPr>
      </a:lvl9pPr>
    </p:bodyStyle>
    <p:otherStyle>
      <a:lvl1pPr marL="0" marR="0" indent="0" algn="r" defTabSz="18284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914216" algn="r" defTabSz="18284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1828433" algn="r" defTabSz="18284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2742651" algn="r" defTabSz="18284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3656867" algn="r" defTabSz="18284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4571086" algn="r" defTabSz="18284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5485303" algn="r" defTabSz="18284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6399519" algn="r" defTabSz="18284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7313737" algn="r" defTabSz="18284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
</file>

<file path=ppt/slides/_rels/slide10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6.png"/><Relationship Id="rId3" Type="http://schemas.openxmlformats.org/officeDocument/2006/relationships/image" Target="../media/image237.png"/></Relationships>

</file>

<file path=ppt/slides/_rels/slide10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8.png"/><Relationship Id="rId3" Type="http://schemas.openxmlformats.org/officeDocument/2006/relationships/image" Target="../media/image239.png"/><Relationship Id="rId4" Type="http://schemas.openxmlformats.org/officeDocument/2006/relationships/image" Target="../media/image29.png"/></Relationships>

</file>

<file path=ppt/slides/_rels/slide10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10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0.png"/><Relationship Id="rId3" Type="http://schemas.openxmlformats.org/officeDocument/2006/relationships/image" Target="../media/image241.png"/><Relationship Id="rId4" Type="http://schemas.openxmlformats.org/officeDocument/2006/relationships/image" Target="../media/image242.png"/><Relationship Id="rId5" Type="http://schemas.openxmlformats.org/officeDocument/2006/relationships/image" Target="../media/image243.png"/><Relationship Id="rId6" Type="http://schemas.openxmlformats.org/officeDocument/2006/relationships/image" Target="../media/image1.jpeg"/><Relationship Id="rId7" Type="http://schemas.openxmlformats.org/officeDocument/2006/relationships/image" Target="../media/image244.png"/></Relationships>

</file>

<file path=ppt/slides/_rels/slide10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5.png"/><Relationship Id="rId3" Type="http://schemas.openxmlformats.org/officeDocument/2006/relationships/image" Target="../media/image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1.png"/><Relationship Id="rId3" Type="http://schemas.openxmlformats.org/officeDocument/2006/relationships/hyperlink" Target="https://play.google.com/store/apps/details?id=com.openai.chatgpt" TargetMode="External"/><Relationship Id="rId4" Type="http://schemas.openxmlformats.org/officeDocument/2006/relationships/image" Target="../media/image9.png"/><Relationship Id="rId5" Type="http://schemas.openxmlformats.org/officeDocument/2006/relationships/image" Target="../media/image52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hyperlink" Target="https://apps.apple.com/th/app/chatept/id6448311069" TargetMode="External"/><Relationship Id="rId5" Type="http://schemas.openxmlformats.org/officeDocument/2006/relationships/image" Target="../media/image11.png"/><Relationship Id="rId6" Type="http://schemas.openxmlformats.org/officeDocument/2006/relationships/image" Target="../media/image5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3.png"/><Relationship Id="rId4" Type="http://schemas.openxmlformats.org/officeDocument/2006/relationships/image" Target="../media/image64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1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3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hyperlink" Target="https://claude.ai/new" TargetMode="External"/><Relationship Id="rId11" Type="http://schemas.openxmlformats.org/officeDocument/2006/relationships/hyperlink" Target="https://typeset.io" TargetMode="Externa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hyperlink" Target="https://platform.openai.com/tokenizer" TargetMode="Externa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38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38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38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Relationship Id="rId3" Type="http://schemas.openxmlformats.org/officeDocument/2006/relationships/image" Target="../media/image26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Relationship Id="rId3" Type="http://schemas.openxmlformats.org/officeDocument/2006/relationships/image" Target="../media/image26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96.png"/><Relationship Id="rId7" Type="http://schemas.openxmlformats.org/officeDocument/2006/relationships/image" Target="../media/image9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Relationship Id="rId11" Type="http://schemas.openxmlformats.org/officeDocument/2006/relationships/image" Target="../media/image22.png"/><Relationship Id="rId12" Type="http://schemas.openxmlformats.org/officeDocument/2006/relationships/image" Target="../media/image23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Relationship Id="rId3" Type="http://schemas.openxmlformats.org/officeDocument/2006/relationships/image" Target="../media/image26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6" Type="http://schemas.openxmlformats.org/officeDocument/2006/relationships/image" Target="../media/image100.png"/><Relationship Id="rId7" Type="http://schemas.openxmlformats.org/officeDocument/2006/relationships/image" Target="../media/image101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image" Target="../media/image104.png"/><Relationship Id="rId7" Type="http://schemas.openxmlformats.org/officeDocument/2006/relationships/image" Target="../media/image105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106.png"/><Relationship Id="rId5" Type="http://schemas.openxmlformats.org/officeDocument/2006/relationships/image" Target="../media/image107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Relationship Id="rId3" Type="http://schemas.openxmlformats.org/officeDocument/2006/relationships/image" Target="../media/image108.png"/><Relationship Id="rId4" Type="http://schemas.openxmlformats.org/officeDocument/2006/relationships/image" Target="../media/image109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5" Type="http://schemas.openxmlformats.org/officeDocument/2006/relationships/image" Target="../media/image112.png"/><Relationship Id="rId6" Type="http://schemas.openxmlformats.org/officeDocument/2006/relationships/image" Target="../media/image113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Relationship Id="rId3" Type="http://schemas.openxmlformats.org/officeDocument/2006/relationships/image" Target="../media/image114.png"/><Relationship Id="rId4" Type="http://schemas.openxmlformats.org/officeDocument/2006/relationships/image" Target="../media/image115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5" Type="http://schemas.openxmlformats.org/officeDocument/2006/relationships/image" Target="../media/image118.png"/><Relationship Id="rId6" Type="http://schemas.openxmlformats.org/officeDocument/2006/relationships/image" Target="../media/image119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2.png"/><Relationship Id="rId11" Type="http://schemas.openxmlformats.org/officeDocument/2006/relationships/image" Target="../media/image33.png"/><Relationship Id="rId12" Type="http://schemas.openxmlformats.org/officeDocument/2006/relationships/image" Target="../media/image34.png"/><Relationship Id="rId13" Type="http://schemas.openxmlformats.org/officeDocument/2006/relationships/image" Target="../media/image35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Relationship Id="rId3" Type="http://schemas.openxmlformats.org/officeDocument/2006/relationships/image" Target="../media/image26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6" Type="http://schemas.openxmlformats.org/officeDocument/2006/relationships/image" Target="../media/image122.png"/><Relationship Id="rId7" Type="http://schemas.openxmlformats.org/officeDocument/2006/relationships/image" Target="../media/image123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5.png"/><Relationship Id="rId4" Type="http://schemas.openxmlformats.org/officeDocument/2006/relationships/image" Target="../media/image124.png"/><Relationship Id="rId5" Type="http://schemas.openxmlformats.org/officeDocument/2006/relationships/image" Target="../media/image125.png"/><Relationship Id="rId6" Type="http://schemas.openxmlformats.org/officeDocument/2006/relationships/image" Target="../media/image126.png"/><Relationship Id="rId7" Type="http://schemas.openxmlformats.org/officeDocument/2006/relationships/image" Target="../media/image127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8.png"/><Relationship Id="rId3" Type="http://schemas.openxmlformats.org/officeDocument/2006/relationships/image" Target="../media/image129.png"/><Relationship Id="rId4" Type="http://schemas.openxmlformats.org/officeDocument/2006/relationships/image" Target="../media/image130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0.png"/><Relationship Id="rId3" Type="http://schemas.openxmlformats.org/officeDocument/2006/relationships/image" Target="../media/image131.png"/><Relationship Id="rId4" Type="http://schemas.openxmlformats.org/officeDocument/2006/relationships/image" Target="../media/image132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3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Relationship Id="rId3" Type="http://schemas.openxmlformats.org/officeDocument/2006/relationships/image" Target="../media/image134.png"/><Relationship Id="rId4" Type="http://schemas.openxmlformats.org/officeDocument/2006/relationships/image" Target="../media/image135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Relationship Id="rId3" Type="http://schemas.openxmlformats.org/officeDocument/2006/relationships/image" Target="../media/image136.png"/><Relationship Id="rId4" Type="http://schemas.openxmlformats.org/officeDocument/2006/relationships/image" Target="../media/image137.png"/><Relationship Id="rId5" Type="http://schemas.openxmlformats.org/officeDocument/2006/relationships/image" Target="../media/image138.png"/><Relationship Id="rId6" Type="http://schemas.openxmlformats.org/officeDocument/2006/relationships/image" Target="../media/image139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Relationship Id="rId3" Type="http://schemas.openxmlformats.org/officeDocument/2006/relationships/image" Target="../media/image140.png"/><Relationship Id="rId4" Type="http://schemas.openxmlformats.org/officeDocument/2006/relationships/image" Target="../media/image141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4.png"/><Relationship Id="rId4" Type="http://schemas.openxmlformats.org/officeDocument/2006/relationships/image" Target="../media/image28.png"/><Relationship Id="rId5" Type="http://schemas.openxmlformats.org/officeDocument/2006/relationships/image" Target="../media/image30.png"/><Relationship Id="rId6" Type="http://schemas.openxmlformats.org/officeDocument/2006/relationships/image" Target="../media/image35.png"/><Relationship Id="rId7" Type="http://schemas.openxmlformats.org/officeDocument/2006/relationships/image" Target="../media/image33.png"/><Relationship Id="rId8" Type="http://schemas.openxmlformats.org/officeDocument/2006/relationships/image" Target="../media/image27.png"/><Relationship Id="rId9" Type="http://schemas.openxmlformats.org/officeDocument/2006/relationships/image" Target="../media/image26.png"/><Relationship Id="rId10" Type="http://schemas.openxmlformats.org/officeDocument/2006/relationships/image" Target="../media/image25.png"/><Relationship Id="rId11" Type="http://schemas.openxmlformats.org/officeDocument/2006/relationships/image" Target="../media/image31.png"/><Relationship Id="rId12" Type="http://schemas.openxmlformats.org/officeDocument/2006/relationships/image" Target="../media/image24.png"/><Relationship Id="rId13" Type="http://schemas.openxmlformats.org/officeDocument/2006/relationships/image" Target="../media/image32.png"/><Relationship Id="rId14" Type="http://schemas.openxmlformats.org/officeDocument/2006/relationships/image" Target="../media/image36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Relationship Id="rId3" Type="http://schemas.openxmlformats.org/officeDocument/2006/relationships/image" Target="../media/image143.pn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Relationship Id="rId3" Type="http://schemas.openxmlformats.org/officeDocument/2006/relationships/image" Target="../media/image143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png"/><Relationship Id="rId4" Type="http://schemas.openxmlformats.org/officeDocument/2006/relationships/image" Target="../media/image144.png"/><Relationship Id="rId5" Type="http://schemas.openxmlformats.org/officeDocument/2006/relationships/image" Target="../media/image145.png"/><Relationship Id="rId6" Type="http://schemas.openxmlformats.org/officeDocument/2006/relationships/image" Target="../media/image146.png"/><Relationship Id="rId7" Type="http://schemas.openxmlformats.org/officeDocument/2006/relationships/image" Target="../media/image147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Relationship Id="rId3" Type="http://schemas.openxmlformats.org/officeDocument/2006/relationships/image" Target="../media/image148.png"/><Relationship Id="rId4" Type="http://schemas.openxmlformats.org/officeDocument/2006/relationships/image" Target="../media/image149.pn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Relationship Id="rId3" Type="http://schemas.openxmlformats.org/officeDocument/2006/relationships/image" Target="../media/image150.pn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Relationship Id="rId3" Type="http://schemas.openxmlformats.org/officeDocument/2006/relationships/image" Target="../media/image151.pn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Relationship Id="rId3" Type="http://schemas.openxmlformats.org/officeDocument/2006/relationships/image" Target="../media/image152.png"/><Relationship Id="rId4" Type="http://schemas.openxmlformats.org/officeDocument/2006/relationships/image" Target="../media/image153.pn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Relationship Id="rId3" Type="http://schemas.openxmlformats.org/officeDocument/2006/relationships/image" Target="../media/image154.pn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png"/><Relationship Id="rId4" Type="http://schemas.openxmlformats.org/officeDocument/2006/relationships/image" Target="../media/image155.pn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Relationship Id="rId3" Type="http://schemas.openxmlformats.org/officeDocument/2006/relationships/image" Target="../media/image15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png"/><Relationship Id="rId3" Type="http://schemas.openxmlformats.org/officeDocument/2006/relationships/image" Target="../media/image28.png"/><Relationship Id="rId4" Type="http://schemas.openxmlformats.org/officeDocument/2006/relationships/image" Target="../media/image30.png"/><Relationship Id="rId5" Type="http://schemas.openxmlformats.org/officeDocument/2006/relationships/image" Target="../media/image35.png"/><Relationship Id="rId6" Type="http://schemas.openxmlformats.org/officeDocument/2006/relationships/image" Target="../media/image33.png"/><Relationship Id="rId7" Type="http://schemas.openxmlformats.org/officeDocument/2006/relationships/image" Target="../media/image27.png"/><Relationship Id="rId8" Type="http://schemas.openxmlformats.org/officeDocument/2006/relationships/image" Target="../media/image26.png"/><Relationship Id="rId9" Type="http://schemas.openxmlformats.org/officeDocument/2006/relationships/image" Target="../media/image25.png"/><Relationship Id="rId10" Type="http://schemas.openxmlformats.org/officeDocument/2006/relationships/image" Target="../media/image31.png"/><Relationship Id="rId11" Type="http://schemas.openxmlformats.org/officeDocument/2006/relationships/image" Target="../media/image37.png"/><Relationship Id="rId12" Type="http://schemas.openxmlformats.org/officeDocument/2006/relationships/image" Target="../media/image24.png"/><Relationship Id="rId13" Type="http://schemas.openxmlformats.org/officeDocument/2006/relationships/image" Target="../media/image32.pn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Relationship Id="rId3" Type="http://schemas.openxmlformats.org/officeDocument/2006/relationships/image" Target="../media/image157.png"/><Relationship Id="rId4" Type="http://schemas.openxmlformats.org/officeDocument/2006/relationships/image" Target="../media/image158.png"/><Relationship Id="rId5" Type="http://schemas.openxmlformats.org/officeDocument/2006/relationships/image" Target="../media/image159.pn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Relationship Id="rId3" Type="http://schemas.openxmlformats.org/officeDocument/2006/relationships/image" Target="../media/image160.pn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Relationship Id="rId3" Type="http://schemas.openxmlformats.org/officeDocument/2006/relationships/image" Target="../media/image161.pn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Relationship Id="rId3" Type="http://schemas.openxmlformats.org/officeDocument/2006/relationships/image" Target="../media/image162.png"/><Relationship Id="rId4" Type="http://schemas.openxmlformats.org/officeDocument/2006/relationships/image" Target="../media/image163.pn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Relationship Id="rId3" Type="http://schemas.openxmlformats.org/officeDocument/2006/relationships/image" Target="../media/image164.pn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Relationship Id="rId3" Type="http://schemas.openxmlformats.org/officeDocument/2006/relationships/image" Target="../media/image165.png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Relationship Id="rId3" Type="http://schemas.openxmlformats.org/officeDocument/2006/relationships/image" Target="../media/image166.pn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png"/><Relationship Id="rId4" Type="http://schemas.openxmlformats.org/officeDocument/2006/relationships/image" Target="../media/image167.png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Relationship Id="rId3" Type="http://schemas.openxmlformats.org/officeDocument/2006/relationships/image" Target="../media/image168.png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Relationship Id="rId3" Type="http://schemas.openxmlformats.org/officeDocument/2006/relationships/image" Target="../media/image169.png"/><Relationship Id="rId4" Type="http://schemas.openxmlformats.org/officeDocument/2006/relationships/image" Target="../media/image170.png"/><Relationship Id="rId5" Type="http://schemas.openxmlformats.org/officeDocument/2006/relationships/image" Target="../media/image17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Relationship Id="rId3" Type="http://schemas.openxmlformats.org/officeDocument/2006/relationships/image" Target="../media/image172.png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png"/><Relationship Id="rId4" Type="http://schemas.openxmlformats.org/officeDocument/2006/relationships/image" Target="../media/image173.png"/><Relationship Id="rId5" Type="http://schemas.openxmlformats.org/officeDocument/2006/relationships/image" Target="../media/image174.png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Relationship Id="rId3" Type="http://schemas.openxmlformats.org/officeDocument/2006/relationships/image" Target="../media/image175.png"/><Relationship Id="rId4" Type="http://schemas.openxmlformats.org/officeDocument/2006/relationships/image" Target="../media/image176.png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Relationship Id="rId3" Type="http://schemas.openxmlformats.org/officeDocument/2006/relationships/image" Target="../media/image177.png"/><Relationship Id="rId4" Type="http://schemas.openxmlformats.org/officeDocument/2006/relationships/image" Target="../media/image178.png"/><Relationship Id="rId5" Type="http://schemas.openxmlformats.org/officeDocument/2006/relationships/image" Target="../media/image179.png"/><Relationship Id="rId6" Type="http://schemas.openxmlformats.org/officeDocument/2006/relationships/image" Target="../media/image180.png"/></Relationships>
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Relationship Id="rId3" Type="http://schemas.openxmlformats.org/officeDocument/2006/relationships/image" Target="../media/image181.png"/><Relationship Id="rId4" Type="http://schemas.openxmlformats.org/officeDocument/2006/relationships/image" Target="../media/image182.png"/><Relationship Id="rId5" Type="http://schemas.openxmlformats.org/officeDocument/2006/relationships/image" Target="../media/image183.png"/><Relationship Id="rId6" Type="http://schemas.openxmlformats.org/officeDocument/2006/relationships/image" Target="../media/image184.png"/></Relationships>

</file>

<file path=ppt/slides/_rels/slide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Relationship Id="rId3" Type="http://schemas.openxmlformats.org/officeDocument/2006/relationships/image" Target="../media/image185.png"/><Relationship Id="rId4" Type="http://schemas.openxmlformats.org/officeDocument/2006/relationships/image" Target="../media/image186.png"/><Relationship Id="rId5" Type="http://schemas.openxmlformats.org/officeDocument/2006/relationships/image" Target="../media/image187.png"/><Relationship Id="rId6" Type="http://schemas.openxmlformats.org/officeDocument/2006/relationships/image" Target="../media/image188.png"/></Relationships>

</file>

<file path=ppt/slides/_rels/slide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Relationship Id="rId3" Type="http://schemas.openxmlformats.org/officeDocument/2006/relationships/image" Target="../media/image189.png"/><Relationship Id="rId4" Type="http://schemas.openxmlformats.org/officeDocument/2006/relationships/image" Target="../media/image190.png"/><Relationship Id="rId5" Type="http://schemas.openxmlformats.org/officeDocument/2006/relationships/image" Target="../media/image191.png"/><Relationship Id="rId6" Type="http://schemas.openxmlformats.org/officeDocument/2006/relationships/image" Target="../media/image19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/Relationships>

</file>

<file path=ppt/slides/_rels/slide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Relationship Id="rId3" Type="http://schemas.openxmlformats.org/officeDocument/2006/relationships/image" Target="../media/image193.png"/><Relationship Id="rId4" Type="http://schemas.openxmlformats.org/officeDocument/2006/relationships/image" Target="../media/image194.png"/><Relationship Id="rId5" Type="http://schemas.openxmlformats.org/officeDocument/2006/relationships/image" Target="../media/image195.png"/><Relationship Id="rId6" Type="http://schemas.openxmlformats.org/officeDocument/2006/relationships/image" Target="../media/image196.png"/></Relationships>

</file>

<file path=ppt/slides/_rels/slide9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Relationship Id="rId3" Type="http://schemas.openxmlformats.org/officeDocument/2006/relationships/image" Target="../media/image197.png"/><Relationship Id="rId4" Type="http://schemas.openxmlformats.org/officeDocument/2006/relationships/image" Target="../media/image198.png"/><Relationship Id="rId5" Type="http://schemas.openxmlformats.org/officeDocument/2006/relationships/image" Target="../media/image199.png"/><Relationship Id="rId6" Type="http://schemas.openxmlformats.org/officeDocument/2006/relationships/image" Target="../media/image200.png"/><Relationship Id="rId7" Type="http://schemas.openxmlformats.org/officeDocument/2006/relationships/image" Target="../media/image201.png"/></Relationships>

</file>

<file path=ppt/slides/_rels/slide9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Relationship Id="rId3" Type="http://schemas.openxmlformats.org/officeDocument/2006/relationships/image" Target="../media/image202.png"/><Relationship Id="rId4" Type="http://schemas.openxmlformats.org/officeDocument/2006/relationships/image" Target="../media/image203.png"/><Relationship Id="rId5" Type="http://schemas.openxmlformats.org/officeDocument/2006/relationships/image" Target="../media/image204.png"/><Relationship Id="rId6" Type="http://schemas.openxmlformats.org/officeDocument/2006/relationships/image" Target="../media/image205.png"/><Relationship Id="rId7" Type="http://schemas.openxmlformats.org/officeDocument/2006/relationships/image" Target="../media/image206.png"/><Relationship Id="rId8" Type="http://schemas.openxmlformats.org/officeDocument/2006/relationships/image" Target="../media/image207.png"/><Relationship Id="rId9" Type="http://schemas.openxmlformats.org/officeDocument/2006/relationships/image" Target="../media/image208.png"/><Relationship Id="rId10" Type="http://schemas.openxmlformats.org/officeDocument/2006/relationships/image" Target="../media/image209.png"/></Relationships>

</file>

<file path=ppt/slides/_rels/slide9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5.png"/><Relationship Id="rId4" Type="http://schemas.openxmlformats.org/officeDocument/2006/relationships/image" Target="../media/image210.png"/><Relationship Id="rId5" Type="http://schemas.openxmlformats.org/officeDocument/2006/relationships/image" Target="../media/image211.png"/><Relationship Id="rId6" Type="http://schemas.openxmlformats.org/officeDocument/2006/relationships/image" Target="../media/image212.png"/><Relationship Id="rId7" Type="http://schemas.openxmlformats.org/officeDocument/2006/relationships/image" Target="../media/image213.png"/></Relationships>

</file>

<file path=ppt/slides/_rels/slide9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9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Relationship Id="rId3" Type="http://schemas.openxmlformats.org/officeDocument/2006/relationships/image" Target="../media/image214.png"/><Relationship Id="rId4" Type="http://schemas.openxmlformats.org/officeDocument/2006/relationships/image" Target="../media/image215.png"/><Relationship Id="rId5" Type="http://schemas.openxmlformats.org/officeDocument/2006/relationships/image" Target="../media/image216.png"/><Relationship Id="rId6" Type="http://schemas.openxmlformats.org/officeDocument/2006/relationships/image" Target="../media/image217.png"/></Relationships>

</file>

<file path=ppt/slides/_rels/slide9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Relationship Id="rId3" Type="http://schemas.openxmlformats.org/officeDocument/2006/relationships/image" Target="../media/image218.png"/><Relationship Id="rId4" Type="http://schemas.openxmlformats.org/officeDocument/2006/relationships/image" Target="../media/image219.png"/><Relationship Id="rId5" Type="http://schemas.openxmlformats.org/officeDocument/2006/relationships/image" Target="../media/image220.png"/><Relationship Id="rId6" Type="http://schemas.openxmlformats.org/officeDocument/2006/relationships/image" Target="../media/image221.png"/></Relationships>

</file>

<file path=ppt/slides/_rels/slide9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Relationship Id="rId3" Type="http://schemas.openxmlformats.org/officeDocument/2006/relationships/image" Target="../media/image222.png"/><Relationship Id="rId4" Type="http://schemas.openxmlformats.org/officeDocument/2006/relationships/image" Target="../media/image223.png"/><Relationship Id="rId5" Type="http://schemas.openxmlformats.org/officeDocument/2006/relationships/image" Target="../media/image224.png"/><Relationship Id="rId6" Type="http://schemas.openxmlformats.org/officeDocument/2006/relationships/image" Target="../media/image225.png"/><Relationship Id="rId7" Type="http://schemas.openxmlformats.org/officeDocument/2006/relationships/image" Target="../media/image226.png"/><Relationship Id="rId8" Type="http://schemas.openxmlformats.org/officeDocument/2006/relationships/image" Target="../media/image227.png"/></Relationships>

</file>

<file path=ppt/slides/_rels/slide9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Relationship Id="rId3" Type="http://schemas.openxmlformats.org/officeDocument/2006/relationships/image" Target="../media/image228.png"/><Relationship Id="rId4" Type="http://schemas.openxmlformats.org/officeDocument/2006/relationships/image" Target="../media/image229.png"/><Relationship Id="rId5" Type="http://schemas.openxmlformats.org/officeDocument/2006/relationships/image" Target="../media/image230.png"/><Relationship Id="rId6" Type="http://schemas.openxmlformats.org/officeDocument/2006/relationships/image" Target="../media/image231.png"/><Relationship Id="rId7" Type="http://schemas.openxmlformats.org/officeDocument/2006/relationships/image" Target="../media/image232.png"/><Relationship Id="rId8" Type="http://schemas.openxmlformats.org/officeDocument/2006/relationships/image" Target="../media/image233.png"/></Relationships>

</file>

<file path=ppt/slides/_rels/slide9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4.png"/><Relationship Id="rId3" Type="http://schemas.openxmlformats.org/officeDocument/2006/relationships/image" Target="../media/image23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DALL_E_2024-07-12_11.50.11_-_A_professional_and_vibrant_illustration_showcasing_AI_transforming_key_industries_such_as_healthcare__finance__retail__manufacturing__and_transportati.avif" descr="DALL_E_2024-07-12_11.50.11_-_A_professional_and_vibrant_illustration_showcasing_AI_transforming_key_industries_such_as_healthcare__finance__retail__manufacturing__and_transportati.avif"/>
          <p:cNvPicPr>
            <a:picLocks noChangeAspect="1"/>
          </p:cNvPicPr>
          <p:nvPr/>
        </p:nvPicPr>
        <p:blipFill>
          <a:blip r:embed="rId3">
            <a:alphaModFix amt="44802"/>
            <a:extLst/>
          </a:blip>
          <a:stretch>
            <a:fillRect/>
          </a:stretch>
        </p:blipFill>
        <p:spPr>
          <a:xfrm>
            <a:off x="21023" y="-90637"/>
            <a:ext cx="24329299" cy="138970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9" name="J004.png"/>
          <p:cNvGrpSpPr/>
          <p:nvPr/>
        </p:nvGrpSpPr>
        <p:grpSpPr>
          <a:xfrm>
            <a:off x="905664" y="798010"/>
            <a:ext cx="14508782" cy="10990373"/>
            <a:chOff x="0" y="0"/>
            <a:chExt cx="14508780" cy="10990371"/>
          </a:xfrm>
        </p:grpSpPr>
        <p:pic>
          <p:nvPicPr>
            <p:cNvPr id="58" name="J004.png" descr="J004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8289021" y="1648039"/>
              <a:ext cx="6219760" cy="93423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8" h="21600" fill="norm" stroke="1" extrusionOk="0">
                  <a:moveTo>
                    <a:pt x="20986" y="0"/>
                  </a:moveTo>
                  <a:lnTo>
                    <a:pt x="614" y="0"/>
                  </a:lnTo>
                  <a:cubicBezTo>
                    <a:pt x="276" y="0"/>
                    <a:pt x="0" y="452"/>
                    <a:pt x="0" y="1003"/>
                  </a:cubicBezTo>
                  <a:lnTo>
                    <a:pt x="0" y="20597"/>
                  </a:lnTo>
                  <a:cubicBezTo>
                    <a:pt x="0" y="21152"/>
                    <a:pt x="276" y="21600"/>
                    <a:pt x="614" y="21600"/>
                  </a:cubicBezTo>
                  <a:lnTo>
                    <a:pt x="20984" y="21600"/>
                  </a:lnTo>
                  <a:cubicBezTo>
                    <a:pt x="21324" y="21600"/>
                    <a:pt x="21598" y="21148"/>
                    <a:pt x="21598" y="20597"/>
                  </a:cubicBezTo>
                  <a:lnTo>
                    <a:pt x="21598" y="1003"/>
                  </a:lnTo>
                  <a:cubicBezTo>
                    <a:pt x="21600" y="452"/>
                    <a:pt x="21326" y="0"/>
                    <a:pt x="20986" y="0"/>
                  </a:cubicBezTo>
                  <a:close/>
                  <a:moveTo>
                    <a:pt x="21498" y="20597"/>
                  </a:moveTo>
                  <a:cubicBezTo>
                    <a:pt x="21498" y="21059"/>
                    <a:pt x="21269" y="21434"/>
                    <a:pt x="20986" y="21434"/>
                  </a:cubicBezTo>
                  <a:lnTo>
                    <a:pt x="614" y="21434"/>
                  </a:lnTo>
                  <a:cubicBezTo>
                    <a:pt x="331" y="21437"/>
                    <a:pt x="102" y="21062"/>
                    <a:pt x="102" y="20597"/>
                  </a:cubicBezTo>
                  <a:lnTo>
                    <a:pt x="102" y="1003"/>
                  </a:lnTo>
                  <a:cubicBezTo>
                    <a:pt x="102" y="541"/>
                    <a:pt x="331" y="166"/>
                    <a:pt x="614" y="166"/>
                  </a:cubicBezTo>
                  <a:lnTo>
                    <a:pt x="20984" y="166"/>
                  </a:lnTo>
                  <a:cubicBezTo>
                    <a:pt x="21267" y="166"/>
                    <a:pt x="21496" y="541"/>
                    <a:pt x="21496" y="1003"/>
                  </a:cubicBezTo>
                  <a:lnTo>
                    <a:pt x="21496" y="20597"/>
                  </a:lnTo>
                  <a:lnTo>
                    <a:pt x="21498" y="20597"/>
                  </a:lnTo>
                  <a:close/>
                </a:path>
              </a:pathLst>
            </a:custGeom>
            <a:ln>
              <a:noFill/>
            </a:ln>
            <a:effectLst/>
          </p:spPr>
        </p:pic>
        <p:pic>
          <p:nvPicPr>
            <p:cNvPr id="57" name="J004.png" descr="J004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6232459" cy="9355033"/>
            </a:xfrm>
            <a:prstGeom prst="rect">
              <a:avLst/>
            </a:prstGeom>
            <a:effectLst/>
          </p:spPr>
        </p:pic>
      </p:grpSp>
      <p:sp>
        <p:nvSpPr>
          <p:cNvPr id="60" name="TextBox 41"/>
          <p:cNvSpPr txBox="1"/>
          <p:nvPr/>
        </p:nvSpPr>
        <p:spPr>
          <a:xfrm>
            <a:off x="3468553" y="4883804"/>
            <a:ext cx="15987392" cy="391282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127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6" tIns="45696" rIns="45696" bIns="45696" anchor="b">
            <a:spAutoFit/>
          </a:bodyPr>
          <a:lstStyle/>
          <a:p>
            <a:pPr algn="ctr" defTabSz="914400">
              <a:lnSpc>
                <a:spcPct val="70000"/>
              </a:lnSpc>
              <a:defRPr spc="471" sz="11800">
                <a:solidFill>
                  <a:srgbClr val="FFFFFF"/>
                </a:solidFill>
                <a:latin typeface="Kanit Bold"/>
                <a:ea typeface="Kanit Bold"/>
                <a:cs typeface="Kanit Bold"/>
                <a:sym typeface="Kanit Bold"/>
              </a:defRPr>
            </a:pPr>
            <a:r>
              <a:t>AI chatbots and </a:t>
            </a:r>
          </a:p>
          <a:p>
            <a:pPr algn="ctr" defTabSz="914400">
              <a:lnSpc>
                <a:spcPct val="70000"/>
              </a:lnSpc>
              <a:defRPr spc="471" sz="11800">
                <a:solidFill>
                  <a:srgbClr val="FFFFFF"/>
                </a:solidFill>
                <a:latin typeface="Kanit Bold"/>
                <a:ea typeface="Kanit Bold"/>
                <a:cs typeface="Kanit Bold"/>
                <a:sym typeface="Kanit Bold"/>
              </a:defRPr>
            </a:pPr>
            <a:r>
              <a:t>Generative AI </a:t>
            </a:r>
          </a:p>
        </p:txBody>
      </p:sp>
      <p:sp>
        <p:nvSpPr>
          <p:cNvPr id="61" name="TextBox 1"/>
          <p:cNvSpPr txBox="1"/>
          <p:nvPr/>
        </p:nvSpPr>
        <p:spPr>
          <a:xfrm>
            <a:off x="1507935" y="2124222"/>
            <a:ext cx="6218526" cy="180589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127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6" tIns="45696" rIns="45696" bIns="45696" anchor="b">
            <a:spAutoFit/>
          </a:bodyPr>
          <a:lstStyle>
            <a:lvl1pPr algn="ctr" defTabSz="914400">
              <a:lnSpc>
                <a:spcPct val="100000"/>
              </a:lnSpc>
              <a:defRPr spc="180" sz="9000">
                <a:solidFill>
                  <a:srgbClr val="FFFFFF"/>
                </a:solidFill>
                <a:latin typeface="+mn-lt"/>
                <a:ea typeface="+mn-ea"/>
                <a:cs typeface="+mn-cs"/>
                <a:sym typeface="Kanit Medium"/>
              </a:defRPr>
            </a:lvl1pPr>
          </a:lstStyle>
          <a:p>
            <a:pPr/>
            <a:r>
              <a:t>Using</a:t>
            </a:r>
          </a:p>
        </p:txBody>
      </p:sp>
      <p:sp>
        <p:nvSpPr>
          <p:cNvPr id="62" name="TextBox 1"/>
          <p:cNvSpPr txBox="1"/>
          <p:nvPr/>
        </p:nvSpPr>
        <p:spPr>
          <a:xfrm>
            <a:off x="4900906" y="8347416"/>
            <a:ext cx="15433978" cy="100579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127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6" tIns="45696" rIns="45696" bIns="45696" anchor="b">
            <a:spAutoFit/>
          </a:bodyPr>
          <a:lstStyle>
            <a:lvl1pPr algn="ctr" defTabSz="914400">
              <a:lnSpc>
                <a:spcPct val="100000"/>
              </a:lnSpc>
              <a:defRPr spc="96" sz="4800">
                <a:solidFill>
                  <a:srgbClr val="FFFFFF"/>
                </a:solidFill>
                <a:latin typeface="+mn-lt"/>
                <a:ea typeface="+mn-ea"/>
                <a:cs typeface="+mn-cs"/>
                <a:sym typeface="Kanit Medium"/>
              </a:defRPr>
            </a:lvl1pPr>
          </a:lstStyle>
          <a:p>
            <a:pPr/>
            <a:r>
              <a:t>As A Research Assistant…</a:t>
            </a:r>
          </a:p>
        </p:txBody>
      </p:sp>
      <p:grpSp>
        <p:nvGrpSpPr>
          <p:cNvPr id="76" name="Group"/>
          <p:cNvGrpSpPr/>
          <p:nvPr/>
        </p:nvGrpSpPr>
        <p:grpSpPr>
          <a:xfrm>
            <a:off x="21599270" y="1423430"/>
            <a:ext cx="2160246" cy="2695003"/>
            <a:chOff x="0" y="0"/>
            <a:chExt cx="2160244" cy="2695002"/>
          </a:xfrm>
        </p:grpSpPr>
        <p:grpSp>
          <p:nvGrpSpPr>
            <p:cNvPr id="73" name="Graphic 30"/>
            <p:cNvGrpSpPr/>
            <p:nvPr/>
          </p:nvGrpSpPr>
          <p:grpSpPr>
            <a:xfrm>
              <a:off x="-1" y="0"/>
              <a:ext cx="1213106" cy="1367543"/>
              <a:chOff x="0" y="0"/>
              <a:chExt cx="1213104" cy="1367542"/>
            </a:xfrm>
          </p:grpSpPr>
          <p:grpSp>
            <p:nvGrpSpPr>
              <p:cNvPr id="67" name="Group"/>
              <p:cNvGrpSpPr/>
              <p:nvPr/>
            </p:nvGrpSpPr>
            <p:grpSpPr>
              <a:xfrm>
                <a:off x="0" y="0"/>
                <a:ext cx="1213105" cy="1367543"/>
                <a:chOff x="0" y="0"/>
                <a:chExt cx="1213104" cy="1367542"/>
              </a:xfrm>
            </p:grpSpPr>
            <p:sp>
              <p:nvSpPr>
                <p:cNvPr id="63" name="Freeform 48"/>
                <p:cNvSpPr/>
                <p:nvPr/>
              </p:nvSpPr>
              <p:spPr>
                <a:xfrm>
                  <a:off x="271676" y="371718"/>
                  <a:ext cx="335313" cy="3425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39" h="21600" fill="norm" stroke="1" extrusionOk="0">
                      <a:moveTo>
                        <a:pt x="154" y="21600"/>
                      </a:moveTo>
                      <a:lnTo>
                        <a:pt x="0" y="19854"/>
                      </a:lnTo>
                      <a:cubicBezTo>
                        <a:pt x="50" y="19854"/>
                        <a:pt x="5085" y="19368"/>
                        <a:pt x="9966" y="16662"/>
                      </a:cubicBezTo>
                      <a:cubicBezTo>
                        <a:pt x="16395" y="13094"/>
                        <a:pt x="19568" y="7500"/>
                        <a:pt x="19389" y="45"/>
                      </a:cubicBezTo>
                      <a:lnTo>
                        <a:pt x="21132" y="0"/>
                      </a:lnTo>
                      <a:cubicBezTo>
                        <a:pt x="21600" y="19479"/>
                        <a:pt x="364" y="21585"/>
                        <a:pt x="149" y="2160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45696" tIns="45696" rIns="45696" bIns="45696" numCol="1" anchor="ctr">
                  <a:noAutofit/>
                </a:bodyPr>
                <a:lstStyle/>
                <a:p>
                  <a:pPr algn="l">
                    <a:lnSpc>
                      <a:spcPct val="100000"/>
                    </a:lnSpc>
                    <a:defRPr spc="0" sz="3600">
                      <a:solidFill>
                        <a:srgbClr val="929496"/>
                      </a:solidFill>
                    </a:defRPr>
                  </a:pPr>
                </a:p>
              </p:txBody>
            </p:sp>
            <p:sp>
              <p:nvSpPr>
                <p:cNvPr id="64" name="Freeform 49"/>
                <p:cNvSpPr/>
                <p:nvPr/>
              </p:nvSpPr>
              <p:spPr>
                <a:xfrm>
                  <a:off x="0" y="686309"/>
                  <a:ext cx="605964" cy="3469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21338" y="21600"/>
                      </a:moveTo>
                      <a:lnTo>
                        <a:pt x="20365" y="21556"/>
                      </a:lnTo>
                      <a:cubicBezTo>
                        <a:pt x="20465" y="14191"/>
                        <a:pt x="18703" y="8634"/>
                        <a:pt x="15134" y="5038"/>
                      </a:cubicBezTo>
                      <a:cubicBezTo>
                        <a:pt x="12546" y="2435"/>
                        <a:pt x="9886" y="1837"/>
                        <a:pt x="9622" y="1783"/>
                      </a:cubicBezTo>
                      <a:lnTo>
                        <a:pt x="0" y="1734"/>
                      </a:lnTo>
                      <a:lnTo>
                        <a:pt x="0" y="0"/>
                      </a:lnTo>
                      <a:cubicBezTo>
                        <a:pt x="0" y="0"/>
                        <a:pt x="9697" y="49"/>
                        <a:pt x="9697" y="49"/>
                      </a:cubicBezTo>
                      <a:cubicBezTo>
                        <a:pt x="9816" y="69"/>
                        <a:pt x="21600" y="2371"/>
                        <a:pt x="21338" y="2159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45696" tIns="45696" rIns="45696" bIns="45696" numCol="1" anchor="ctr">
                  <a:noAutofit/>
                </a:bodyPr>
                <a:lstStyle/>
                <a:p>
                  <a:pPr algn="l">
                    <a:lnSpc>
                      <a:spcPct val="100000"/>
                    </a:lnSpc>
                    <a:defRPr spc="0" sz="3600">
                      <a:solidFill>
                        <a:srgbClr val="929496"/>
                      </a:solidFill>
                    </a:defRPr>
                  </a:pPr>
                </a:p>
              </p:txBody>
            </p:sp>
            <p:sp>
              <p:nvSpPr>
                <p:cNvPr id="65" name="Freeform 50"/>
                <p:cNvSpPr/>
                <p:nvPr/>
              </p:nvSpPr>
              <p:spPr>
                <a:xfrm>
                  <a:off x="575188" y="0"/>
                  <a:ext cx="335509" cy="7149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3" h="21600" fill="norm" stroke="1" extrusionOk="0">
                      <a:moveTo>
                        <a:pt x="21217" y="21600"/>
                      </a:moveTo>
                      <a:cubicBezTo>
                        <a:pt x="21000" y="21590"/>
                        <a:pt x="-217" y="20557"/>
                        <a:pt x="256" y="11228"/>
                      </a:cubicBezTo>
                      <a:lnTo>
                        <a:pt x="0" y="10"/>
                      </a:lnTo>
                      <a:lnTo>
                        <a:pt x="1767" y="0"/>
                      </a:lnTo>
                      <a:lnTo>
                        <a:pt x="2029" y="11233"/>
                      </a:lnTo>
                      <a:cubicBezTo>
                        <a:pt x="1847" y="14821"/>
                        <a:pt x="5009" y="17503"/>
                        <a:pt x="11434" y="19222"/>
                      </a:cubicBezTo>
                      <a:cubicBezTo>
                        <a:pt x="16313" y="20526"/>
                        <a:pt x="21333" y="20761"/>
                        <a:pt x="21383" y="20763"/>
                      </a:cubicBezTo>
                      <a:lnTo>
                        <a:pt x="21222" y="2160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45696" tIns="45696" rIns="45696" bIns="45696" numCol="1" anchor="ctr">
                  <a:noAutofit/>
                </a:bodyPr>
                <a:lstStyle/>
                <a:p>
                  <a:pPr algn="l">
                    <a:lnSpc>
                      <a:spcPct val="100000"/>
                    </a:lnSpc>
                    <a:defRPr spc="0" sz="3600">
                      <a:solidFill>
                        <a:srgbClr val="929496"/>
                      </a:solidFill>
                    </a:defRPr>
                  </a:pPr>
                </a:p>
              </p:txBody>
            </p:sp>
            <p:sp>
              <p:nvSpPr>
                <p:cNvPr id="66" name="Freeform 51"/>
                <p:cNvSpPr/>
                <p:nvPr/>
              </p:nvSpPr>
              <p:spPr>
                <a:xfrm>
                  <a:off x="578068" y="684008"/>
                  <a:ext cx="635037" cy="6835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4" h="21600" fill="norm" stroke="1" extrusionOk="0">
                      <a:moveTo>
                        <a:pt x="166" y="21600"/>
                      </a:moveTo>
                      <a:lnTo>
                        <a:pt x="4" y="10924"/>
                      </a:lnTo>
                      <a:cubicBezTo>
                        <a:pt x="-246" y="1168"/>
                        <a:pt x="10986" y="113"/>
                        <a:pt x="11100" y="103"/>
                      </a:cubicBezTo>
                      <a:lnTo>
                        <a:pt x="11137" y="103"/>
                      </a:lnTo>
                      <a:cubicBezTo>
                        <a:pt x="11137" y="103"/>
                        <a:pt x="21343" y="0"/>
                        <a:pt x="21343" y="0"/>
                      </a:cubicBezTo>
                      <a:lnTo>
                        <a:pt x="21354" y="880"/>
                      </a:lnTo>
                      <a:lnTo>
                        <a:pt x="11169" y="980"/>
                      </a:lnTo>
                      <a:cubicBezTo>
                        <a:pt x="10941" y="1003"/>
                        <a:pt x="8393" y="1276"/>
                        <a:pt x="5917" y="2580"/>
                      </a:cubicBezTo>
                      <a:cubicBezTo>
                        <a:pt x="2517" y="4368"/>
                        <a:pt x="843" y="7171"/>
                        <a:pt x="939" y="10907"/>
                      </a:cubicBezTo>
                      <a:lnTo>
                        <a:pt x="1101" y="21587"/>
                      </a:lnTo>
                      <a:lnTo>
                        <a:pt x="168" y="2160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45696" tIns="45696" rIns="45696" bIns="45696" numCol="1" anchor="ctr">
                  <a:noAutofit/>
                </a:bodyPr>
                <a:lstStyle/>
                <a:p>
                  <a:pPr algn="l">
                    <a:lnSpc>
                      <a:spcPct val="100000"/>
                    </a:lnSpc>
                    <a:defRPr spc="0" sz="3600">
                      <a:solidFill>
                        <a:srgbClr val="929496"/>
                      </a:solidFill>
                    </a:defRPr>
                  </a:pPr>
                </a:p>
              </p:txBody>
            </p:sp>
          </p:grpSp>
          <p:grpSp>
            <p:nvGrpSpPr>
              <p:cNvPr id="72" name="Graphic 30"/>
              <p:cNvGrpSpPr/>
              <p:nvPr/>
            </p:nvGrpSpPr>
            <p:grpSpPr>
              <a:xfrm>
                <a:off x="866062" y="255799"/>
                <a:ext cx="277274" cy="312692"/>
                <a:chOff x="0" y="0"/>
                <a:chExt cx="277272" cy="312691"/>
              </a:xfrm>
            </p:grpSpPr>
            <p:sp>
              <p:nvSpPr>
                <p:cNvPr id="68" name="Freeform 44"/>
                <p:cNvSpPr/>
                <p:nvPr/>
              </p:nvSpPr>
              <p:spPr>
                <a:xfrm>
                  <a:off x="61018" y="84780"/>
                  <a:ext cx="88242" cy="892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27" h="21600" fill="norm" stroke="1" extrusionOk="0">
                      <a:moveTo>
                        <a:pt x="608" y="21600"/>
                      </a:moveTo>
                      <a:lnTo>
                        <a:pt x="19" y="14893"/>
                      </a:lnTo>
                      <a:lnTo>
                        <a:pt x="304" y="18256"/>
                      </a:lnTo>
                      <a:lnTo>
                        <a:pt x="0" y="14893"/>
                      </a:lnTo>
                      <a:cubicBezTo>
                        <a:pt x="1521" y="14740"/>
                        <a:pt x="14869" y="13087"/>
                        <a:pt x="14565" y="173"/>
                      </a:cubicBezTo>
                      <a:lnTo>
                        <a:pt x="21220" y="0"/>
                      </a:lnTo>
                      <a:cubicBezTo>
                        <a:pt x="21600" y="15604"/>
                        <a:pt x="7891" y="20947"/>
                        <a:pt x="589" y="21600"/>
                      </a:cubicBezTo>
                      <a:close/>
                    </a:path>
                  </a:pathLst>
                </a:custGeom>
                <a:solidFill>
                  <a:srgbClr val="9DB69B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45696" tIns="45696" rIns="45696" bIns="45696" numCol="1" anchor="ctr">
                  <a:noAutofit/>
                </a:bodyPr>
                <a:lstStyle/>
                <a:p>
                  <a:pPr algn="l">
                    <a:lnSpc>
                      <a:spcPct val="100000"/>
                    </a:lnSpc>
                    <a:defRPr spc="0" sz="3600">
                      <a:solidFill>
                        <a:srgbClr val="929496"/>
                      </a:solidFill>
                    </a:defRPr>
                  </a:pPr>
                </a:p>
              </p:txBody>
            </p:sp>
            <p:sp>
              <p:nvSpPr>
                <p:cNvPr id="69" name="Freeform 45"/>
                <p:cNvSpPr/>
                <p:nvPr/>
              </p:nvSpPr>
              <p:spPr>
                <a:xfrm>
                  <a:off x="-1" y="146144"/>
                  <a:ext cx="149103" cy="90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8" h="21600" fill="norm" stroke="1" extrusionOk="0">
                      <a:moveTo>
                        <a:pt x="21373" y="21600"/>
                      </a:moveTo>
                      <a:lnTo>
                        <a:pt x="17407" y="21429"/>
                      </a:lnTo>
                      <a:cubicBezTo>
                        <a:pt x="17588" y="8948"/>
                        <a:pt x="9814" y="6896"/>
                        <a:pt x="8862" y="6706"/>
                      </a:cubicBezTo>
                      <a:lnTo>
                        <a:pt x="0" y="6668"/>
                      </a:lnTo>
                      <a:lnTo>
                        <a:pt x="0" y="0"/>
                      </a:lnTo>
                      <a:cubicBezTo>
                        <a:pt x="0" y="0"/>
                        <a:pt x="9168" y="57"/>
                        <a:pt x="9168" y="57"/>
                      </a:cubicBezTo>
                      <a:cubicBezTo>
                        <a:pt x="13486" y="779"/>
                        <a:pt x="21600" y="6193"/>
                        <a:pt x="21373" y="21600"/>
                      </a:cubicBezTo>
                      <a:close/>
                    </a:path>
                  </a:pathLst>
                </a:custGeom>
                <a:solidFill>
                  <a:srgbClr val="9DB69B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45696" tIns="45696" rIns="45696" bIns="45696" numCol="1" anchor="ctr">
                  <a:noAutofit/>
                </a:bodyPr>
                <a:lstStyle/>
                <a:p>
                  <a:pPr algn="l">
                    <a:lnSpc>
                      <a:spcPct val="100000"/>
                    </a:lnSpc>
                    <a:defRPr spc="0" sz="3600">
                      <a:solidFill>
                        <a:srgbClr val="929496"/>
                      </a:solidFill>
                    </a:defRPr>
                  </a:pPr>
                </a:p>
              </p:txBody>
            </p:sp>
            <p:sp>
              <p:nvSpPr>
                <p:cNvPr id="70" name="Freeform 46"/>
                <p:cNvSpPr/>
                <p:nvPr/>
              </p:nvSpPr>
              <p:spPr>
                <a:xfrm>
                  <a:off x="120693" y="0"/>
                  <a:ext cx="88368" cy="1741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6" h="21600" fill="norm" stroke="1" extrusionOk="0">
                      <a:moveTo>
                        <a:pt x="20813" y="21600"/>
                      </a:moveTo>
                      <a:cubicBezTo>
                        <a:pt x="13523" y="21256"/>
                        <a:pt x="-154" y="18499"/>
                        <a:pt x="230" y="10515"/>
                      </a:cubicBezTo>
                      <a:lnTo>
                        <a:pt x="0" y="39"/>
                      </a:lnTo>
                      <a:lnTo>
                        <a:pt x="6733" y="0"/>
                      </a:lnTo>
                      <a:lnTo>
                        <a:pt x="6963" y="10534"/>
                      </a:lnTo>
                      <a:cubicBezTo>
                        <a:pt x="6656" y="17219"/>
                        <a:pt x="19930" y="18085"/>
                        <a:pt x="21446" y="18164"/>
                      </a:cubicBezTo>
                      <a:lnTo>
                        <a:pt x="20813" y="21600"/>
                      </a:lnTo>
                      <a:close/>
                    </a:path>
                  </a:pathLst>
                </a:custGeom>
                <a:solidFill>
                  <a:srgbClr val="9DB69B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45696" tIns="45696" rIns="45696" bIns="45696" numCol="1" anchor="ctr">
                  <a:noAutofit/>
                </a:bodyPr>
                <a:lstStyle/>
                <a:p>
                  <a:pPr algn="l">
                    <a:lnSpc>
                      <a:spcPct val="100000"/>
                    </a:lnSpc>
                    <a:defRPr spc="0" sz="3600">
                      <a:solidFill>
                        <a:srgbClr val="929496"/>
                      </a:solidFill>
                    </a:defRPr>
                  </a:pPr>
                </a:p>
              </p:txBody>
            </p:sp>
            <p:sp>
              <p:nvSpPr>
                <p:cNvPr id="71" name="Freeform 47"/>
                <p:cNvSpPr/>
                <p:nvPr/>
              </p:nvSpPr>
              <p:spPr>
                <a:xfrm>
                  <a:off x="121373" y="145668"/>
                  <a:ext cx="155900" cy="1670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157" y="21600"/>
                      </a:moveTo>
                      <a:lnTo>
                        <a:pt x="5" y="11621"/>
                      </a:lnTo>
                      <a:cubicBezTo>
                        <a:pt x="-212" y="3306"/>
                        <a:pt x="7552" y="452"/>
                        <a:pt x="11683" y="103"/>
                      </a:cubicBezTo>
                      <a:lnTo>
                        <a:pt x="11835" y="103"/>
                      </a:lnTo>
                      <a:cubicBezTo>
                        <a:pt x="11835" y="103"/>
                        <a:pt x="21345" y="0"/>
                        <a:pt x="21345" y="0"/>
                      </a:cubicBezTo>
                      <a:lnTo>
                        <a:pt x="21388" y="3603"/>
                      </a:lnTo>
                      <a:lnTo>
                        <a:pt x="11965" y="3696"/>
                      </a:lnTo>
                      <a:cubicBezTo>
                        <a:pt x="10859" y="3809"/>
                        <a:pt x="3648" y="4794"/>
                        <a:pt x="3811" y="11549"/>
                      </a:cubicBezTo>
                      <a:lnTo>
                        <a:pt x="3963" y="21549"/>
                      </a:lnTo>
                      <a:lnTo>
                        <a:pt x="157" y="21600"/>
                      </a:lnTo>
                      <a:close/>
                    </a:path>
                  </a:pathLst>
                </a:custGeom>
                <a:solidFill>
                  <a:srgbClr val="9DB69B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45696" tIns="45696" rIns="45696" bIns="45696" numCol="1" anchor="ctr">
                  <a:noAutofit/>
                </a:bodyPr>
                <a:lstStyle/>
                <a:p>
                  <a:pPr algn="l">
                    <a:lnSpc>
                      <a:spcPct val="100000"/>
                    </a:lnSpc>
                    <a:defRPr spc="0" sz="3600">
                      <a:solidFill>
                        <a:srgbClr val="929496"/>
                      </a:solidFill>
                    </a:defRPr>
                  </a:pPr>
                </a:p>
              </p:txBody>
            </p:sp>
          </p:grpSp>
        </p:grpSp>
        <p:sp>
          <p:nvSpPr>
            <p:cNvPr id="74" name="Freeform 38"/>
            <p:cNvSpPr/>
            <p:nvPr/>
          </p:nvSpPr>
          <p:spPr>
            <a:xfrm rot="16238401">
              <a:off x="798271" y="445927"/>
              <a:ext cx="1389930" cy="1318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593" fill="norm" stroke="1" extrusionOk="0">
                  <a:moveTo>
                    <a:pt x="8757" y="10613"/>
                  </a:moveTo>
                  <a:lnTo>
                    <a:pt x="8757" y="11139"/>
                  </a:lnTo>
                  <a:lnTo>
                    <a:pt x="1054" y="11139"/>
                  </a:lnTo>
                  <a:lnTo>
                    <a:pt x="941" y="11318"/>
                  </a:lnTo>
                  <a:cubicBezTo>
                    <a:pt x="843" y="11423"/>
                    <a:pt x="706" y="11489"/>
                    <a:pt x="555" y="11491"/>
                  </a:cubicBezTo>
                  <a:cubicBezTo>
                    <a:pt x="252" y="11494"/>
                    <a:pt x="4" y="11240"/>
                    <a:pt x="0" y="10923"/>
                  </a:cubicBezTo>
                  <a:cubicBezTo>
                    <a:pt x="-3" y="10606"/>
                    <a:pt x="240" y="10346"/>
                    <a:pt x="543" y="10342"/>
                  </a:cubicBezTo>
                  <a:cubicBezTo>
                    <a:pt x="694" y="10341"/>
                    <a:pt x="832" y="10403"/>
                    <a:pt x="932" y="10506"/>
                  </a:cubicBezTo>
                  <a:lnTo>
                    <a:pt x="1003" y="10613"/>
                  </a:lnTo>
                  <a:close/>
                  <a:moveTo>
                    <a:pt x="9257" y="9394"/>
                  </a:moveTo>
                  <a:lnTo>
                    <a:pt x="8964" y="9820"/>
                  </a:lnTo>
                  <a:lnTo>
                    <a:pt x="2656" y="4985"/>
                  </a:lnTo>
                  <a:lnTo>
                    <a:pt x="2586" y="5036"/>
                  </a:lnTo>
                  <a:cubicBezTo>
                    <a:pt x="2521" y="5066"/>
                    <a:pt x="2449" y="5083"/>
                    <a:pt x="2373" y="5084"/>
                  </a:cubicBezTo>
                  <a:cubicBezTo>
                    <a:pt x="2070" y="5087"/>
                    <a:pt x="1822" y="4833"/>
                    <a:pt x="1818" y="4516"/>
                  </a:cubicBezTo>
                  <a:cubicBezTo>
                    <a:pt x="1815" y="4199"/>
                    <a:pt x="2058" y="3939"/>
                    <a:pt x="2361" y="3935"/>
                  </a:cubicBezTo>
                  <a:cubicBezTo>
                    <a:pt x="2664" y="3932"/>
                    <a:pt x="2912" y="4186"/>
                    <a:pt x="2915" y="4503"/>
                  </a:cubicBezTo>
                  <a:lnTo>
                    <a:pt x="2911" y="4530"/>
                  </a:lnTo>
                  <a:close/>
                  <a:moveTo>
                    <a:pt x="9362" y="12315"/>
                  </a:moveTo>
                  <a:lnTo>
                    <a:pt x="3114" y="17099"/>
                  </a:lnTo>
                  <a:lnTo>
                    <a:pt x="3134" y="17199"/>
                  </a:lnTo>
                  <a:cubicBezTo>
                    <a:pt x="3137" y="17516"/>
                    <a:pt x="2894" y="17776"/>
                    <a:pt x="2591" y="17779"/>
                  </a:cubicBezTo>
                  <a:cubicBezTo>
                    <a:pt x="2288" y="17783"/>
                    <a:pt x="2040" y="17529"/>
                    <a:pt x="2037" y="17212"/>
                  </a:cubicBezTo>
                  <a:cubicBezTo>
                    <a:pt x="2033" y="16895"/>
                    <a:pt x="2276" y="16635"/>
                    <a:pt x="2579" y="16631"/>
                  </a:cubicBezTo>
                  <a:cubicBezTo>
                    <a:pt x="2655" y="16630"/>
                    <a:pt x="2727" y="16645"/>
                    <a:pt x="2793" y="16674"/>
                  </a:cubicBezTo>
                  <a:lnTo>
                    <a:pt x="2811" y="16686"/>
                  </a:lnTo>
                  <a:lnTo>
                    <a:pt x="9071" y="11893"/>
                  </a:lnTo>
                  <a:close/>
                  <a:moveTo>
                    <a:pt x="9515" y="10126"/>
                  </a:moveTo>
                  <a:lnTo>
                    <a:pt x="9357" y="10625"/>
                  </a:lnTo>
                  <a:lnTo>
                    <a:pt x="4073" y="8757"/>
                  </a:lnTo>
                  <a:lnTo>
                    <a:pt x="4061" y="8765"/>
                  </a:lnTo>
                  <a:cubicBezTo>
                    <a:pt x="4015" y="8786"/>
                    <a:pt x="3965" y="8798"/>
                    <a:pt x="3912" y="8799"/>
                  </a:cubicBezTo>
                  <a:cubicBezTo>
                    <a:pt x="3699" y="8801"/>
                    <a:pt x="3525" y="8623"/>
                    <a:pt x="3522" y="8400"/>
                  </a:cubicBezTo>
                  <a:cubicBezTo>
                    <a:pt x="3520" y="8177"/>
                    <a:pt x="3691" y="7995"/>
                    <a:pt x="3903" y="7992"/>
                  </a:cubicBezTo>
                  <a:cubicBezTo>
                    <a:pt x="4063" y="7990"/>
                    <a:pt x="4201" y="8090"/>
                    <a:pt x="4261" y="8234"/>
                  </a:cubicBezTo>
                  <a:lnTo>
                    <a:pt x="4268" y="8272"/>
                  </a:lnTo>
                  <a:close/>
                  <a:moveTo>
                    <a:pt x="9551" y="11548"/>
                  </a:moveTo>
                  <a:lnTo>
                    <a:pt x="4270" y="13299"/>
                  </a:lnTo>
                  <a:lnTo>
                    <a:pt x="4232" y="13359"/>
                  </a:lnTo>
                  <a:cubicBezTo>
                    <a:pt x="4164" y="13432"/>
                    <a:pt x="4068" y="13479"/>
                    <a:pt x="3961" y="13480"/>
                  </a:cubicBezTo>
                  <a:cubicBezTo>
                    <a:pt x="3749" y="13483"/>
                    <a:pt x="3574" y="13304"/>
                    <a:pt x="3572" y="13081"/>
                  </a:cubicBezTo>
                  <a:cubicBezTo>
                    <a:pt x="3570" y="12859"/>
                    <a:pt x="3740" y="12676"/>
                    <a:pt x="3953" y="12674"/>
                  </a:cubicBezTo>
                  <a:cubicBezTo>
                    <a:pt x="4006" y="12673"/>
                    <a:pt x="4057" y="12684"/>
                    <a:pt x="4103" y="12704"/>
                  </a:cubicBezTo>
                  <a:lnTo>
                    <a:pt x="4204" y="12773"/>
                  </a:lnTo>
                  <a:lnTo>
                    <a:pt x="9403" y="11049"/>
                  </a:lnTo>
                  <a:close/>
                  <a:moveTo>
                    <a:pt x="10150" y="9460"/>
                  </a:moveTo>
                  <a:lnTo>
                    <a:pt x="9743" y="9765"/>
                  </a:lnTo>
                  <a:lnTo>
                    <a:pt x="6574" y="5077"/>
                  </a:lnTo>
                  <a:lnTo>
                    <a:pt x="6485" y="5059"/>
                  </a:lnTo>
                  <a:cubicBezTo>
                    <a:pt x="6346" y="4999"/>
                    <a:pt x="6248" y="4857"/>
                    <a:pt x="6246" y="4690"/>
                  </a:cubicBezTo>
                  <a:cubicBezTo>
                    <a:pt x="6244" y="4468"/>
                    <a:pt x="6414" y="4285"/>
                    <a:pt x="6627" y="4282"/>
                  </a:cubicBezTo>
                  <a:cubicBezTo>
                    <a:pt x="6839" y="4280"/>
                    <a:pt x="7014" y="4458"/>
                    <a:pt x="7016" y="4681"/>
                  </a:cubicBezTo>
                  <a:lnTo>
                    <a:pt x="6996" y="4794"/>
                  </a:lnTo>
                  <a:close/>
                  <a:moveTo>
                    <a:pt x="10215" y="12178"/>
                  </a:moveTo>
                  <a:lnTo>
                    <a:pt x="6945" y="16830"/>
                  </a:lnTo>
                  <a:lnTo>
                    <a:pt x="6946" y="16837"/>
                  </a:lnTo>
                  <a:cubicBezTo>
                    <a:pt x="6948" y="17060"/>
                    <a:pt x="6778" y="17242"/>
                    <a:pt x="6565" y="17245"/>
                  </a:cubicBezTo>
                  <a:cubicBezTo>
                    <a:pt x="6352" y="17247"/>
                    <a:pt x="6178" y="17069"/>
                    <a:pt x="6176" y="16846"/>
                  </a:cubicBezTo>
                  <a:cubicBezTo>
                    <a:pt x="6173" y="16623"/>
                    <a:pt x="6344" y="16441"/>
                    <a:pt x="6557" y="16438"/>
                  </a:cubicBezTo>
                  <a:lnTo>
                    <a:pt x="6598" y="16447"/>
                  </a:lnTo>
                  <a:lnTo>
                    <a:pt x="9817" y="11867"/>
                  </a:lnTo>
                  <a:close/>
                  <a:moveTo>
                    <a:pt x="10359" y="8711"/>
                  </a:moveTo>
                  <a:lnTo>
                    <a:pt x="9885" y="8873"/>
                  </a:lnTo>
                  <a:lnTo>
                    <a:pt x="7526" y="1211"/>
                  </a:lnTo>
                  <a:lnTo>
                    <a:pt x="7371" y="1180"/>
                  </a:lnTo>
                  <a:cubicBezTo>
                    <a:pt x="7173" y="1095"/>
                    <a:pt x="7033" y="893"/>
                    <a:pt x="7030" y="655"/>
                  </a:cubicBezTo>
                  <a:cubicBezTo>
                    <a:pt x="7027" y="338"/>
                    <a:pt x="7270" y="78"/>
                    <a:pt x="7573" y="74"/>
                  </a:cubicBezTo>
                  <a:cubicBezTo>
                    <a:pt x="7876" y="71"/>
                    <a:pt x="8124" y="325"/>
                    <a:pt x="8127" y="642"/>
                  </a:cubicBezTo>
                  <a:cubicBezTo>
                    <a:pt x="8128" y="721"/>
                    <a:pt x="8114" y="797"/>
                    <a:pt x="8087" y="866"/>
                  </a:cubicBezTo>
                  <a:lnTo>
                    <a:pt x="7991" y="1018"/>
                  </a:lnTo>
                  <a:close/>
                  <a:moveTo>
                    <a:pt x="10498" y="12913"/>
                  </a:moveTo>
                  <a:lnTo>
                    <a:pt x="8167" y="20471"/>
                  </a:lnTo>
                  <a:lnTo>
                    <a:pt x="8237" y="20519"/>
                  </a:lnTo>
                  <a:cubicBezTo>
                    <a:pt x="8337" y="20622"/>
                    <a:pt x="8400" y="20765"/>
                    <a:pt x="8402" y="20923"/>
                  </a:cubicBezTo>
                  <a:cubicBezTo>
                    <a:pt x="8405" y="21240"/>
                    <a:pt x="8162" y="21500"/>
                    <a:pt x="7860" y="21504"/>
                  </a:cubicBezTo>
                  <a:cubicBezTo>
                    <a:pt x="7557" y="21507"/>
                    <a:pt x="7308" y="21253"/>
                    <a:pt x="7305" y="20936"/>
                  </a:cubicBezTo>
                  <a:cubicBezTo>
                    <a:pt x="7302" y="20698"/>
                    <a:pt x="7438" y="20492"/>
                    <a:pt x="7634" y="20403"/>
                  </a:cubicBezTo>
                  <a:lnTo>
                    <a:pt x="7671" y="20395"/>
                  </a:lnTo>
                  <a:lnTo>
                    <a:pt x="10028" y="12752"/>
                  </a:lnTo>
                  <a:close/>
                  <a:moveTo>
                    <a:pt x="11207" y="18187"/>
                  </a:moveTo>
                  <a:cubicBezTo>
                    <a:pt x="11209" y="18409"/>
                    <a:pt x="11039" y="18592"/>
                    <a:pt x="10826" y="18594"/>
                  </a:cubicBezTo>
                  <a:cubicBezTo>
                    <a:pt x="10613" y="18597"/>
                    <a:pt x="10439" y="18419"/>
                    <a:pt x="10437" y="18196"/>
                  </a:cubicBezTo>
                  <a:cubicBezTo>
                    <a:pt x="10436" y="18085"/>
                    <a:pt x="10478" y="17983"/>
                    <a:pt x="10546" y="17909"/>
                  </a:cubicBezTo>
                  <a:lnTo>
                    <a:pt x="10565" y="17896"/>
                  </a:lnTo>
                  <a:lnTo>
                    <a:pt x="10616" y="12281"/>
                  </a:lnTo>
                  <a:lnTo>
                    <a:pt x="11111" y="12286"/>
                  </a:lnTo>
                  <a:lnTo>
                    <a:pt x="11061" y="17882"/>
                  </a:lnTo>
                  <a:lnTo>
                    <a:pt x="11091" y="17903"/>
                  </a:lnTo>
                  <a:cubicBezTo>
                    <a:pt x="11162" y="17975"/>
                    <a:pt x="11206" y="18075"/>
                    <a:pt x="11207" y="18187"/>
                  </a:cubicBezTo>
                  <a:close/>
                  <a:moveTo>
                    <a:pt x="11250" y="3255"/>
                  </a:moveTo>
                  <a:cubicBezTo>
                    <a:pt x="11252" y="3366"/>
                    <a:pt x="11210" y="3468"/>
                    <a:pt x="11141" y="3541"/>
                  </a:cubicBezTo>
                  <a:lnTo>
                    <a:pt x="11093" y="3576"/>
                  </a:lnTo>
                  <a:lnTo>
                    <a:pt x="11042" y="9327"/>
                  </a:lnTo>
                  <a:lnTo>
                    <a:pt x="10547" y="9322"/>
                  </a:lnTo>
                  <a:lnTo>
                    <a:pt x="10598" y="3549"/>
                  </a:lnTo>
                  <a:lnTo>
                    <a:pt x="10596" y="3548"/>
                  </a:lnTo>
                  <a:cubicBezTo>
                    <a:pt x="10526" y="3476"/>
                    <a:pt x="10481" y="3375"/>
                    <a:pt x="10480" y="3264"/>
                  </a:cubicBezTo>
                  <a:cubicBezTo>
                    <a:pt x="10478" y="3041"/>
                    <a:pt x="10648" y="2859"/>
                    <a:pt x="10861" y="2856"/>
                  </a:cubicBezTo>
                  <a:cubicBezTo>
                    <a:pt x="11074" y="2854"/>
                    <a:pt x="11248" y="3032"/>
                    <a:pt x="11250" y="3255"/>
                  </a:cubicBezTo>
                  <a:close/>
                  <a:moveTo>
                    <a:pt x="14646" y="21012"/>
                  </a:moveTo>
                  <a:cubicBezTo>
                    <a:pt x="14650" y="21329"/>
                    <a:pt x="14407" y="21589"/>
                    <a:pt x="14104" y="21592"/>
                  </a:cubicBezTo>
                  <a:cubicBezTo>
                    <a:pt x="13801" y="21596"/>
                    <a:pt x="13553" y="21342"/>
                    <a:pt x="13549" y="21025"/>
                  </a:cubicBezTo>
                  <a:cubicBezTo>
                    <a:pt x="13548" y="20945"/>
                    <a:pt x="13563" y="20870"/>
                    <a:pt x="13590" y="20801"/>
                  </a:cubicBezTo>
                  <a:lnTo>
                    <a:pt x="13684" y="20651"/>
                  </a:lnTo>
                  <a:lnTo>
                    <a:pt x="11297" y="12896"/>
                  </a:lnTo>
                  <a:lnTo>
                    <a:pt x="11771" y="12734"/>
                  </a:lnTo>
                  <a:lnTo>
                    <a:pt x="14148" y="20455"/>
                  </a:lnTo>
                  <a:lnTo>
                    <a:pt x="14306" y="20487"/>
                  </a:lnTo>
                  <a:cubicBezTo>
                    <a:pt x="14504" y="20571"/>
                    <a:pt x="14644" y="20774"/>
                    <a:pt x="14646" y="21012"/>
                  </a:cubicBezTo>
                  <a:close/>
                  <a:moveTo>
                    <a:pt x="14478" y="567"/>
                  </a:moveTo>
                  <a:cubicBezTo>
                    <a:pt x="14481" y="805"/>
                    <a:pt x="14345" y="1011"/>
                    <a:pt x="14149" y="1100"/>
                  </a:cubicBezTo>
                  <a:lnTo>
                    <a:pt x="14012" y="1131"/>
                  </a:lnTo>
                  <a:lnTo>
                    <a:pt x="11630" y="8855"/>
                  </a:lnTo>
                  <a:lnTo>
                    <a:pt x="11160" y="8694"/>
                  </a:lnTo>
                  <a:lnTo>
                    <a:pt x="13540" y="976"/>
                  </a:lnTo>
                  <a:lnTo>
                    <a:pt x="13426" y="803"/>
                  </a:lnTo>
                  <a:cubicBezTo>
                    <a:pt x="13398" y="735"/>
                    <a:pt x="13382" y="660"/>
                    <a:pt x="13381" y="580"/>
                  </a:cubicBezTo>
                  <a:cubicBezTo>
                    <a:pt x="13378" y="263"/>
                    <a:pt x="13620" y="3"/>
                    <a:pt x="13923" y="0"/>
                  </a:cubicBezTo>
                  <a:cubicBezTo>
                    <a:pt x="14226" y="-4"/>
                    <a:pt x="14475" y="250"/>
                    <a:pt x="14478" y="567"/>
                  </a:cubicBezTo>
                  <a:close/>
                  <a:moveTo>
                    <a:pt x="15403" y="16895"/>
                  </a:moveTo>
                  <a:cubicBezTo>
                    <a:pt x="15405" y="17118"/>
                    <a:pt x="15235" y="17300"/>
                    <a:pt x="15022" y="17303"/>
                  </a:cubicBezTo>
                  <a:cubicBezTo>
                    <a:pt x="14809" y="17305"/>
                    <a:pt x="14635" y="17127"/>
                    <a:pt x="14633" y="16904"/>
                  </a:cubicBezTo>
                  <a:lnTo>
                    <a:pt x="14652" y="16800"/>
                  </a:lnTo>
                  <a:lnTo>
                    <a:pt x="11508" y="12150"/>
                  </a:lnTo>
                  <a:lnTo>
                    <a:pt x="11915" y="11845"/>
                  </a:lnTo>
                  <a:lnTo>
                    <a:pt x="15066" y="16507"/>
                  </a:lnTo>
                  <a:lnTo>
                    <a:pt x="15164" y="16526"/>
                  </a:lnTo>
                  <a:cubicBezTo>
                    <a:pt x="15303" y="16586"/>
                    <a:pt x="15401" y="16728"/>
                    <a:pt x="15403" y="16895"/>
                  </a:cubicBezTo>
                  <a:close/>
                  <a:moveTo>
                    <a:pt x="15396" y="4746"/>
                  </a:moveTo>
                  <a:cubicBezTo>
                    <a:pt x="15398" y="4913"/>
                    <a:pt x="15303" y="5057"/>
                    <a:pt x="15165" y="5120"/>
                  </a:cubicBezTo>
                  <a:lnTo>
                    <a:pt x="15077" y="5140"/>
                  </a:lnTo>
                  <a:lnTo>
                    <a:pt x="11842" y="9741"/>
                  </a:lnTo>
                  <a:lnTo>
                    <a:pt x="11444" y="9430"/>
                  </a:lnTo>
                  <a:lnTo>
                    <a:pt x="14650" y="4871"/>
                  </a:lnTo>
                  <a:lnTo>
                    <a:pt x="14626" y="4755"/>
                  </a:lnTo>
                  <a:cubicBezTo>
                    <a:pt x="14624" y="4532"/>
                    <a:pt x="14794" y="4350"/>
                    <a:pt x="15007" y="4347"/>
                  </a:cubicBezTo>
                  <a:cubicBezTo>
                    <a:pt x="15220" y="4345"/>
                    <a:pt x="15394" y="4523"/>
                    <a:pt x="15396" y="4746"/>
                  </a:cubicBezTo>
                  <a:close/>
                  <a:moveTo>
                    <a:pt x="18016" y="8506"/>
                  </a:moveTo>
                  <a:cubicBezTo>
                    <a:pt x="18018" y="8729"/>
                    <a:pt x="17848" y="8911"/>
                    <a:pt x="17635" y="8914"/>
                  </a:cubicBezTo>
                  <a:cubicBezTo>
                    <a:pt x="17582" y="8914"/>
                    <a:pt x="17531" y="8904"/>
                    <a:pt x="17485" y="8884"/>
                  </a:cubicBezTo>
                  <a:lnTo>
                    <a:pt x="17430" y="8846"/>
                  </a:lnTo>
                  <a:lnTo>
                    <a:pt x="12257" y="10562"/>
                  </a:lnTo>
                  <a:lnTo>
                    <a:pt x="12108" y="10064"/>
                  </a:lnTo>
                  <a:lnTo>
                    <a:pt x="17280" y="8349"/>
                  </a:lnTo>
                  <a:lnTo>
                    <a:pt x="17355" y="8229"/>
                  </a:lnTo>
                  <a:cubicBezTo>
                    <a:pt x="17424" y="8155"/>
                    <a:pt x="17520" y="8109"/>
                    <a:pt x="17626" y="8107"/>
                  </a:cubicBezTo>
                  <a:cubicBezTo>
                    <a:pt x="17839" y="8105"/>
                    <a:pt x="18013" y="8283"/>
                    <a:pt x="18016" y="8506"/>
                  </a:cubicBezTo>
                  <a:close/>
                  <a:moveTo>
                    <a:pt x="18076" y="13164"/>
                  </a:moveTo>
                  <a:cubicBezTo>
                    <a:pt x="18079" y="13386"/>
                    <a:pt x="17908" y="13569"/>
                    <a:pt x="17696" y="13571"/>
                  </a:cubicBezTo>
                  <a:cubicBezTo>
                    <a:pt x="17536" y="13573"/>
                    <a:pt x="17398" y="13473"/>
                    <a:pt x="17338" y="13329"/>
                  </a:cubicBezTo>
                  <a:lnTo>
                    <a:pt x="17336" y="13318"/>
                  </a:lnTo>
                  <a:lnTo>
                    <a:pt x="12142" y="11482"/>
                  </a:lnTo>
                  <a:lnTo>
                    <a:pt x="12301" y="10984"/>
                  </a:lnTo>
                  <a:lnTo>
                    <a:pt x="17503" y="12823"/>
                  </a:lnTo>
                  <a:lnTo>
                    <a:pt x="17538" y="12798"/>
                  </a:lnTo>
                  <a:cubicBezTo>
                    <a:pt x="17583" y="12777"/>
                    <a:pt x="17634" y="12766"/>
                    <a:pt x="17687" y="12765"/>
                  </a:cubicBezTo>
                  <a:cubicBezTo>
                    <a:pt x="17900" y="12762"/>
                    <a:pt x="18074" y="12941"/>
                    <a:pt x="18076" y="13164"/>
                  </a:cubicBezTo>
                  <a:close/>
                  <a:moveTo>
                    <a:pt x="19533" y="4433"/>
                  </a:moveTo>
                  <a:cubicBezTo>
                    <a:pt x="19536" y="4750"/>
                    <a:pt x="19294" y="5010"/>
                    <a:pt x="18991" y="5013"/>
                  </a:cubicBezTo>
                  <a:lnTo>
                    <a:pt x="18785" y="4972"/>
                  </a:lnTo>
                  <a:lnTo>
                    <a:pt x="12588" y="9717"/>
                  </a:lnTo>
                  <a:lnTo>
                    <a:pt x="12297" y="9294"/>
                  </a:lnTo>
                  <a:lnTo>
                    <a:pt x="18462" y="4574"/>
                  </a:lnTo>
                  <a:lnTo>
                    <a:pt x="18436" y="4445"/>
                  </a:lnTo>
                  <a:cubicBezTo>
                    <a:pt x="18433" y="4128"/>
                    <a:pt x="18676" y="3868"/>
                    <a:pt x="18978" y="3865"/>
                  </a:cubicBezTo>
                  <a:cubicBezTo>
                    <a:pt x="19281" y="3861"/>
                    <a:pt x="19530" y="4115"/>
                    <a:pt x="19533" y="4433"/>
                  </a:cubicBezTo>
                  <a:close/>
                  <a:moveTo>
                    <a:pt x="19798" y="17102"/>
                  </a:moveTo>
                  <a:cubicBezTo>
                    <a:pt x="19801" y="17419"/>
                    <a:pt x="19559" y="17679"/>
                    <a:pt x="19256" y="17683"/>
                  </a:cubicBezTo>
                  <a:cubicBezTo>
                    <a:pt x="18953" y="17686"/>
                    <a:pt x="18704" y="17432"/>
                    <a:pt x="18701" y="17115"/>
                  </a:cubicBezTo>
                  <a:lnTo>
                    <a:pt x="18712" y="17053"/>
                  </a:lnTo>
                  <a:lnTo>
                    <a:pt x="12398" y="12214"/>
                  </a:lnTo>
                  <a:lnTo>
                    <a:pt x="12692" y="11789"/>
                  </a:lnTo>
                  <a:lnTo>
                    <a:pt x="18987" y="16614"/>
                  </a:lnTo>
                  <a:lnTo>
                    <a:pt x="19030" y="16582"/>
                  </a:lnTo>
                  <a:cubicBezTo>
                    <a:pt x="19096" y="16552"/>
                    <a:pt x="19168" y="16535"/>
                    <a:pt x="19243" y="16534"/>
                  </a:cubicBezTo>
                  <a:cubicBezTo>
                    <a:pt x="19546" y="16531"/>
                    <a:pt x="19795" y="16785"/>
                    <a:pt x="19798" y="17102"/>
                  </a:cubicBezTo>
                  <a:close/>
                  <a:moveTo>
                    <a:pt x="21594" y="10719"/>
                  </a:moveTo>
                  <a:cubicBezTo>
                    <a:pt x="21597" y="11036"/>
                    <a:pt x="21354" y="11296"/>
                    <a:pt x="21051" y="11300"/>
                  </a:cubicBezTo>
                  <a:cubicBezTo>
                    <a:pt x="20900" y="11302"/>
                    <a:pt x="20762" y="11239"/>
                    <a:pt x="20662" y="11136"/>
                  </a:cubicBezTo>
                  <a:lnTo>
                    <a:pt x="20569" y="10995"/>
                  </a:lnTo>
                  <a:lnTo>
                    <a:pt x="12900" y="10995"/>
                  </a:lnTo>
                  <a:lnTo>
                    <a:pt x="12900" y="10470"/>
                  </a:lnTo>
                  <a:lnTo>
                    <a:pt x="20562" y="10470"/>
                  </a:lnTo>
                  <a:lnTo>
                    <a:pt x="20653" y="10324"/>
                  </a:lnTo>
                  <a:cubicBezTo>
                    <a:pt x="20751" y="10219"/>
                    <a:pt x="20888" y="10153"/>
                    <a:pt x="21039" y="10152"/>
                  </a:cubicBezTo>
                  <a:cubicBezTo>
                    <a:pt x="21342" y="10148"/>
                    <a:pt x="21590" y="10402"/>
                    <a:pt x="21594" y="10719"/>
                  </a:cubicBez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696" tIns="45696" rIns="45696" bIns="45696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75" name="Freeform 38"/>
            <p:cNvSpPr/>
            <p:nvPr/>
          </p:nvSpPr>
          <p:spPr>
            <a:xfrm rot="16238401">
              <a:off x="192552" y="1333429"/>
              <a:ext cx="1389930" cy="1318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593" fill="norm" stroke="1" extrusionOk="0">
                  <a:moveTo>
                    <a:pt x="8757" y="10613"/>
                  </a:moveTo>
                  <a:lnTo>
                    <a:pt x="8757" y="11139"/>
                  </a:lnTo>
                  <a:lnTo>
                    <a:pt x="1054" y="11139"/>
                  </a:lnTo>
                  <a:lnTo>
                    <a:pt x="941" y="11318"/>
                  </a:lnTo>
                  <a:cubicBezTo>
                    <a:pt x="843" y="11423"/>
                    <a:pt x="706" y="11489"/>
                    <a:pt x="555" y="11491"/>
                  </a:cubicBezTo>
                  <a:cubicBezTo>
                    <a:pt x="252" y="11494"/>
                    <a:pt x="4" y="11240"/>
                    <a:pt x="0" y="10923"/>
                  </a:cubicBezTo>
                  <a:cubicBezTo>
                    <a:pt x="-3" y="10606"/>
                    <a:pt x="240" y="10346"/>
                    <a:pt x="543" y="10342"/>
                  </a:cubicBezTo>
                  <a:cubicBezTo>
                    <a:pt x="694" y="10341"/>
                    <a:pt x="832" y="10403"/>
                    <a:pt x="932" y="10506"/>
                  </a:cubicBezTo>
                  <a:lnTo>
                    <a:pt x="1003" y="10613"/>
                  </a:lnTo>
                  <a:close/>
                  <a:moveTo>
                    <a:pt x="9257" y="9394"/>
                  </a:moveTo>
                  <a:lnTo>
                    <a:pt x="8964" y="9820"/>
                  </a:lnTo>
                  <a:lnTo>
                    <a:pt x="2656" y="4985"/>
                  </a:lnTo>
                  <a:lnTo>
                    <a:pt x="2586" y="5036"/>
                  </a:lnTo>
                  <a:cubicBezTo>
                    <a:pt x="2521" y="5066"/>
                    <a:pt x="2449" y="5083"/>
                    <a:pt x="2373" y="5084"/>
                  </a:cubicBezTo>
                  <a:cubicBezTo>
                    <a:pt x="2070" y="5087"/>
                    <a:pt x="1822" y="4833"/>
                    <a:pt x="1818" y="4516"/>
                  </a:cubicBezTo>
                  <a:cubicBezTo>
                    <a:pt x="1815" y="4199"/>
                    <a:pt x="2058" y="3939"/>
                    <a:pt x="2361" y="3935"/>
                  </a:cubicBezTo>
                  <a:cubicBezTo>
                    <a:pt x="2664" y="3932"/>
                    <a:pt x="2912" y="4186"/>
                    <a:pt x="2915" y="4503"/>
                  </a:cubicBezTo>
                  <a:lnTo>
                    <a:pt x="2911" y="4530"/>
                  </a:lnTo>
                  <a:close/>
                  <a:moveTo>
                    <a:pt x="9362" y="12315"/>
                  </a:moveTo>
                  <a:lnTo>
                    <a:pt x="3114" y="17099"/>
                  </a:lnTo>
                  <a:lnTo>
                    <a:pt x="3134" y="17199"/>
                  </a:lnTo>
                  <a:cubicBezTo>
                    <a:pt x="3137" y="17516"/>
                    <a:pt x="2894" y="17776"/>
                    <a:pt x="2591" y="17779"/>
                  </a:cubicBezTo>
                  <a:cubicBezTo>
                    <a:pt x="2288" y="17783"/>
                    <a:pt x="2040" y="17529"/>
                    <a:pt x="2037" y="17212"/>
                  </a:cubicBezTo>
                  <a:cubicBezTo>
                    <a:pt x="2033" y="16895"/>
                    <a:pt x="2276" y="16635"/>
                    <a:pt x="2579" y="16631"/>
                  </a:cubicBezTo>
                  <a:cubicBezTo>
                    <a:pt x="2655" y="16630"/>
                    <a:pt x="2727" y="16645"/>
                    <a:pt x="2793" y="16674"/>
                  </a:cubicBezTo>
                  <a:lnTo>
                    <a:pt x="2811" y="16686"/>
                  </a:lnTo>
                  <a:lnTo>
                    <a:pt x="9071" y="11893"/>
                  </a:lnTo>
                  <a:close/>
                  <a:moveTo>
                    <a:pt x="9515" y="10126"/>
                  </a:moveTo>
                  <a:lnTo>
                    <a:pt x="9357" y="10625"/>
                  </a:lnTo>
                  <a:lnTo>
                    <a:pt x="4073" y="8757"/>
                  </a:lnTo>
                  <a:lnTo>
                    <a:pt x="4061" y="8765"/>
                  </a:lnTo>
                  <a:cubicBezTo>
                    <a:pt x="4015" y="8786"/>
                    <a:pt x="3965" y="8798"/>
                    <a:pt x="3912" y="8799"/>
                  </a:cubicBezTo>
                  <a:cubicBezTo>
                    <a:pt x="3699" y="8801"/>
                    <a:pt x="3525" y="8623"/>
                    <a:pt x="3522" y="8400"/>
                  </a:cubicBezTo>
                  <a:cubicBezTo>
                    <a:pt x="3520" y="8177"/>
                    <a:pt x="3691" y="7995"/>
                    <a:pt x="3903" y="7992"/>
                  </a:cubicBezTo>
                  <a:cubicBezTo>
                    <a:pt x="4063" y="7990"/>
                    <a:pt x="4201" y="8090"/>
                    <a:pt x="4261" y="8234"/>
                  </a:cubicBezTo>
                  <a:lnTo>
                    <a:pt x="4268" y="8272"/>
                  </a:lnTo>
                  <a:close/>
                  <a:moveTo>
                    <a:pt x="9551" y="11548"/>
                  </a:moveTo>
                  <a:lnTo>
                    <a:pt x="4270" y="13299"/>
                  </a:lnTo>
                  <a:lnTo>
                    <a:pt x="4232" y="13359"/>
                  </a:lnTo>
                  <a:cubicBezTo>
                    <a:pt x="4164" y="13432"/>
                    <a:pt x="4068" y="13479"/>
                    <a:pt x="3961" y="13480"/>
                  </a:cubicBezTo>
                  <a:cubicBezTo>
                    <a:pt x="3749" y="13483"/>
                    <a:pt x="3574" y="13304"/>
                    <a:pt x="3572" y="13081"/>
                  </a:cubicBezTo>
                  <a:cubicBezTo>
                    <a:pt x="3570" y="12859"/>
                    <a:pt x="3740" y="12676"/>
                    <a:pt x="3953" y="12674"/>
                  </a:cubicBezTo>
                  <a:cubicBezTo>
                    <a:pt x="4006" y="12673"/>
                    <a:pt x="4057" y="12684"/>
                    <a:pt x="4103" y="12704"/>
                  </a:cubicBezTo>
                  <a:lnTo>
                    <a:pt x="4204" y="12773"/>
                  </a:lnTo>
                  <a:lnTo>
                    <a:pt x="9403" y="11049"/>
                  </a:lnTo>
                  <a:close/>
                  <a:moveTo>
                    <a:pt x="10150" y="9460"/>
                  </a:moveTo>
                  <a:lnTo>
                    <a:pt x="9743" y="9765"/>
                  </a:lnTo>
                  <a:lnTo>
                    <a:pt x="6574" y="5077"/>
                  </a:lnTo>
                  <a:lnTo>
                    <a:pt x="6485" y="5059"/>
                  </a:lnTo>
                  <a:cubicBezTo>
                    <a:pt x="6346" y="4999"/>
                    <a:pt x="6248" y="4857"/>
                    <a:pt x="6246" y="4690"/>
                  </a:cubicBezTo>
                  <a:cubicBezTo>
                    <a:pt x="6244" y="4468"/>
                    <a:pt x="6414" y="4285"/>
                    <a:pt x="6627" y="4282"/>
                  </a:cubicBezTo>
                  <a:cubicBezTo>
                    <a:pt x="6839" y="4280"/>
                    <a:pt x="7014" y="4458"/>
                    <a:pt x="7016" y="4681"/>
                  </a:cubicBezTo>
                  <a:lnTo>
                    <a:pt x="6996" y="4794"/>
                  </a:lnTo>
                  <a:close/>
                  <a:moveTo>
                    <a:pt x="10215" y="12178"/>
                  </a:moveTo>
                  <a:lnTo>
                    <a:pt x="6945" y="16830"/>
                  </a:lnTo>
                  <a:lnTo>
                    <a:pt x="6946" y="16837"/>
                  </a:lnTo>
                  <a:cubicBezTo>
                    <a:pt x="6948" y="17060"/>
                    <a:pt x="6778" y="17242"/>
                    <a:pt x="6565" y="17245"/>
                  </a:cubicBezTo>
                  <a:cubicBezTo>
                    <a:pt x="6352" y="17247"/>
                    <a:pt x="6178" y="17069"/>
                    <a:pt x="6176" y="16846"/>
                  </a:cubicBezTo>
                  <a:cubicBezTo>
                    <a:pt x="6173" y="16623"/>
                    <a:pt x="6344" y="16441"/>
                    <a:pt x="6557" y="16438"/>
                  </a:cubicBezTo>
                  <a:lnTo>
                    <a:pt x="6598" y="16447"/>
                  </a:lnTo>
                  <a:lnTo>
                    <a:pt x="9817" y="11867"/>
                  </a:lnTo>
                  <a:close/>
                  <a:moveTo>
                    <a:pt x="10359" y="8711"/>
                  </a:moveTo>
                  <a:lnTo>
                    <a:pt x="9885" y="8873"/>
                  </a:lnTo>
                  <a:lnTo>
                    <a:pt x="7526" y="1211"/>
                  </a:lnTo>
                  <a:lnTo>
                    <a:pt x="7371" y="1180"/>
                  </a:lnTo>
                  <a:cubicBezTo>
                    <a:pt x="7173" y="1095"/>
                    <a:pt x="7033" y="893"/>
                    <a:pt x="7030" y="655"/>
                  </a:cubicBezTo>
                  <a:cubicBezTo>
                    <a:pt x="7027" y="338"/>
                    <a:pt x="7270" y="78"/>
                    <a:pt x="7573" y="74"/>
                  </a:cubicBezTo>
                  <a:cubicBezTo>
                    <a:pt x="7876" y="71"/>
                    <a:pt x="8124" y="325"/>
                    <a:pt x="8127" y="642"/>
                  </a:cubicBezTo>
                  <a:cubicBezTo>
                    <a:pt x="8128" y="721"/>
                    <a:pt x="8114" y="797"/>
                    <a:pt x="8087" y="866"/>
                  </a:cubicBezTo>
                  <a:lnTo>
                    <a:pt x="7991" y="1018"/>
                  </a:lnTo>
                  <a:close/>
                  <a:moveTo>
                    <a:pt x="10498" y="12913"/>
                  </a:moveTo>
                  <a:lnTo>
                    <a:pt x="8167" y="20471"/>
                  </a:lnTo>
                  <a:lnTo>
                    <a:pt x="8237" y="20519"/>
                  </a:lnTo>
                  <a:cubicBezTo>
                    <a:pt x="8337" y="20622"/>
                    <a:pt x="8400" y="20765"/>
                    <a:pt x="8402" y="20923"/>
                  </a:cubicBezTo>
                  <a:cubicBezTo>
                    <a:pt x="8405" y="21240"/>
                    <a:pt x="8162" y="21500"/>
                    <a:pt x="7860" y="21504"/>
                  </a:cubicBezTo>
                  <a:cubicBezTo>
                    <a:pt x="7557" y="21507"/>
                    <a:pt x="7308" y="21253"/>
                    <a:pt x="7305" y="20936"/>
                  </a:cubicBezTo>
                  <a:cubicBezTo>
                    <a:pt x="7302" y="20698"/>
                    <a:pt x="7438" y="20492"/>
                    <a:pt x="7634" y="20403"/>
                  </a:cubicBezTo>
                  <a:lnTo>
                    <a:pt x="7671" y="20395"/>
                  </a:lnTo>
                  <a:lnTo>
                    <a:pt x="10028" y="12752"/>
                  </a:lnTo>
                  <a:close/>
                  <a:moveTo>
                    <a:pt x="11207" y="18187"/>
                  </a:moveTo>
                  <a:cubicBezTo>
                    <a:pt x="11209" y="18409"/>
                    <a:pt x="11039" y="18592"/>
                    <a:pt x="10826" y="18594"/>
                  </a:cubicBezTo>
                  <a:cubicBezTo>
                    <a:pt x="10613" y="18597"/>
                    <a:pt x="10439" y="18419"/>
                    <a:pt x="10437" y="18196"/>
                  </a:cubicBezTo>
                  <a:cubicBezTo>
                    <a:pt x="10436" y="18085"/>
                    <a:pt x="10478" y="17983"/>
                    <a:pt x="10546" y="17909"/>
                  </a:cubicBezTo>
                  <a:lnTo>
                    <a:pt x="10565" y="17896"/>
                  </a:lnTo>
                  <a:lnTo>
                    <a:pt x="10616" y="12281"/>
                  </a:lnTo>
                  <a:lnTo>
                    <a:pt x="11111" y="12286"/>
                  </a:lnTo>
                  <a:lnTo>
                    <a:pt x="11061" y="17882"/>
                  </a:lnTo>
                  <a:lnTo>
                    <a:pt x="11091" y="17903"/>
                  </a:lnTo>
                  <a:cubicBezTo>
                    <a:pt x="11162" y="17975"/>
                    <a:pt x="11206" y="18075"/>
                    <a:pt x="11207" y="18187"/>
                  </a:cubicBezTo>
                  <a:close/>
                  <a:moveTo>
                    <a:pt x="11250" y="3255"/>
                  </a:moveTo>
                  <a:cubicBezTo>
                    <a:pt x="11252" y="3366"/>
                    <a:pt x="11210" y="3468"/>
                    <a:pt x="11141" y="3541"/>
                  </a:cubicBezTo>
                  <a:lnTo>
                    <a:pt x="11093" y="3576"/>
                  </a:lnTo>
                  <a:lnTo>
                    <a:pt x="11042" y="9327"/>
                  </a:lnTo>
                  <a:lnTo>
                    <a:pt x="10547" y="9322"/>
                  </a:lnTo>
                  <a:lnTo>
                    <a:pt x="10598" y="3549"/>
                  </a:lnTo>
                  <a:lnTo>
                    <a:pt x="10596" y="3548"/>
                  </a:lnTo>
                  <a:cubicBezTo>
                    <a:pt x="10526" y="3476"/>
                    <a:pt x="10481" y="3375"/>
                    <a:pt x="10480" y="3264"/>
                  </a:cubicBezTo>
                  <a:cubicBezTo>
                    <a:pt x="10478" y="3041"/>
                    <a:pt x="10648" y="2859"/>
                    <a:pt x="10861" y="2856"/>
                  </a:cubicBezTo>
                  <a:cubicBezTo>
                    <a:pt x="11074" y="2854"/>
                    <a:pt x="11248" y="3032"/>
                    <a:pt x="11250" y="3255"/>
                  </a:cubicBezTo>
                  <a:close/>
                  <a:moveTo>
                    <a:pt x="14646" y="21012"/>
                  </a:moveTo>
                  <a:cubicBezTo>
                    <a:pt x="14650" y="21329"/>
                    <a:pt x="14407" y="21589"/>
                    <a:pt x="14104" y="21592"/>
                  </a:cubicBezTo>
                  <a:cubicBezTo>
                    <a:pt x="13801" y="21596"/>
                    <a:pt x="13553" y="21342"/>
                    <a:pt x="13549" y="21025"/>
                  </a:cubicBezTo>
                  <a:cubicBezTo>
                    <a:pt x="13548" y="20945"/>
                    <a:pt x="13563" y="20870"/>
                    <a:pt x="13590" y="20801"/>
                  </a:cubicBezTo>
                  <a:lnTo>
                    <a:pt x="13684" y="20651"/>
                  </a:lnTo>
                  <a:lnTo>
                    <a:pt x="11297" y="12896"/>
                  </a:lnTo>
                  <a:lnTo>
                    <a:pt x="11771" y="12734"/>
                  </a:lnTo>
                  <a:lnTo>
                    <a:pt x="14148" y="20455"/>
                  </a:lnTo>
                  <a:lnTo>
                    <a:pt x="14306" y="20487"/>
                  </a:lnTo>
                  <a:cubicBezTo>
                    <a:pt x="14504" y="20571"/>
                    <a:pt x="14644" y="20774"/>
                    <a:pt x="14646" y="21012"/>
                  </a:cubicBezTo>
                  <a:close/>
                  <a:moveTo>
                    <a:pt x="14478" y="567"/>
                  </a:moveTo>
                  <a:cubicBezTo>
                    <a:pt x="14481" y="805"/>
                    <a:pt x="14345" y="1011"/>
                    <a:pt x="14149" y="1100"/>
                  </a:cubicBezTo>
                  <a:lnTo>
                    <a:pt x="14012" y="1131"/>
                  </a:lnTo>
                  <a:lnTo>
                    <a:pt x="11630" y="8855"/>
                  </a:lnTo>
                  <a:lnTo>
                    <a:pt x="11160" y="8694"/>
                  </a:lnTo>
                  <a:lnTo>
                    <a:pt x="13540" y="976"/>
                  </a:lnTo>
                  <a:lnTo>
                    <a:pt x="13426" y="803"/>
                  </a:lnTo>
                  <a:cubicBezTo>
                    <a:pt x="13398" y="735"/>
                    <a:pt x="13382" y="660"/>
                    <a:pt x="13381" y="580"/>
                  </a:cubicBezTo>
                  <a:cubicBezTo>
                    <a:pt x="13378" y="263"/>
                    <a:pt x="13620" y="3"/>
                    <a:pt x="13923" y="0"/>
                  </a:cubicBezTo>
                  <a:cubicBezTo>
                    <a:pt x="14226" y="-4"/>
                    <a:pt x="14475" y="250"/>
                    <a:pt x="14478" y="567"/>
                  </a:cubicBezTo>
                  <a:close/>
                  <a:moveTo>
                    <a:pt x="15403" y="16895"/>
                  </a:moveTo>
                  <a:cubicBezTo>
                    <a:pt x="15405" y="17118"/>
                    <a:pt x="15235" y="17300"/>
                    <a:pt x="15022" y="17303"/>
                  </a:cubicBezTo>
                  <a:cubicBezTo>
                    <a:pt x="14809" y="17305"/>
                    <a:pt x="14635" y="17127"/>
                    <a:pt x="14633" y="16904"/>
                  </a:cubicBezTo>
                  <a:lnTo>
                    <a:pt x="14652" y="16800"/>
                  </a:lnTo>
                  <a:lnTo>
                    <a:pt x="11508" y="12150"/>
                  </a:lnTo>
                  <a:lnTo>
                    <a:pt x="11915" y="11845"/>
                  </a:lnTo>
                  <a:lnTo>
                    <a:pt x="15066" y="16507"/>
                  </a:lnTo>
                  <a:lnTo>
                    <a:pt x="15164" y="16526"/>
                  </a:lnTo>
                  <a:cubicBezTo>
                    <a:pt x="15303" y="16586"/>
                    <a:pt x="15401" y="16728"/>
                    <a:pt x="15403" y="16895"/>
                  </a:cubicBezTo>
                  <a:close/>
                  <a:moveTo>
                    <a:pt x="15396" y="4746"/>
                  </a:moveTo>
                  <a:cubicBezTo>
                    <a:pt x="15398" y="4913"/>
                    <a:pt x="15303" y="5057"/>
                    <a:pt x="15165" y="5120"/>
                  </a:cubicBezTo>
                  <a:lnTo>
                    <a:pt x="15077" y="5140"/>
                  </a:lnTo>
                  <a:lnTo>
                    <a:pt x="11842" y="9741"/>
                  </a:lnTo>
                  <a:lnTo>
                    <a:pt x="11444" y="9430"/>
                  </a:lnTo>
                  <a:lnTo>
                    <a:pt x="14650" y="4871"/>
                  </a:lnTo>
                  <a:lnTo>
                    <a:pt x="14626" y="4755"/>
                  </a:lnTo>
                  <a:cubicBezTo>
                    <a:pt x="14624" y="4532"/>
                    <a:pt x="14794" y="4350"/>
                    <a:pt x="15007" y="4347"/>
                  </a:cubicBezTo>
                  <a:cubicBezTo>
                    <a:pt x="15220" y="4345"/>
                    <a:pt x="15394" y="4523"/>
                    <a:pt x="15396" y="4746"/>
                  </a:cubicBezTo>
                  <a:close/>
                  <a:moveTo>
                    <a:pt x="18016" y="8506"/>
                  </a:moveTo>
                  <a:cubicBezTo>
                    <a:pt x="18018" y="8729"/>
                    <a:pt x="17848" y="8911"/>
                    <a:pt x="17635" y="8914"/>
                  </a:cubicBezTo>
                  <a:cubicBezTo>
                    <a:pt x="17582" y="8914"/>
                    <a:pt x="17531" y="8904"/>
                    <a:pt x="17485" y="8884"/>
                  </a:cubicBezTo>
                  <a:lnTo>
                    <a:pt x="17430" y="8846"/>
                  </a:lnTo>
                  <a:lnTo>
                    <a:pt x="12257" y="10562"/>
                  </a:lnTo>
                  <a:lnTo>
                    <a:pt x="12108" y="10064"/>
                  </a:lnTo>
                  <a:lnTo>
                    <a:pt x="17280" y="8349"/>
                  </a:lnTo>
                  <a:lnTo>
                    <a:pt x="17355" y="8229"/>
                  </a:lnTo>
                  <a:cubicBezTo>
                    <a:pt x="17424" y="8155"/>
                    <a:pt x="17520" y="8109"/>
                    <a:pt x="17626" y="8107"/>
                  </a:cubicBezTo>
                  <a:cubicBezTo>
                    <a:pt x="17839" y="8105"/>
                    <a:pt x="18013" y="8283"/>
                    <a:pt x="18016" y="8506"/>
                  </a:cubicBezTo>
                  <a:close/>
                  <a:moveTo>
                    <a:pt x="18076" y="13164"/>
                  </a:moveTo>
                  <a:cubicBezTo>
                    <a:pt x="18079" y="13386"/>
                    <a:pt x="17908" y="13569"/>
                    <a:pt x="17696" y="13571"/>
                  </a:cubicBezTo>
                  <a:cubicBezTo>
                    <a:pt x="17536" y="13573"/>
                    <a:pt x="17398" y="13473"/>
                    <a:pt x="17338" y="13329"/>
                  </a:cubicBezTo>
                  <a:lnTo>
                    <a:pt x="17336" y="13318"/>
                  </a:lnTo>
                  <a:lnTo>
                    <a:pt x="12142" y="11482"/>
                  </a:lnTo>
                  <a:lnTo>
                    <a:pt x="12301" y="10984"/>
                  </a:lnTo>
                  <a:lnTo>
                    <a:pt x="17503" y="12823"/>
                  </a:lnTo>
                  <a:lnTo>
                    <a:pt x="17538" y="12798"/>
                  </a:lnTo>
                  <a:cubicBezTo>
                    <a:pt x="17583" y="12777"/>
                    <a:pt x="17634" y="12766"/>
                    <a:pt x="17687" y="12765"/>
                  </a:cubicBezTo>
                  <a:cubicBezTo>
                    <a:pt x="17900" y="12762"/>
                    <a:pt x="18074" y="12941"/>
                    <a:pt x="18076" y="13164"/>
                  </a:cubicBezTo>
                  <a:close/>
                  <a:moveTo>
                    <a:pt x="19533" y="4433"/>
                  </a:moveTo>
                  <a:cubicBezTo>
                    <a:pt x="19536" y="4750"/>
                    <a:pt x="19294" y="5010"/>
                    <a:pt x="18991" y="5013"/>
                  </a:cubicBezTo>
                  <a:lnTo>
                    <a:pt x="18785" y="4972"/>
                  </a:lnTo>
                  <a:lnTo>
                    <a:pt x="12588" y="9717"/>
                  </a:lnTo>
                  <a:lnTo>
                    <a:pt x="12297" y="9294"/>
                  </a:lnTo>
                  <a:lnTo>
                    <a:pt x="18462" y="4574"/>
                  </a:lnTo>
                  <a:lnTo>
                    <a:pt x="18436" y="4445"/>
                  </a:lnTo>
                  <a:cubicBezTo>
                    <a:pt x="18433" y="4128"/>
                    <a:pt x="18676" y="3868"/>
                    <a:pt x="18978" y="3865"/>
                  </a:cubicBezTo>
                  <a:cubicBezTo>
                    <a:pt x="19281" y="3861"/>
                    <a:pt x="19530" y="4115"/>
                    <a:pt x="19533" y="4433"/>
                  </a:cubicBezTo>
                  <a:close/>
                  <a:moveTo>
                    <a:pt x="19798" y="17102"/>
                  </a:moveTo>
                  <a:cubicBezTo>
                    <a:pt x="19801" y="17419"/>
                    <a:pt x="19559" y="17679"/>
                    <a:pt x="19256" y="17683"/>
                  </a:cubicBezTo>
                  <a:cubicBezTo>
                    <a:pt x="18953" y="17686"/>
                    <a:pt x="18704" y="17432"/>
                    <a:pt x="18701" y="17115"/>
                  </a:cubicBezTo>
                  <a:lnTo>
                    <a:pt x="18712" y="17053"/>
                  </a:lnTo>
                  <a:lnTo>
                    <a:pt x="12398" y="12214"/>
                  </a:lnTo>
                  <a:lnTo>
                    <a:pt x="12692" y="11789"/>
                  </a:lnTo>
                  <a:lnTo>
                    <a:pt x="18987" y="16614"/>
                  </a:lnTo>
                  <a:lnTo>
                    <a:pt x="19030" y="16582"/>
                  </a:lnTo>
                  <a:cubicBezTo>
                    <a:pt x="19096" y="16552"/>
                    <a:pt x="19168" y="16535"/>
                    <a:pt x="19243" y="16534"/>
                  </a:cubicBezTo>
                  <a:cubicBezTo>
                    <a:pt x="19546" y="16531"/>
                    <a:pt x="19795" y="16785"/>
                    <a:pt x="19798" y="17102"/>
                  </a:cubicBezTo>
                  <a:close/>
                  <a:moveTo>
                    <a:pt x="21594" y="10719"/>
                  </a:moveTo>
                  <a:cubicBezTo>
                    <a:pt x="21597" y="11036"/>
                    <a:pt x="21354" y="11296"/>
                    <a:pt x="21051" y="11300"/>
                  </a:cubicBezTo>
                  <a:cubicBezTo>
                    <a:pt x="20900" y="11302"/>
                    <a:pt x="20762" y="11239"/>
                    <a:pt x="20662" y="11136"/>
                  </a:cubicBezTo>
                  <a:lnTo>
                    <a:pt x="20569" y="10995"/>
                  </a:lnTo>
                  <a:lnTo>
                    <a:pt x="12900" y="10995"/>
                  </a:lnTo>
                  <a:lnTo>
                    <a:pt x="12900" y="10470"/>
                  </a:lnTo>
                  <a:lnTo>
                    <a:pt x="20562" y="10470"/>
                  </a:lnTo>
                  <a:lnTo>
                    <a:pt x="20653" y="10324"/>
                  </a:lnTo>
                  <a:cubicBezTo>
                    <a:pt x="20751" y="10219"/>
                    <a:pt x="20888" y="10153"/>
                    <a:pt x="21039" y="10152"/>
                  </a:cubicBezTo>
                  <a:cubicBezTo>
                    <a:pt x="21342" y="10148"/>
                    <a:pt x="21590" y="10402"/>
                    <a:pt x="21594" y="10719"/>
                  </a:cubicBezTo>
                  <a:close/>
                </a:path>
              </a:pathLst>
            </a:cu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45696" tIns="45696" rIns="45696" bIns="45696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</p:grpSp>
      <p:grpSp>
        <p:nvGrpSpPr>
          <p:cNvPr id="112" name="Graphic 6"/>
          <p:cNvGrpSpPr/>
          <p:nvPr/>
        </p:nvGrpSpPr>
        <p:grpSpPr>
          <a:xfrm>
            <a:off x="1183011" y="11610551"/>
            <a:ext cx="1505611" cy="1508584"/>
            <a:chOff x="0" y="0"/>
            <a:chExt cx="1505610" cy="1508582"/>
          </a:xfrm>
        </p:grpSpPr>
        <p:grpSp>
          <p:nvGrpSpPr>
            <p:cNvPr id="89" name="Graphic 6"/>
            <p:cNvGrpSpPr/>
            <p:nvPr/>
          </p:nvGrpSpPr>
          <p:grpSpPr>
            <a:xfrm>
              <a:off x="605374" y="276410"/>
              <a:ext cx="900237" cy="1169740"/>
              <a:chOff x="0" y="0"/>
              <a:chExt cx="900235" cy="1169738"/>
            </a:xfrm>
          </p:grpSpPr>
          <p:sp>
            <p:nvSpPr>
              <p:cNvPr id="77" name="Freeform 29"/>
              <p:cNvSpPr/>
              <p:nvPr/>
            </p:nvSpPr>
            <p:spPr>
              <a:xfrm rot="900000">
                <a:off x="121582" y="50497"/>
                <a:ext cx="522966" cy="1008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14" y="21600"/>
                    </a:moveTo>
                    <a:lnTo>
                      <a:pt x="88" y="16241"/>
                    </a:lnTo>
                    <a:lnTo>
                      <a:pt x="806" y="15839"/>
                    </a:lnTo>
                    <a:lnTo>
                      <a:pt x="10175" y="20351"/>
                    </a:lnTo>
                    <a:lnTo>
                      <a:pt x="10251" y="15612"/>
                    </a:lnTo>
                    <a:lnTo>
                      <a:pt x="18500" y="15377"/>
                    </a:lnTo>
                    <a:lnTo>
                      <a:pt x="10051" y="10553"/>
                    </a:lnTo>
                    <a:lnTo>
                      <a:pt x="19143" y="5676"/>
                    </a:lnTo>
                    <a:lnTo>
                      <a:pt x="10115" y="5598"/>
                    </a:lnTo>
                    <a:lnTo>
                      <a:pt x="9587" y="1209"/>
                    </a:lnTo>
                    <a:lnTo>
                      <a:pt x="730" y="5570"/>
                    </a:lnTo>
                    <a:lnTo>
                      <a:pt x="0" y="5171"/>
                    </a:lnTo>
                    <a:lnTo>
                      <a:pt x="10501" y="0"/>
                    </a:lnTo>
                    <a:lnTo>
                      <a:pt x="11111" y="5058"/>
                    </a:lnTo>
                    <a:lnTo>
                      <a:pt x="21600" y="5149"/>
                    </a:lnTo>
                    <a:lnTo>
                      <a:pt x="11500" y="10564"/>
                    </a:lnTo>
                    <a:lnTo>
                      <a:pt x="20779" y="15861"/>
                    </a:lnTo>
                    <a:lnTo>
                      <a:pt x="11301" y="16132"/>
                    </a:lnTo>
                    <a:lnTo>
                      <a:pt x="11214" y="21600"/>
                    </a:lnTo>
                    <a:close/>
                  </a:path>
                </a:pathLst>
              </a:custGeom>
              <a:solidFill>
                <a:srgbClr val="9DB69B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5696" tIns="45696" rIns="45696" bIns="45696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grpSp>
            <p:nvGrpSpPr>
              <p:cNvPr id="81" name="Graphic 6"/>
              <p:cNvGrpSpPr/>
              <p:nvPr/>
            </p:nvGrpSpPr>
            <p:grpSpPr>
              <a:xfrm>
                <a:off x="142661" y="62200"/>
                <a:ext cx="697696" cy="431171"/>
                <a:chOff x="0" y="0"/>
                <a:chExt cx="697694" cy="431169"/>
              </a:xfrm>
            </p:grpSpPr>
            <p:sp>
              <p:nvSpPr>
                <p:cNvPr id="78" name="Freeform 38"/>
                <p:cNvSpPr/>
                <p:nvPr/>
              </p:nvSpPr>
              <p:spPr>
                <a:xfrm rot="19793401">
                  <a:off x="-41191" y="230191"/>
                  <a:ext cx="705887" cy="25652"/>
                </a:xfrm>
                <a:prstGeom prst="rect">
                  <a:avLst/>
                </a:prstGeom>
                <a:solidFill>
                  <a:srgbClr val="9DB69B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45696" tIns="45696" rIns="45696" bIns="45696" numCol="1" anchor="ctr">
                  <a:noAutofit/>
                </a:bodyPr>
                <a:lstStyle/>
                <a:p>
                  <a:pPr algn="l">
                    <a:lnSpc>
                      <a:spcPct val="100000"/>
                    </a:lnSpc>
                    <a:defRPr spc="0" sz="3600">
                      <a:solidFill>
                        <a:srgbClr val="929496"/>
                      </a:solidFill>
                    </a:defRPr>
                  </a:pPr>
                </a:p>
              </p:txBody>
            </p:sp>
            <p:sp>
              <p:nvSpPr>
                <p:cNvPr id="79" name="Freeform 39"/>
                <p:cNvSpPr/>
                <p:nvPr/>
              </p:nvSpPr>
              <p:spPr>
                <a:xfrm rot="900000">
                  <a:off x="598505" y="10376"/>
                  <a:ext cx="90547" cy="787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1395" y="21600"/>
                      </a:lnTo>
                      <a:lnTo>
                        <a:pt x="0" y="522"/>
                      </a:lnTo>
                      <a:lnTo>
                        <a:pt x="6102" y="0"/>
                      </a:lnTo>
                      <a:lnTo>
                        <a:pt x="7061" y="14580"/>
                      </a:lnTo>
                      <a:lnTo>
                        <a:pt x="21600" y="1458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9DB69B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45696" tIns="45696" rIns="45696" bIns="45696" numCol="1" anchor="ctr">
                  <a:noAutofit/>
                </a:bodyPr>
                <a:lstStyle/>
                <a:p>
                  <a:pPr algn="l">
                    <a:lnSpc>
                      <a:spcPct val="100000"/>
                    </a:lnSpc>
                    <a:defRPr spc="0" sz="3600">
                      <a:solidFill>
                        <a:srgbClr val="929496"/>
                      </a:solidFill>
                    </a:defRPr>
                  </a:pPr>
                </a:p>
              </p:txBody>
            </p:sp>
            <p:sp>
              <p:nvSpPr>
                <p:cNvPr id="80" name="Freeform 40"/>
                <p:cNvSpPr/>
                <p:nvPr/>
              </p:nvSpPr>
              <p:spPr>
                <a:xfrm rot="900000">
                  <a:off x="501966" y="66524"/>
                  <a:ext cx="90548" cy="787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1377" y="21600"/>
                      </a:lnTo>
                      <a:lnTo>
                        <a:pt x="0" y="521"/>
                      </a:lnTo>
                      <a:lnTo>
                        <a:pt x="6084" y="0"/>
                      </a:lnTo>
                      <a:lnTo>
                        <a:pt x="7043" y="14567"/>
                      </a:lnTo>
                      <a:lnTo>
                        <a:pt x="21600" y="14567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9DB69B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45696" tIns="45696" rIns="45696" bIns="45696" numCol="1" anchor="ctr">
                  <a:noAutofit/>
                </a:bodyPr>
                <a:lstStyle/>
                <a:p>
                  <a:pPr algn="l">
                    <a:lnSpc>
                      <a:spcPct val="100000"/>
                    </a:lnSpc>
                    <a:defRPr spc="0" sz="3600">
                      <a:solidFill>
                        <a:srgbClr val="929496"/>
                      </a:solidFill>
                    </a:defRPr>
                  </a:pPr>
                </a:p>
              </p:txBody>
            </p:sp>
          </p:grpSp>
          <p:sp>
            <p:nvSpPr>
              <p:cNvPr id="82" name="Freeform 31"/>
              <p:cNvSpPr/>
              <p:nvPr/>
            </p:nvSpPr>
            <p:spPr>
              <a:xfrm rot="845400">
                <a:off x="137245" y="554350"/>
                <a:ext cx="705887" cy="25653"/>
              </a:xfrm>
              <a:prstGeom prst="rect">
                <a:avLst/>
              </a:prstGeom>
              <a:solidFill>
                <a:srgbClr val="9DB69B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5696" tIns="45696" rIns="45696" bIns="45696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83" name="Freeform 32"/>
              <p:cNvSpPr/>
              <p:nvPr/>
            </p:nvSpPr>
            <p:spPr>
              <a:xfrm rot="900000">
                <a:off x="807719" y="597396"/>
                <a:ext cx="78563" cy="118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697" y="21600"/>
                    </a:moveTo>
                    <a:lnTo>
                      <a:pt x="0" y="10807"/>
                    </a:lnTo>
                    <a:lnTo>
                      <a:pt x="13583" y="0"/>
                    </a:lnTo>
                    <a:lnTo>
                      <a:pt x="18988" y="3006"/>
                    </a:lnTo>
                    <a:lnTo>
                      <a:pt x="9584" y="10473"/>
                    </a:lnTo>
                    <a:lnTo>
                      <a:pt x="21600" y="18247"/>
                    </a:lnTo>
                    <a:lnTo>
                      <a:pt x="16697" y="21600"/>
                    </a:lnTo>
                    <a:close/>
                  </a:path>
                </a:pathLst>
              </a:custGeom>
              <a:solidFill>
                <a:srgbClr val="9DB69B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5696" tIns="45696" rIns="45696" bIns="45696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84" name="Freeform 33"/>
              <p:cNvSpPr/>
              <p:nvPr/>
            </p:nvSpPr>
            <p:spPr>
              <a:xfrm rot="900000">
                <a:off x="699293" y="570321"/>
                <a:ext cx="78636" cy="1181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682" y="21600"/>
                    </a:moveTo>
                    <a:lnTo>
                      <a:pt x="0" y="10807"/>
                    </a:lnTo>
                    <a:lnTo>
                      <a:pt x="13570" y="0"/>
                    </a:lnTo>
                    <a:lnTo>
                      <a:pt x="18970" y="3006"/>
                    </a:lnTo>
                    <a:lnTo>
                      <a:pt x="9596" y="10473"/>
                    </a:lnTo>
                    <a:lnTo>
                      <a:pt x="21600" y="18247"/>
                    </a:lnTo>
                    <a:lnTo>
                      <a:pt x="16682" y="21600"/>
                    </a:lnTo>
                    <a:close/>
                  </a:path>
                </a:pathLst>
              </a:custGeom>
              <a:solidFill>
                <a:srgbClr val="9DB69B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5696" tIns="45696" rIns="45696" bIns="45696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grpSp>
            <p:nvGrpSpPr>
              <p:cNvPr id="88" name="Graphic 6"/>
              <p:cNvGrpSpPr/>
              <p:nvPr/>
            </p:nvGrpSpPr>
            <p:grpSpPr>
              <a:xfrm>
                <a:off x="136940" y="474015"/>
                <a:ext cx="431809" cy="695724"/>
                <a:chOff x="0" y="0"/>
                <a:chExt cx="431807" cy="695723"/>
              </a:xfrm>
            </p:grpSpPr>
            <p:sp>
              <p:nvSpPr>
                <p:cNvPr id="85" name="Freeform 35"/>
                <p:cNvSpPr/>
                <p:nvPr/>
              </p:nvSpPr>
              <p:spPr>
                <a:xfrm rot="19806601">
                  <a:off x="174178" y="-40556"/>
                  <a:ext cx="25652" cy="705887"/>
                </a:xfrm>
                <a:prstGeom prst="rect">
                  <a:avLst/>
                </a:prstGeom>
                <a:solidFill>
                  <a:srgbClr val="9DB69B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45696" tIns="45696" rIns="45696" bIns="45696" numCol="1" anchor="ctr">
                  <a:noAutofit/>
                </a:bodyPr>
                <a:lstStyle/>
                <a:p>
                  <a:pPr algn="l">
                    <a:lnSpc>
                      <a:spcPct val="100000"/>
                    </a:lnSpc>
                    <a:defRPr spc="0" sz="3600">
                      <a:solidFill>
                        <a:srgbClr val="929496"/>
                      </a:solidFill>
                    </a:defRPr>
                  </a:pPr>
                </a:p>
              </p:txBody>
            </p:sp>
            <p:sp>
              <p:nvSpPr>
                <p:cNvPr id="86" name="Freeform 36"/>
                <p:cNvSpPr/>
                <p:nvPr/>
              </p:nvSpPr>
              <p:spPr>
                <a:xfrm rot="900000">
                  <a:off x="332608" y="606566"/>
                  <a:ext cx="90548" cy="787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6102" y="21600"/>
                      </a:moveTo>
                      <a:lnTo>
                        <a:pt x="0" y="21059"/>
                      </a:lnTo>
                      <a:lnTo>
                        <a:pt x="1395" y="0"/>
                      </a:lnTo>
                      <a:lnTo>
                        <a:pt x="21600" y="0"/>
                      </a:lnTo>
                      <a:lnTo>
                        <a:pt x="21600" y="7033"/>
                      </a:lnTo>
                      <a:lnTo>
                        <a:pt x="7061" y="7033"/>
                      </a:lnTo>
                      <a:lnTo>
                        <a:pt x="6102" y="21600"/>
                      </a:lnTo>
                      <a:close/>
                    </a:path>
                  </a:pathLst>
                </a:custGeom>
                <a:solidFill>
                  <a:srgbClr val="9DB69B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45696" tIns="45696" rIns="45696" bIns="45696" numCol="1" anchor="ctr">
                  <a:noAutofit/>
                </a:bodyPr>
                <a:lstStyle/>
                <a:p>
                  <a:pPr algn="l">
                    <a:lnSpc>
                      <a:spcPct val="100000"/>
                    </a:lnSpc>
                    <a:defRPr spc="0" sz="3600">
                      <a:solidFill>
                        <a:srgbClr val="929496"/>
                      </a:solidFill>
                    </a:defRPr>
                  </a:pPr>
                </a:p>
              </p:txBody>
            </p:sp>
            <p:sp>
              <p:nvSpPr>
                <p:cNvPr id="87" name="Freeform 37"/>
                <p:cNvSpPr/>
                <p:nvPr/>
              </p:nvSpPr>
              <p:spPr>
                <a:xfrm rot="900000">
                  <a:off x="277025" y="509658"/>
                  <a:ext cx="90548" cy="787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6102" y="21600"/>
                      </a:moveTo>
                      <a:lnTo>
                        <a:pt x="0" y="21079"/>
                      </a:lnTo>
                      <a:lnTo>
                        <a:pt x="1395" y="0"/>
                      </a:lnTo>
                      <a:lnTo>
                        <a:pt x="21600" y="0"/>
                      </a:lnTo>
                      <a:lnTo>
                        <a:pt x="21600" y="7020"/>
                      </a:lnTo>
                      <a:lnTo>
                        <a:pt x="7061" y="7020"/>
                      </a:lnTo>
                      <a:lnTo>
                        <a:pt x="6102" y="21600"/>
                      </a:lnTo>
                      <a:close/>
                    </a:path>
                  </a:pathLst>
                </a:custGeom>
                <a:solidFill>
                  <a:srgbClr val="9DB69B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45696" tIns="45696" rIns="45696" bIns="45696" numCol="1" anchor="ctr">
                  <a:noAutofit/>
                </a:bodyPr>
                <a:lstStyle/>
                <a:p>
                  <a:pPr algn="l">
                    <a:lnSpc>
                      <a:spcPct val="100000"/>
                    </a:lnSpc>
                    <a:defRPr spc="0" sz="3600">
                      <a:solidFill>
                        <a:srgbClr val="929496"/>
                      </a:solidFill>
                    </a:defRPr>
                  </a:pPr>
                </a:p>
              </p:txBody>
            </p:sp>
          </p:grpSp>
        </p:grpSp>
        <p:grpSp>
          <p:nvGrpSpPr>
            <p:cNvPr id="102" name="Graphic 6"/>
            <p:cNvGrpSpPr/>
            <p:nvPr/>
          </p:nvGrpSpPr>
          <p:grpSpPr>
            <a:xfrm>
              <a:off x="0" y="67030"/>
              <a:ext cx="888981" cy="1189600"/>
              <a:chOff x="0" y="0"/>
              <a:chExt cx="888980" cy="1189599"/>
            </a:xfrm>
          </p:grpSpPr>
          <p:sp>
            <p:nvSpPr>
              <p:cNvPr id="90" name="Freeform 17"/>
              <p:cNvSpPr/>
              <p:nvPr/>
            </p:nvSpPr>
            <p:spPr>
              <a:xfrm rot="900000">
                <a:off x="244505" y="130746"/>
                <a:ext cx="522892" cy="1008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388" y="21600"/>
                    </a:moveTo>
                    <a:lnTo>
                      <a:pt x="10300" y="16132"/>
                    </a:lnTo>
                    <a:lnTo>
                      <a:pt x="821" y="15861"/>
                    </a:lnTo>
                    <a:lnTo>
                      <a:pt x="10098" y="10564"/>
                    </a:lnTo>
                    <a:lnTo>
                      <a:pt x="0" y="5149"/>
                    </a:lnTo>
                    <a:lnTo>
                      <a:pt x="10491" y="5058"/>
                    </a:lnTo>
                    <a:lnTo>
                      <a:pt x="11100" y="0"/>
                    </a:lnTo>
                    <a:lnTo>
                      <a:pt x="21600" y="5171"/>
                    </a:lnTo>
                    <a:lnTo>
                      <a:pt x="20872" y="5568"/>
                    </a:lnTo>
                    <a:lnTo>
                      <a:pt x="12015" y="1207"/>
                    </a:lnTo>
                    <a:lnTo>
                      <a:pt x="11484" y="5598"/>
                    </a:lnTo>
                    <a:lnTo>
                      <a:pt x="2454" y="5676"/>
                    </a:lnTo>
                    <a:lnTo>
                      <a:pt x="11550" y="10551"/>
                    </a:lnTo>
                    <a:lnTo>
                      <a:pt x="3097" y="15376"/>
                    </a:lnTo>
                    <a:lnTo>
                      <a:pt x="11351" y="15612"/>
                    </a:lnTo>
                    <a:lnTo>
                      <a:pt x="11426" y="20351"/>
                    </a:lnTo>
                    <a:lnTo>
                      <a:pt x="20794" y="15839"/>
                    </a:lnTo>
                    <a:lnTo>
                      <a:pt x="21515" y="16241"/>
                    </a:lnTo>
                    <a:lnTo>
                      <a:pt x="10388" y="21600"/>
                    </a:lnTo>
                    <a:close/>
                  </a:path>
                </a:pathLst>
              </a:custGeom>
              <a:solidFill>
                <a:srgbClr val="9DB69B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5696" tIns="45696" rIns="45696" bIns="45696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grpSp>
            <p:nvGrpSpPr>
              <p:cNvPr id="94" name="Graphic 6"/>
              <p:cNvGrpSpPr/>
              <p:nvPr/>
            </p:nvGrpSpPr>
            <p:grpSpPr>
              <a:xfrm>
                <a:off x="324040" y="0"/>
                <a:ext cx="431910" cy="695581"/>
                <a:chOff x="0" y="0"/>
                <a:chExt cx="431908" cy="695580"/>
              </a:xfrm>
            </p:grpSpPr>
            <p:sp>
              <p:nvSpPr>
                <p:cNvPr id="91" name="Freeform 26"/>
                <p:cNvSpPr/>
                <p:nvPr/>
              </p:nvSpPr>
              <p:spPr>
                <a:xfrm rot="19806601">
                  <a:off x="232078" y="30250"/>
                  <a:ext cx="25653" cy="705887"/>
                </a:xfrm>
                <a:prstGeom prst="rect">
                  <a:avLst/>
                </a:prstGeom>
                <a:solidFill>
                  <a:srgbClr val="9DB69B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45696" tIns="45696" rIns="45696" bIns="45696" numCol="1" anchor="ctr">
                  <a:noAutofit/>
                </a:bodyPr>
                <a:lstStyle/>
                <a:p>
                  <a:pPr algn="l">
                    <a:lnSpc>
                      <a:spcPct val="100000"/>
                    </a:lnSpc>
                    <a:defRPr spc="0" sz="3600">
                      <a:solidFill>
                        <a:srgbClr val="929496"/>
                      </a:solidFill>
                    </a:defRPr>
                  </a:pPr>
                </a:p>
              </p:txBody>
            </p:sp>
            <p:sp>
              <p:nvSpPr>
                <p:cNvPr id="92" name="Freeform 27"/>
                <p:cNvSpPr/>
                <p:nvPr/>
              </p:nvSpPr>
              <p:spPr>
                <a:xfrm rot="900000">
                  <a:off x="8656" y="10380"/>
                  <a:ext cx="90595" cy="78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205" y="21600"/>
                      </a:moveTo>
                      <a:lnTo>
                        <a:pt x="0" y="21600"/>
                      </a:lnTo>
                      <a:lnTo>
                        <a:pt x="0" y="14567"/>
                      </a:lnTo>
                      <a:lnTo>
                        <a:pt x="14539" y="14567"/>
                      </a:lnTo>
                      <a:lnTo>
                        <a:pt x="15516" y="0"/>
                      </a:lnTo>
                      <a:lnTo>
                        <a:pt x="21600" y="541"/>
                      </a:lnTo>
                      <a:lnTo>
                        <a:pt x="20205" y="21600"/>
                      </a:lnTo>
                      <a:close/>
                    </a:path>
                  </a:pathLst>
                </a:custGeom>
                <a:solidFill>
                  <a:srgbClr val="9DB69B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45696" tIns="45696" rIns="45696" bIns="45696" numCol="1" anchor="ctr">
                  <a:noAutofit/>
                </a:bodyPr>
                <a:lstStyle/>
                <a:p>
                  <a:pPr algn="l">
                    <a:lnSpc>
                      <a:spcPct val="100000"/>
                    </a:lnSpc>
                    <a:defRPr spc="0" sz="3600">
                      <a:solidFill>
                        <a:srgbClr val="929496"/>
                      </a:solidFill>
                    </a:defRPr>
                  </a:pPr>
                </a:p>
              </p:txBody>
            </p:sp>
            <p:sp>
              <p:nvSpPr>
                <p:cNvPr id="93" name="Freeform 28"/>
                <p:cNvSpPr/>
                <p:nvPr/>
              </p:nvSpPr>
              <p:spPr>
                <a:xfrm rot="900000">
                  <a:off x="64269" y="107413"/>
                  <a:ext cx="90595" cy="787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205" y="21600"/>
                      </a:moveTo>
                      <a:lnTo>
                        <a:pt x="0" y="21600"/>
                      </a:lnTo>
                      <a:lnTo>
                        <a:pt x="0" y="14580"/>
                      </a:lnTo>
                      <a:lnTo>
                        <a:pt x="14539" y="14580"/>
                      </a:lnTo>
                      <a:lnTo>
                        <a:pt x="15498" y="0"/>
                      </a:lnTo>
                      <a:lnTo>
                        <a:pt x="21600" y="522"/>
                      </a:lnTo>
                      <a:lnTo>
                        <a:pt x="20205" y="21600"/>
                      </a:lnTo>
                      <a:close/>
                    </a:path>
                  </a:pathLst>
                </a:custGeom>
                <a:solidFill>
                  <a:srgbClr val="9DB69B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45696" tIns="45696" rIns="45696" bIns="45696" numCol="1" anchor="ctr">
                  <a:noAutofit/>
                </a:bodyPr>
                <a:lstStyle/>
                <a:p>
                  <a:pPr algn="l">
                    <a:lnSpc>
                      <a:spcPct val="100000"/>
                    </a:lnSpc>
                    <a:defRPr spc="0" sz="3600">
                      <a:solidFill>
                        <a:srgbClr val="929496"/>
                      </a:solidFill>
                    </a:defRPr>
                  </a:pPr>
                </a:p>
              </p:txBody>
            </p:sp>
          </p:grpSp>
          <p:sp>
            <p:nvSpPr>
              <p:cNvPr id="95" name="Freeform 19"/>
              <p:cNvSpPr/>
              <p:nvPr/>
            </p:nvSpPr>
            <p:spPr>
              <a:xfrm rot="17154600">
                <a:off x="394074" y="239163"/>
                <a:ext cx="25652" cy="705886"/>
              </a:xfrm>
              <a:prstGeom prst="rect">
                <a:avLst/>
              </a:prstGeom>
              <a:solidFill>
                <a:srgbClr val="9DB69B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5696" tIns="45696" rIns="45696" bIns="45696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96" name="Freeform 20"/>
              <p:cNvSpPr/>
              <p:nvPr/>
            </p:nvSpPr>
            <p:spPr>
              <a:xfrm rot="900000">
                <a:off x="13952" y="432040"/>
                <a:ext cx="78636" cy="1181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898" y="21600"/>
                    </a:moveTo>
                    <a:lnTo>
                      <a:pt x="0" y="18247"/>
                    </a:lnTo>
                    <a:lnTo>
                      <a:pt x="12004" y="10473"/>
                    </a:lnTo>
                    <a:lnTo>
                      <a:pt x="2630" y="2992"/>
                    </a:lnTo>
                    <a:lnTo>
                      <a:pt x="8030" y="0"/>
                    </a:lnTo>
                    <a:lnTo>
                      <a:pt x="21600" y="10807"/>
                    </a:lnTo>
                    <a:lnTo>
                      <a:pt x="4898" y="21600"/>
                    </a:lnTo>
                    <a:close/>
                  </a:path>
                </a:pathLst>
              </a:custGeom>
              <a:solidFill>
                <a:srgbClr val="9DB69B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5696" tIns="45696" rIns="45696" bIns="45696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97" name="Freeform 21"/>
              <p:cNvSpPr/>
              <p:nvPr/>
            </p:nvSpPr>
            <p:spPr>
              <a:xfrm rot="900000">
                <a:off x="121394" y="462785"/>
                <a:ext cx="78563" cy="118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03" y="21600"/>
                    </a:moveTo>
                    <a:lnTo>
                      <a:pt x="0" y="18247"/>
                    </a:lnTo>
                    <a:lnTo>
                      <a:pt x="12016" y="10473"/>
                    </a:lnTo>
                    <a:lnTo>
                      <a:pt x="2612" y="2992"/>
                    </a:lnTo>
                    <a:lnTo>
                      <a:pt x="8017" y="0"/>
                    </a:lnTo>
                    <a:lnTo>
                      <a:pt x="21600" y="10807"/>
                    </a:lnTo>
                    <a:lnTo>
                      <a:pt x="4903" y="21600"/>
                    </a:lnTo>
                    <a:close/>
                  </a:path>
                </a:pathLst>
              </a:custGeom>
              <a:solidFill>
                <a:srgbClr val="9DB69B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5696" tIns="45696" rIns="45696" bIns="45696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grpSp>
            <p:nvGrpSpPr>
              <p:cNvPr id="101" name="Graphic 6"/>
              <p:cNvGrpSpPr/>
              <p:nvPr/>
            </p:nvGrpSpPr>
            <p:grpSpPr>
              <a:xfrm>
                <a:off x="55237" y="677131"/>
                <a:ext cx="697820" cy="431234"/>
                <a:chOff x="0" y="0"/>
                <a:chExt cx="697818" cy="431233"/>
              </a:xfrm>
            </p:grpSpPr>
            <p:sp>
              <p:nvSpPr>
                <p:cNvPr id="98" name="Freeform 23"/>
                <p:cNvSpPr/>
                <p:nvPr/>
              </p:nvSpPr>
              <p:spPr>
                <a:xfrm rot="19793401">
                  <a:off x="33123" y="175327"/>
                  <a:ext cx="705886" cy="25652"/>
                </a:xfrm>
                <a:prstGeom prst="rect">
                  <a:avLst/>
                </a:prstGeom>
                <a:solidFill>
                  <a:srgbClr val="9DB69B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45696" tIns="45696" rIns="45696" bIns="45696" numCol="1" anchor="ctr">
                  <a:noAutofit/>
                </a:bodyPr>
                <a:lstStyle/>
                <a:p>
                  <a:pPr algn="l">
                    <a:lnSpc>
                      <a:spcPct val="100000"/>
                    </a:lnSpc>
                    <a:defRPr spc="0" sz="3600">
                      <a:solidFill>
                        <a:srgbClr val="929496"/>
                      </a:solidFill>
                    </a:defRPr>
                  </a:pPr>
                </a:p>
              </p:txBody>
            </p:sp>
            <p:sp>
              <p:nvSpPr>
                <p:cNvPr id="99" name="Freeform 24"/>
                <p:cNvSpPr/>
                <p:nvPr/>
              </p:nvSpPr>
              <p:spPr>
                <a:xfrm rot="900000">
                  <a:off x="8652" y="342077"/>
                  <a:ext cx="90548" cy="787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516" y="21600"/>
                      </a:moveTo>
                      <a:lnTo>
                        <a:pt x="14557" y="7013"/>
                      </a:lnTo>
                      <a:lnTo>
                        <a:pt x="0" y="7013"/>
                      </a:lnTo>
                      <a:lnTo>
                        <a:pt x="0" y="0"/>
                      </a:lnTo>
                      <a:lnTo>
                        <a:pt x="20223" y="0"/>
                      </a:lnTo>
                      <a:lnTo>
                        <a:pt x="21600" y="21059"/>
                      </a:lnTo>
                      <a:lnTo>
                        <a:pt x="15516" y="21600"/>
                      </a:lnTo>
                      <a:close/>
                    </a:path>
                  </a:pathLst>
                </a:custGeom>
                <a:solidFill>
                  <a:srgbClr val="9DB69B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45696" tIns="45696" rIns="45696" bIns="45696" numCol="1" anchor="ctr">
                  <a:noAutofit/>
                </a:bodyPr>
                <a:lstStyle/>
                <a:p>
                  <a:pPr algn="l">
                    <a:lnSpc>
                      <a:spcPct val="100000"/>
                    </a:lnSpc>
                    <a:defRPr spc="0" sz="3600">
                      <a:solidFill>
                        <a:srgbClr val="929496"/>
                      </a:solidFill>
                    </a:defRPr>
                  </a:pPr>
                </a:p>
              </p:txBody>
            </p:sp>
            <p:sp>
              <p:nvSpPr>
                <p:cNvPr id="100" name="Freeform 25"/>
                <p:cNvSpPr/>
                <p:nvPr/>
              </p:nvSpPr>
              <p:spPr>
                <a:xfrm rot="900000">
                  <a:off x="105271" y="285876"/>
                  <a:ext cx="90547" cy="787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498" y="21600"/>
                      </a:moveTo>
                      <a:lnTo>
                        <a:pt x="14539" y="7033"/>
                      </a:lnTo>
                      <a:lnTo>
                        <a:pt x="0" y="7033"/>
                      </a:lnTo>
                      <a:lnTo>
                        <a:pt x="0" y="0"/>
                      </a:lnTo>
                      <a:lnTo>
                        <a:pt x="20205" y="0"/>
                      </a:lnTo>
                      <a:lnTo>
                        <a:pt x="21600" y="21079"/>
                      </a:lnTo>
                      <a:lnTo>
                        <a:pt x="15498" y="21600"/>
                      </a:lnTo>
                      <a:close/>
                    </a:path>
                  </a:pathLst>
                </a:custGeom>
                <a:solidFill>
                  <a:srgbClr val="9DB69B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45696" tIns="45696" rIns="45696" bIns="45696" numCol="1" anchor="ctr">
                  <a:noAutofit/>
                </a:bodyPr>
                <a:lstStyle/>
                <a:p>
                  <a:pPr algn="l">
                    <a:lnSpc>
                      <a:spcPct val="100000"/>
                    </a:lnSpc>
                    <a:defRPr spc="0" sz="3600">
                      <a:solidFill>
                        <a:srgbClr val="929496"/>
                      </a:solidFill>
                    </a:defRPr>
                  </a:pPr>
                </a:p>
              </p:txBody>
            </p:sp>
          </p:grpSp>
        </p:grpSp>
        <p:sp>
          <p:nvSpPr>
            <p:cNvPr id="103" name="Freeform 8"/>
            <p:cNvSpPr/>
            <p:nvPr/>
          </p:nvSpPr>
          <p:spPr>
            <a:xfrm rot="900000">
              <a:off x="737800" y="744944"/>
              <a:ext cx="23971" cy="23972"/>
            </a:xfrm>
            <a:prstGeom prst="ellipse">
              <a:avLst/>
            </a:prstGeom>
            <a:solidFill>
              <a:srgbClr val="9DB69B"/>
            </a:solidFill>
            <a:ln w="3175" cap="flat">
              <a:noFill/>
              <a:miter lim="400000"/>
            </a:ln>
            <a:effectLst/>
          </p:spPr>
          <p:txBody>
            <a:bodyPr wrap="square" lIns="45696" tIns="45696" rIns="45696" bIns="45696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grpSp>
          <p:nvGrpSpPr>
            <p:cNvPr id="107" name="Graphic 6"/>
            <p:cNvGrpSpPr/>
            <p:nvPr/>
          </p:nvGrpSpPr>
          <p:grpSpPr>
            <a:xfrm>
              <a:off x="740866" y="-1"/>
              <a:ext cx="264652" cy="752624"/>
              <a:chOff x="0" y="0"/>
              <a:chExt cx="264650" cy="752622"/>
            </a:xfrm>
          </p:grpSpPr>
          <p:sp>
            <p:nvSpPr>
              <p:cNvPr id="104" name="Freeform 14"/>
              <p:cNvSpPr/>
              <p:nvPr/>
            </p:nvSpPr>
            <p:spPr>
              <a:xfrm rot="892200">
                <a:off x="90144" y="55265"/>
                <a:ext cx="25653" cy="705886"/>
              </a:xfrm>
              <a:prstGeom prst="rect">
                <a:avLst/>
              </a:prstGeom>
              <a:solidFill>
                <a:srgbClr val="9DB69B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5696" tIns="45696" rIns="45696" bIns="45696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105" name="Freeform 15"/>
              <p:cNvSpPr/>
              <p:nvPr/>
            </p:nvSpPr>
            <p:spPr>
              <a:xfrm rot="900000">
                <a:off x="138182" y="13988"/>
                <a:ext cx="118380" cy="780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60" y="21600"/>
                    </a:moveTo>
                    <a:lnTo>
                      <a:pt x="0" y="7706"/>
                    </a:lnTo>
                    <a:lnTo>
                      <a:pt x="3042" y="2326"/>
                    </a:lnTo>
                    <a:lnTo>
                      <a:pt x="10420" y="11933"/>
                    </a:lnTo>
                    <a:lnTo>
                      <a:pt x="18291" y="0"/>
                    </a:lnTo>
                    <a:lnTo>
                      <a:pt x="21600" y="5016"/>
                    </a:lnTo>
                    <a:lnTo>
                      <a:pt x="10660" y="21600"/>
                    </a:lnTo>
                    <a:close/>
                  </a:path>
                </a:pathLst>
              </a:custGeom>
              <a:solidFill>
                <a:srgbClr val="9DB69B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5696" tIns="45696" rIns="45696" bIns="45696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106" name="Freeform 16"/>
              <p:cNvSpPr/>
              <p:nvPr/>
            </p:nvSpPr>
            <p:spPr>
              <a:xfrm rot="900000">
                <a:off x="109600" y="122072"/>
                <a:ext cx="118380" cy="780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60" y="21600"/>
                    </a:moveTo>
                    <a:lnTo>
                      <a:pt x="0" y="7706"/>
                    </a:lnTo>
                    <a:lnTo>
                      <a:pt x="3042" y="2326"/>
                    </a:lnTo>
                    <a:lnTo>
                      <a:pt x="10420" y="11933"/>
                    </a:lnTo>
                    <a:lnTo>
                      <a:pt x="18291" y="0"/>
                    </a:lnTo>
                    <a:lnTo>
                      <a:pt x="21600" y="5016"/>
                    </a:lnTo>
                    <a:lnTo>
                      <a:pt x="10660" y="21600"/>
                    </a:lnTo>
                    <a:close/>
                  </a:path>
                </a:pathLst>
              </a:custGeom>
              <a:solidFill>
                <a:srgbClr val="9DB69B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5696" tIns="45696" rIns="45696" bIns="45696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</p:grpSp>
        <p:grpSp>
          <p:nvGrpSpPr>
            <p:cNvPr id="111" name="Graphic 6"/>
            <p:cNvGrpSpPr/>
            <p:nvPr/>
          </p:nvGrpSpPr>
          <p:grpSpPr>
            <a:xfrm>
              <a:off x="494546" y="756771"/>
              <a:ext cx="267683" cy="751812"/>
              <a:chOff x="0" y="0"/>
              <a:chExt cx="267682" cy="751811"/>
            </a:xfrm>
          </p:grpSpPr>
          <p:sp>
            <p:nvSpPr>
              <p:cNvPr id="108" name="Freeform 11"/>
              <p:cNvSpPr/>
              <p:nvPr/>
            </p:nvSpPr>
            <p:spPr>
              <a:xfrm rot="17107800">
                <a:off x="-189763" y="331230"/>
                <a:ext cx="705886" cy="25652"/>
              </a:xfrm>
              <a:prstGeom prst="rect">
                <a:avLst/>
              </a:prstGeom>
              <a:solidFill>
                <a:srgbClr val="9DB69B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5696" tIns="45696" rIns="45696" bIns="45696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109" name="Freeform 12"/>
              <p:cNvSpPr/>
              <p:nvPr/>
            </p:nvSpPr>
            <p:spPr>
              <a:xfrm rot="900000">
                <a:off x="8084" y="659780"/>
                <a:ext cx="118319" cy="7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291" y="21600"/>
                    </a:moveTo>
                    <a:lnTo>
                      <a:pt x="10420" y="9668"/>
                    </a:lnTo>
                    <a:lnTo>
                      <a:pt x="3042" y="19274"/>
                    </a:lnTo>
                    <a:lnTo>
                      <a:pt x="0" y="13894"/>
                    </a:lnTo>
                    <a:lnTo>
                      <a:pt x="10673" y="0"/>
                    </a:lnTo>
                    <a:lnTo>
                      <a:pt x="21600" y="16584"/>
                    </a:lnTo>
                    <a:lnTo>
                      <a:pt x="18291" y="21600"/>
                    </a:lnTo>
                    <a:close/>
                  </a:path>
                </a:pathLst>
              </a:custGeom>
              <a:solidFill>
                <a:srgbClr val="9DB69B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5696" tIns="45696" rIns="45696" bIns="45696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110" name="Freeform 13"/>
              <p:cNvSpPr/>
              <p:nvPr/>
            </p:nvSpPr>
            <p:spPr>
              <a:xfrm rot="900000">
                <a:off x="37357" y="551942"/>
                <a:ext cx="118319" cy="7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291" y="21600"/>
                    </a:moveTo>
                    <a:lnTo>
                      <a:pt x="10433" y="9668"/>
                    </a:lnTo>
                    <a:lnTo>
                      <a:pt x="3042" y="19274"/>
                    </a:lnTo>
                    <a:lnTo>
                      <a:pt x="0" y="13894"/>
                    </a:lnTo>
                    <a:lnTo>
                      <a:pt x="10673" y="0"/>
                    </a:lnTo>
                    <a:lnTo>
                      <a:pt x="21600" y="16584"/>
                    </a:lnTo>
                    <a:lnTo>
                      <a:pt x="18291" y="21600"/>
                    </a:lnTo>
                    <a:close/>
                  </a:path>
                </a:pathLst>
              </a:custGeom>
              <a:solidFill>
                <a:srgbClr val="9DB69B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5696" tIns="45696" rIns="45696" bIns="45696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</p:grpSp>
      </p:grpSp>
      <p:sp>
        <p:nvSpPr>
          <p:cNvPr id="113" name="Rounded Rectangle"/>
          <p:cNvSpPr/>
          <p:nvPr/>
        </p:nvSpPr>
        <p:spPr>
          <a:xfrm>
            <a:off x="10463525" y="11947339"/>
            <a:ext cx="9589362" cy="1508584"/>
          </a:xfrm>
          <a:prstGeom prst="roundRect">
            <a:avLst>
              <a:gd name="adj" fmla="val 13881"/>
            </a:avLst>
          </a:prstGeom>
          <a:solidFill>
            <a:srgbClr val="000000"/>
          </a:solidFill>
          <a:ln w="3175">
            <a:miter lim="400000"/>
          </a:ln>
        </p:spPr>
        <p:txBody>
          <a:bodyPr lIns="45696" tIns="45696" rIns="45696" bIns="45696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4" name="TextBox 6"/>
          <p:cNvSpPr txBox="1"/>
          <p:nvPr/>
        </p:nvSpPr>
        <p:spPr>
          <a:xfrm>
            <a:off x="9537382" y="12006078"/>
            <a:ext cx="8906744" cy="1391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6" tIns="45696" rIns="45696" bIns="45696"/>
          <a:lstStyle>
            <a:lvl1pPr defTabSz="914400">
              <a:lnSpc>
                <a:spcPct val="100000"/>
              </a:lnSpc>
              <a:spcBef>
                <a:spcPts val="1200"/>
              </a:spcBef>
              <a:defRPr spc="116" sz="5800">
                <a:solidFill>
                  <a:srgbClr val="F5F6F5"/>
                </a:solidFill>
                <a:latin typeface="+mn-lt"/>
                <a:ea typeface="+mn-ea"/>
                <a:cs typeface="+mn-cs"/>
                <a:sym typeface="Kanit Medium"/>
              </a:defRPr>
            </a:lvl1pPr>
          </a:lstStyle>
          <a:p>
            <a:pPr/>
            <a:r>
              <a:t>ดร. ดรุณี ปัญจรัตนากร</a:t>
            </a:r>
          </a:p>
        </p:txBody>
      </p:sp>
      <p:grpSp>
        <p:nvGrpSpPr>
          <p:cNvPr id="119" name="Group"/>
          <p:cNvGrpSpPr/>
          <p:nvPr/>
        </p:nvGrpSpPr>
        <p:grpSpPr>
          <a:xfrm>
            <a:off x="3132739" y="3754448"/>
            <a:ext cx="2466601" cy="426001"/>
            <a:chOff x="0" y="0"/>
            <a:chExt cx="2466600" cy="425999"/>
          </a:xfrm>
        </p:grpSpPr>
        <p:sp>
          <p:nvSpPr>
            <p:cNvPr id="115" name="Freeform 342"/>
            <p:cNvSpPr/>
            <p:nvPr/>
          </p:nvSpPr>
          <p:spPr>
            <a:xfrm>
              <a:off x="0" y="0"/>
              <a:ext cx="426085" cy="426000"/>
            </a:xfrm>
            <a:prstGeom prst="ellipse">
              <a:avLst/>
            </a:prstGeom>
            <a:solidFill>
              <a:schemeClr val="accent3">
                <a:lumOff val="-8509"/>
              </a:schemeClr>
            </a:solidFill>
            <a:ln w="3175" cap="flat">
              <a:noFill/>
              <a:miter lim="400000"/>
            </a:ln>
            <a:effectLst/>
          </p:spPr>
          <p:txBody>
            <a:bodyPr wrap="square" lIns="45696" tIns="45696" rIns="45696" bIns="45696" numCol="1" anchor="ctr">
              <a:noAutofit/>
            </a:bodyPr>
            <a:lstStyle/>
            <a:p>
              <a:pPr algn="l" defTabSz="914400">
                <a:lnSpc>
                  <a:spcPct val="100000"/>
                </a:lnSpc>
                <a:defRPr spc="0" sz="1800">
                  <a:solidFill>
                    <a:srgbClr val="131B29"/>
                  </a:solidFill>
                </a:defRPr>
              </a:pPr>
            </a:p>
          </p:txBody>
        </p:sp>
        <p:sp>
          <p:nvSpPr>
            <p:cNvPr id="116" name="Freeform 343"/>
            <p:cNvSpPr/>
            <p:nvPr/>
          </p:nvSpPr>
          <p:spPr>
            <a:xfrm>
              <a:off x="680172" y="0"/>
              <a:ext cx="426085" cy="426000"/>
            </a:xfrm>
            <a:prstGeom prst="ellipse">
              <a:avLst/>
            </a:prstGeom>
            <a:solidFill>
              <a:srgbClr val="A97546"/>
            </a:solidFill>
            <a:ln w="3175" cap="flat">
              <a:noFill/>
              <a:miter lim="400000"/>
            </a:ln>
            <a:effectLst/>
          </p:spPr>
          <p:txBody>
            <a:bodyPr wrap="square" lIns="45696" tIns="45696" rIns="45696" bIns="45696" numCol="1" anchor="ctr">
              <a:noAutofit/>
            </a:bodyPr>
            <a:lstStyle/>
            <a:p>
              <a:pPr algn="l" defTabSz="914400">
                <a:lnSpc>
                  <a:spcPct val="100000"/>
                </a:lnSpc>
                <a:defRPr spc="0" sz="1800">
                  <a:solidFill>
                    <a:srgbClr val="131B29"/>
                  </a:solidFill>
                </a:defRPr>
              </a:pPr>
            </a:p>
          </p:txBody>
        </p:sp>
        <p:sp>
          <p:nvSpPr>
            <p:cNvPr id="117" name="Freeform 344"/>
            <p:cNvSpPr/>
            <p:nvPr/>
          </p:nvSpPr>
          <p:spPr>
            <a:xfrm>
              <a:off x="1360344" y="0"/>
              <a:ext cx="426085" cy="426000"/>
            </a:xfrm>
            <a:prstGeom prst="ellipse">
              <a:avLst/>
            </a:prstGeom>
            <a:solidFill>
              <a:srgbClr val="B24150"/>
            </a:solidFill>
            <a:ln w="3175" cap="flat">
              <a:noFill/>
              <a:miter lim="400000"/>
            </a:ln>
            <a:effectLst/>
          </p:spPr>
          <p:txBody>
            <a:bodyPr wrap="square" lIns="45696" tIns="45696" rIns="45696" bIns="45696" numCol="1" anchor="ctr">
              <a:noAutofit/>
            </a:bodyPr>
            <a:lstStyle/>
            <a:p>
              <a:pPr algn="l" defTabSz="914400">
                <a:lnSpc>
                  <a:spcPct val="100000"/>
                </a:lnSpc>
                <a:defRPr spc="0" sz="1800">
                  <a:solidFill>
                    <a:srgbClr val="131B29"/>
                  </a:solidFill>
                </a:defRPr>
              </a:pPr>
            </a:p>
          </p:txBody>
        </p:sp>
        <p:sp>
          <p:nvSpPr>
            <p:cNvPr id="118" name="Freeform 344"/>
            <p:cNvSpPr/>
            <p:nvPr/>
          </p:nvSpPr>
          <p:spPr>
            <a:xfrm>
              <a:off x="2040515" y="0"/>
              <a:ext cx="426086" cy="426000"/>
            </a:xfrm>
            <a:prstGeom prst="ellipse">
              <a:avLst/>
            </a:prstGeom>
            <a:solidFill>
              <a:srgbClr val="4A8A7D"/>
            </a:solidFill>
            <a:ln w="3175" cap="flat">
              <a:noFill/>
              <a:miter lim="400000"/>
            </a:ln>
            <a:effectLst/>
          </p:spPr>
          <p:txBody>
            <a:bodyPr wrap="square" lIns="45696" tIns="45696" rIns="45696" bIns="45696" numCol="1" anchor="ctr">
              <a:noAutofit/>
            </a:bodyPr>
            <a:lstStyle/>
            <a:p>
              <a:pPr algn="l" defTabSz="914400">
                <a:lnSpc>
                  <a:spcPct val="100000"/>
                </a:lnSpc>
                <a:defRPr spc="0" sz="1800">
                  <a:solidFill>
                    <a:srgbClr val="131B29"/>
                  </a:solidFill>
                </a:defRPr>
              </a:pPr>
            </a:p>
          </p:txBody>
        </p:sp>
      </p:grpSp>
      <p:grpSp>
        <p:nvGrpSpPr>
          <p:cNvPr id="122" name="Freeform 341"/>
          <p:cNvGrpSpPr/>
          <p:nvPr/>
        </p:nvGrpSpPr>
        <p:grpSpPr>
          <a:xfrm>
            <a:off x="1284257" y="964411"/>
            <a:ext cx="20355984" cy="10624156"/>
            <a:chOff x="0" y="0"/>
            <a:chExt cx="20355983" cy="10624154"/>
          </a:xfrm>
        </p:grpSpPr>
        <p:sp>
          <p:nvSpPr>
            <p:cNvPr id="121" name="Freeform 341"/>
            <p:cNvSpPr/>
            <p:nvPr/>
          </p:nvSpPr>
          <p:spPr>
            <a:xfrm>
              <a:off x="6349" y="6350"/>
              <a:ext cx="20343285" cy="10611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8" h="21600" fill="norm" stroke="1" extrusionOk="0">
                  <a:moveTo>
                    <a:pt x="20986" y="0"/>
                  </a:moveTo>
                  <a:lnTo>
                    <a:pt x="614" y="0"/>
                  </a:lnTo>
                  <a:cubicBezTo>
                    <a:pt x="276" y="0"/>
                    <a:pt x="0" y="452"/>
                    <a:pt x="0" y="1003"/>
                  </a:cubicBezTo>
                  <a:lnTo>
                    <a:pt x="0" y="20597"/>
                  </a:lnTo>
                  <a:cubicBezTo>
                    <a:pt x="0" y="21152"/>
                    <a:pt x="276" y="21600"/>
                    <a:pt x="614" y="21600"/>
                  </a:cubicBezTo>
                  <a:lnTo>
                    <a:pt x="20984" y="21600"/>
                  </a:lnTo>
                  <a:cubicBezTo>
                    <a:pt x="21324" y="21600"/>
                    <a:pt x="21598" y="21148"/>
                    <a:pt x="21598" y="20597"/>
                  </a:cubicBezTo>
                  <a:lnTo>
                    <a:pt x="21598" y="1003"/>
                  </a:lnTo>
                  <a:cubicBezTo>
                    <a:pt x="21600" y="452"/>
                    <a:pt x="21326" y="0"/>
                    <a:pt x="20986" y="0"/>
                  </a:cubicBezTo>
                  <a:close/>
                  <a:moveTo>
                    <a:pt x="21498" y="20597"/>
                  </a:moveTo>
                  <a:cubicBezTo>
                    <a:pt x="21498" y="21059"/>
                    <a:pt x="21269" y="21434"/>
                    <a:pt x="20986" y="21434"/>
                  </a:cubicBezTo>
                  <a:lnTo>
                    <a:pt x="614" y="21434"/>
                  </a:lnTo>
                  <a:cubicBezTo>
                    <a:pt x="331" y="21437"/>
                    <a:pt x="102" y="21062"/>
                    <a:pt x="102" y="20597"/>
                  </a:cubicBezTo>
                  <a:lnTo>
                    <a:pt x="102" y="1003"/>
                  </a:lnTo>
                  <a:cubicBezTo>
                    <a:pt x="102" y="541"/>
                    <a:pt x="331" y="166"/>
                    <a:pt x="614" y="166"/>
                  </a:cubicBezTo>
                  <a:lnTo>
                    <a:pt x="20984" y="166"/>
                  </a:lnTo>
                  <a:cubicBezTo>
                    <a:pt x="21267" y="166"/>
                    <a:pt x="21496" y="541"/>
                    <a:pt x="21496" y="1003"/>
                  </a:cubicBezTo>
                  <a:lnTo>
                    <a:pt x="21496" y="20597"/>
                  </a:lnTo>
                  <a:lnTo>
                    <a:pt x="21498" y="20597"/>
                  </a:lnTo>
                  <a:close/>
                </a:path>
              </a:pathLst>
            </a:custGeom>
            <a:solidFill>
              <a:srgbClr val="F5F6F5"/>
            </a:solidFill>
            <a:ln>
              <a:noFill/>
            </a:ln>
            <a:effectLst/>
          </p:spPr>
          <p:txBody>
            <a:bodyPr wrap="square" lIns="45696" tIns="45696" rIns="45696" bIns="45696" numCol="1" anchor="ctr">
              <a:noAutofit/>
            </a:bodyPr>
            <a:lstStyle/>
            <a:p>
              <a:pPr algn="l" defTabSz="914400">
                <a:lnSpc>
                  <a:spcPct val="100000"/>
                </a:lnSpc>
                <a:defRPr spc="0" sz="1800">
                  <a:solidFill>
                    <a:srgbClr val="131B29"/>
                  </a:solidFill>
                </a:defRPr>
              </a:pPr>
            </a:p>
          </p:txBody>
        </p:sp>
        <p:pic>
          <p:nvPicPr>
            <p:cNvPr id="120" name="Freeform 341" descr="Freeform 341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0"/>
              <a:ext cx="20355985" cy="10624155"/>
            </a:xfrm>
            <a:prstGeom prst="rect">
              <a:avLst/>
            </a:prstGeom>
            <a:effectLst/>
          </p:spPr>
        </p:pic>
      </p:grpSp>
      <p:pic>
        <p:nvPicPr>
          <p:cNvPr id="123" name="J004.png" descr="J00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217920" y="4627935"/>
            <a:ext cx="6219760" cy="93423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E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pasted-movie.png"/>
          <p:cNvGrpSpPr/>
          <p:nvPr/>
        </p:nvGrpSpPr>
        <p:grpSpPr>
          <a:xfrm>
            <a:off x="476616" y="2415937"/>
            <a:ext cx="23418068" cy="10430202"/>
            <a:chOff x="0" y="0"/>
            <a:chExt cx="23418066" cy="10430201"/>
          </a:xfrm>
        </p:grpSpPr>
        <p:pic>
          <p:nvPicPr>
            <p:cNvPr id="318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900" y="139700"/>
              <a:ext cx="22986267" cy="987140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7" name="pasted-movie.png" descr="pasted-movi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3418067" cy="10430202"/>
            </a:xfrm>
            <a:prstGeom prst="rect">
              <a:avLst/>
            </a:prstGeom>
            <a:effectLst/>
          </p:spPr>
        </p:pic>
      </p:grpSp>
      <p:sp>
        <p:nvSpPr>
          <p:cNvPr id="320" name="Oval 99"/>
          <p:cNvSpPr/>
          <p:nvPr/>
        </p:nvSpPr>
        <p:spPr>
          <a:xfrm>
            <a:off x="-1500957" y="-1553771"/>
            <a:ext cx="3666090" cy="3666089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defRPr spc="0" sz="1800">
                <a:solidFill>
                  <a:srgbClr val="FFFFFF"/>
                </a:solidFill>
              </a:defRPr>
            </a:pPr>
          </a:p>
        </p:txBody>
      </p:sp>
      <p:sp>
        <p:nvSpPr>
          <p:cNvPr id="321" name="Freeform 38"/>
          <p:cNvSpPr/>
          <p:nvPr/>
        </p:nvSpPr>
        <p:spPr>
          <a:xfrm rot="16238401">
            <a:off x="21221403" y="459443"/>
            <a:ext cx="2052308" cy="194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3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322" name="Freeform 38"/>
          <p:cNvSpPr/>
          <p:nvPr/>
        </p:nvSpPr>
        <p:spPr>
          <a:xfrm rot="16238401">
            <a:off x="22065913" y="1245711"/>
            <a:ext cx="2052308" cy="194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3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323" name="TextBox 1"/>
          <p:cNvSpPr txBox="1"/>
          <p:nvPr/>
        </p:nvSpPr>
        <p:spPr>
          <a:xfrm>
            <a:off x="5775572" y="-42659"/>
            <a:ext cx="13108345" cy="25044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defTabSz="914400">
              <a:lnSpc>
                <a:spcPct val="100000"/>
              </a:lnSpc>
              <a:defRPr spc="254" sz="12700">
                <a:solidFill>
                  <a:srgbClr val="000000"/>
                </a:solidFill>
                <a:latin typeface="+mn-lt"/>
                <a:ea typeface="+mn-ea"/>
                <a:cs typeface="+mn-cs"/>
                <a:sym typeface="Kanit Medium"/>
              </a:defRPr>
            </a:lvl1pPr>
          </a:lstStyle>
          <a:p>
            <a:pPr/>
            <a:r>
              <a:t>ChatGPT</a:t>
            </a:r>
          </a:p>
        </p:txBody>
      </p:sp>
      <p:sp>
        <p:nvSpPr>
          <p:cNvPr id="3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7" name="Rectangle"/>
          <p:cNvSpPr/>
          <p:nvPr/>
        </p:nvSpPr>
        <p:spPr>
          <a:xfrm>
            <a:off x="6867" y="-14367"/>
            <a:ext cx="24400074" cy="2248789"/>
          </a:xfrm>
          <a:prstGeom prst="rect">
            <a:avLst/>
          </a:prstGeom>
          <a:solidFill>
            <a:srgbClr val="171717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98" name="Google Scholar"/>
          <p:cNvSpPr txBox="1"/>
          <p:nvPr/>
        </p:nvSpPr>
        <p:spPr>
          <a:xfrm>
            <a:off x="935693" y="226107"/>
            <a:ext cx="8135215" cy="176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76" sz="88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Google Scholar </a:t>
            </a:r>
          </a:p>
        </p:txBody>
      </p:sp>
      <p:sp>
        <p:nvSpPr>
          <p:cNvPr id="1699" name="https://scholar.google.com/"/>
          <p:cNvSpPr txBox="1"/>
          <p:nvPr/>
        </p:nvSpPr>
        <p:spPr>
          <a:xfrm>
            <a:off x="10189999" y="276907"/>
            <a:ext cx="13497535" cy="166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66" sz="83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https://scholar.google.com/</a:t>
            </a:r>
          </a:p>
        </p:txBody>
      </p:sp>
      <p:grpSp>
        <p:nvGrpSpPr>
          <p:cNvPr id="1702" name="pasted-movie.png"/>
          <p:cNvGrpSpPr/>
          <p:nvPr/>
        </p:nvGrpSpPr>
        <p:grpSpPr>
          <a:xfrm>
            <a:off x="2006700" y="2565746"/>
            <a:ext cx="20400407" cy="10940757"/>
            <a:chOff x="0" y="0"/>
            <a:chExt cx="20400405" cy="10940755"/>
          </a:xfrm>
        </p:grpSpPr>
        <p:pic>
          <p:nvPicPr>
            <p:cNvPr id="1701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900" y="139700"/>
              <a:ext cx="19968606" cy="1038195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00" name="pasted-movie.png" descr="pasted-movi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0400406" cy="10940756"/>
            </a:xfrm>
            <a:prstGeom prst="rect">
              <a:avLst/>
            </a:prstGeom>
            <a:effectLst/>
          </p:spPr>
        </p:pic>
      </p:grpSp>
      <p:sp>
        <p:nvSpPr>
          <p:cNvPr id="17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92998" y="3030756"/>
            <a:ext cx="18881427" cy="89095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6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8150" y="2138095"/>
            <a:ext cx="4991213" cy="1631413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707" name="Rectangle"/>
          <p:cNvSpPr/>
          <p:nvPr/>
        </p:nvSpPr>
        <p:spPr>
          <a:xfrm>
            <a:off x="90661" y="-14367"/>
            <a:ext cx="24400075" cy="224878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08" name="Rectangle"/>
          <p:cNvSpPr/>
          <p:nvPr/>
        </p:nvSpPr>
        <p:spPr>
          <a:xfrm>
            <a:off x="-28150" y="-14367"/>
            <a:ext cx="4991213" cy="2248789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709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8887" y="658530"/>
            <a:ext cx="3897139" cy="902996"/>
          </a:xfrm>
          <a:prstGeom prst="rect">
            <a:avLst/>
          </a:prstGeom>
          <a:ln w="12700">
            <a:miter lim="400000"/>
          </a:ln>
        </p:spPr>
      </p:pic>
      <p:sp>
        <p:nvSpPr>
          <p:cNvPr id="1710" name="Freeform 38"/>
          <p:cNvSpPr/>
          <p:nvPr/>
        </p:nvSpPr>
        <p:spPr>
          <a:xfrm rot="16238401">
            <a:off x="21862735" y="3547430"/>
            <a:ext cx="1558234" cy="1332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711" name="Freeform 38"/>
          <p:cNvSpPr/>
          <p:nvPr/>
        </p:nvSpPr>
        <p:spPr>
          <a:xfrm rot="16238401">
            <a:off x="22879665" y="4163192"/>
            <a:ext cx="1459402" cy="15776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712" name="Citation Generator"/>
          <p:cNvSpPr txBox="1"/>
          <p:nvPr/>
        </p:nvSpPr>
        <p:spPr>
          <a:xfrm>
            <a:off x="8163946" y="143557"/>
            <a:ext cx="10879571" cy="1932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94" sz="97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Citation Generator </a:t>
            </a:r>
          </a:p>
        </p:txBody>
      </p:sp>
      <p:sp>
        <p:nvSpPr>
          <p:cNvPr id="1713" name="Rectangle"/>
          <p:cNvSpPr/>
          <p:nvPr/>
        </p:nvSpPr>
        <p:spPr>
          <a:xfrm>
            <a:off x="239182" y="9602659"/>
            <a:ext cx="3846338" cy="852196"/>
          </a:xfrm>
          <a:prstGeom prst="rect">
            <a:avLst/>
          </a:prstGeom>
          <a:ln w="508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6" name="Graphic 386"/>
          <p:cNvSpPr/>
          <p:nvPr/>
        </p:nvSpPr>
        <p:spPr>
          <a:xfrm rot="13500000">
            <a:off x="-1382951" y="56035"/>
            <a:ext cx="2478135" cy="5982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38" h="21474" fill="norm" stroke="1" extrusionOk="0">
                <a:moveTo>
                  <a:pt x="19211" y="8505"/>
                </a:moveTo>
                <a:cubicBezTo>
                  <a:pt x="18586" y="8361"/>
                  <a:pt x="17884" y="8278"/>
                  <a:pt x="17181" y="8281"/>
                </a:cubicBezTo>
                <a:cubicBezTo>
                  <a:pt x="16416" y="8285"/>
                  <a:pt x="15659" y="8399"/>
                  <a:pt x="14990" y="8563"/>
                </a:cubicBezTo>
                <a:cubicBezTo>
                  <a:pt x="14051" y="8792"/>
                  <a:pt x="13270" y="9129"/>
                  <a:pt x="12606" y="9508"/>
                </a:cubicBezTo>
                <a:cubicBezTo>
                  <a:pt x="12541" y="9464"/>
                  <a:pt x="12477" y="9420"/>
                  <a:pt x="12415" y="9376"/>
                </a:cubicBezTo>
                <a:cubicBezTo>
                  <a:pt x="10705" y="8167"/>
                  <a:pt x="9685" y="6765"/>
                  <a:pt x="9389" y="5337"/>
                </a:cubicBezTo>
                <a:cubicBezTo>
                  <a:pt x="9096" y="3914"/>
                  <a:pt x="9502" y="2463"/>
                  <a:pt x="10633" y="1128"/>
                </a:cubicBezTo>
                <a:cubicBezTo>
                  <a:pt x="10913" y="797"/>
                  <a:pt x="11241" y="475"/>
                  <a:pt x="11609" y="162"/>
                </a:cubicBezTo>
                <a:cubicBezTo>
                  <a:pt x="11754" y="40"/>
                  <a:pt x="11342" y="-69"/>
                  <a:pt x="11197" y="54"/>
                </a:cubicBezTo>
                <a:cubicBezTo>
                  <a:pt x="9592" y="1417"/>
                  <a:pt x="8798" y="2960"/>
                  <a:pt x="8819" y="4503"/>
                </a:cubicBezTo>
                <a:cubicBezTo>
                  <a:pt x="8840" y="6043"/>
                  <a:pt x="9672" y="7586"/>
                  <a:pt x="11294" y="8943"/>
                </a:cubicBezTo>
                <a:cubicBezTo>
                  <a:pt x="11584" y="9185"/>
                  <a:pt x="11922" y="9439"/>
                  <a:pt x="12303" y="9689"/>
                </a:cubicBezTo>
                <a:cubicBezTo>
                  <a:pt x="12059" y="9842"/>
                  <a:pt x="11830" y="9999"/>
                  <a:pt x="11618" y="10158"/>
                </a:cubicBezTo>
                <a:cubicBezTo>
                  <a:pt x="9614" y="11661"/>
                  <a:pt x="8543" y="13391"/>
                  <a:pt x="7887" y="15109"/>
                </a:cubicBezTo>
                <a:cubicBezTo>
                  <a:pt x="7868" y="15159"/>
                  <a:pt x="7849" y="15208"/>
                  <a:pt x="7830" y="15258"/>
                </a:cubicBezTo>
                <a:cubicBezTo>
                  <a:pt x="7342" y="15306"/>
                  <a:pt x="6863" y="15376"/>
                  <a:pt x="6407" y="15463"/>
                </a:cubicBezTo>
                <a:cubicBezTo>
                  <a:pt x="4981" y="15734"/>
                  <a:pt x="3717" y="16163"/>
                  <a:pt x="2714" y="16695"/>
                </a:cubicBezTo>
                <a:cubicBezTo>
                  <a:pt x="792" y="17716"/>
                  <a:pt x="-236" y="19097"/>
                  <a:pt x="46" y="20440"/>
                </a:cubicBezTo>
                <a:cubicBezTo>
                  <a:pt x="115" y="20766"/>
                  <a:pt x="258" y="21087"/>
                  <a:pt x="479" y="21399"/>
                </a:cubicBezTo>
                <a:cubicBezTo>
                  <a:pt x="572" y="21531"/>
                  <a:pt x="1034" y="21474"/>
                  <a:pt x="939" y="21342"/>
                </a:cubicBezTo>
                <a:cubicBezTo>
                  <a:pt x="86" y="20143"/>
                  <a:pt x="462" y="18813"/>
                  <a:pt x="1764" y="17709"/>
                </a:cubicBezTo>
                <a:cubicBezTo>
                  <a:pt x="2992" y="16668"/>
                  <a:pt x="5172" y="15760"/>
                  <a:pt x="7753" y="15483"/>
                </a:cubicBezTo>
                <a:cubicBezTo>
                  <a:pt x="7498" y="16212"/>
                  <a:pt x="7353" y="16989"/>
                  <a:pt x="8121" y="17656"/>
                </a:cubicBezTo>
                <a:cubicBezTo>
                  <a:pt x="8810" y="18254"/>
                  <a:pt x="10291" y="18727"/>
                  <a:pt x="11822" y="18518"/>
                </a:cubicBezTo>
                <a:cubicBezTo>
                  <a:pt x="13222" y="18328"/>
                  <a:pt x="14210" y="17652"/>
                  <a:pt x="14145" y="16998"/>
                </a:cubicBezTo>
                <a:cubicBezTo>
                  <a:pt x="14076" y="16300"/>
                  <a:pt x="12957" y="15697"/>
                  <a:pt x="11599" y="15406"/>
                </a:cubicBezTo>
                <a:cubicBezTo>
                  <a:pt x="10566" y="15184"/>
                  <a:pt x="9426" y="15141"/>
                  <a:pt x="8314" y="15217"/>
                </a:cubicBezTo>
                <a:cubicBezTo>
                  <a:pt x="8516" y="14659"/>
                  <a:pt x="8794" y="14105"/>
                  <a:pt x="9103" y="13563"/>
                </a:cubicBezTo>
                <a:cubicBezTo>
                  <a:pt x="9557" y="12767"/>
                  <a:pt x="10137" y="11985"/>
                  <a:pt x="10900" y="11239"/>
                </a:cubicBezTo>
                <a:cubicBezTo>
                  <a:pt x="11382" y="10769"/>
                  <a:pt x="11927" y="10300"/>
                  <a:pt x="12599" y="9875"/>
                </a:cubicBezTo>
                <a:cubicBezTo>
                  <a:pt x="14059" y="10759"/>
                  <a:pt x="16101" y="11503"/>
                  <a:pt x="18611" y="11194"/>
                </a:cubicBezTo>
                <a:cubicBezTo>
                  <a:pt x="19917" y="11033"/>
                  <a:pt x="21082" y="10581"/>
                  <a:pt x="21225" y="9944"/>
                </a:cubicBezTo>
                <a:cubicBezTo>
                  <a:pt x="21364" y="9319"/>
                  <a:pt x="20382" y="8776"/>
                  <a:pt x="19211" y="8506"/>
                </a:cubicBezTo>
                <a:close/>
                <a:moveTo>
                  <a:pt x="8730" y="15408"/>
                </a:moveTo>
                <a:cubicBezTo>
                  <a:pt x="10284" y="15343"/>
                  <a:pt x="11843" y="15562"/>
                  <a:pt x="12864" y="16114"/>
                </a:cubicBezTo>
                <a:cubicBezTo>
                  <a:pt x="13312" y="16356"/>
                  <a:pt x="13626" y="16665"/>
                  <a:pt x="13666" y="16984"/>
                </a:cubicBezTo>
                <a:cubicBezTo>
                  <a:pt x="13704" y="17295"/>
                  <a:pt x="13474" y="17605"/>
                  <a:pt x="13068" y="17855"/>
                </a:cubicBezTo>
                <a:cubicBezTo>
                  <a:pt x="12673" y="18099"/>
                  <a:pt x="12086" y="18290"/>
                  <a:pt x="11420" y="18341"/>
                </a:cubicBezTo>
                <a:cubicBezTo>
                  <a:pt x="10718" y="18395"/>
                  <a:pt x="9998" y="18276"/>
                  <a:pt x="9460" y="18073"/>
                </a:cubicBezTo>
                <a:cubicBezTo>
                  <a:pt x="8099" y="17561"/>
                  <a:pt x="7921" y="16738"/>
                  <a:pt x="8085" y="15990"/>
                </a:cubicBezTo>
                <a:cubicBezTo>
                  <a:pt x="8125" y="15806"/>
                  <a:pt x="8179" y="15622"/>
                  <a:pt x="8238" y="15438"/>
                </a:cubicBezTo>
                <a:cubicBezTo>
                  <a:pt x="8400" y="15426"/>
                  <a:pt x="8564" y="15415"/>
                  <a:pt x="8730" y="15408"/>
                </a:cubicBezTo>
                <a:close/>
                <a:moveTo>
                  <a:pt x="19509" y="10782"/>
                </a:moveTo>
                <a:cubicBezTo>
                  <a:pt x="18346" y="11116"/>
                  <a:pt x="16902" y="11118"/>
                  <a:pt x="15682" y="10845"/>
                </a:cubicBezTo>
                <a:cubicBezTo>
                  <a:pt x="14538" y="10590"/>
                  <a:pt x="13636" y="10162"/>
                  <a:pt x="12894" y="9695"/>
                </a:cubicBezTo>
                <a:cubicBezTo>
                  <a:pt x="13098" y="9577"/>
                  <a:pt x="13308" y="9462"/>
                  <a:pt x="13537" y="9354"/>
                </a:cubicBezTo>
                <a:cubicBezTo>
                  <a:pt x="14521" y="8884"/>
                  <a:pt x="15880" y="8472"/>
                  <a:pt x="17367" y="8499"/>
                </a:cubicBezTo>
                <a:cubicBezTo>
                  <a:pt x="18614" y="8520"/>
                  <a:pt x="19926" y="8839"/>
                  <a:pt x="20508" y="9351"/>
                </a:cubicBezTo>
                <a:cubicBezTo>
                  <a:pt x="21107" y="9881"/>
                  <a:pt x="20576" y="10476"/>
                  <a:pt x="19513" y="10782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grpSp>
        <p:nvGrpSpPr>
          <p:cNvPr id="1719" name="Group"/>
          <p:cNvGrpSpPr/>
          <p:nvPr/>
        </p:nvGrpSpPr>
        <p:grpSpPr>
          <a:xfrm>
            <a:off x="9497058" y="4620197"/>
            <a:ext cx="13091884" cy="1148051"/>
            <a:chOff x="0" y="0"/>
            <a:chExt cx="13091883" cy="1148049"/>
          </a:xfrm>
        </p:grpSpPr>
        <p:sp>
          <p:nvSpPr>
            <p:cNvPr id="1717" name="Freeform 7"/>
            <p:cNvSpPr/>
            <p:nvPr/>
          </p:nvSpPr>
          <p:spPr>
            <a:xfrm>
              <a:off x="0" y="292025"/>
              <a:ext cx="500116" cy="563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44" y="9121"/>
                  </a:moveTo>
                  <a:lnTo>
                    <a:pt x="9218" y="10538"/>
                  </a:lnTo>
                  <a:lnTo>
                    <a:pt x="8099" y="11077"/>
                  </a:lnTo>
                  <a:lnTo>
                    <a:pt x="9223" y="11631"/>
                  </a:lnTo>
                  <a:lnTo>
                    <a:pt x="10514" y="13030"/>
                  </a:lnTo>
                  <a:lnTo>
                    <a:pt x="11847" y="11598"/>
                  </a:lnTo>
                  <a:lnTo>
                    <a:pt x="12939" y="11069"/>
                  </a:lnTo>
                  <a:lnTo>
                    <a:pt x="11856" y="10540"/>
                  </a:lnTo>
                  <a:close/>
                  <a:moveTo>
                    <a:pt x="11563" y="0"/>
                  </a:moveTo>
                  <a:lnTo>
                    <a:pt x="11637" y="5867"/>
                  </a:lnTo>
                  <a:cubicBezTo>
                    <a:pt x="11564" y="8660"/>
                    <a:pt x="13942" y="9630"/>
                    <a:pt x="15341" y="9958"/>
                  </a:cubicBezTo>
                  <a:lnTo>
                    <a:pt x="16280" y="10116"/>
                  </a:lnTo>
                  <a:lnTo>
                    <a:pt x="16407" y="10115"/>
                  </a:lnTo>
                  <a:cubicBezTo>
                    <a:pt x="17441" y="10104"/>
                    <a:pt x="21575" y="10062"/>
                    <a:pt x="21575" y="10062"/>
                  </a:cubicBezTo>
                  <a:lnTo>
                    <a:pt x="21600" y="11987"/>
                  </a:lnTo>
                  <a:lnTo>
                    <a:pt x="16249" y="12037"/>
                  </a:lnTo>
                  <a:cubicBezTo>
                    <a:pt x="15621" y="12097"/>
                    <a:pt x="11527" y="12623"/>
                    <a:pt x="11619" y="16232"/>
                  </a:cubicBezTo>
                  <a:lnTo>
                    <a:pt x="11705" y="21573"/>
                  </a:lnTo>
                  <a:lnTo>
                    <a:pt x="9544" y="21600"/>
                  </a:lnTo>
                  <a:lnTo>
                    <a:pt x="9458" y="16281"/>
                  </a:lnTo>
                  <a:lnTo>
                    <a:pt x="9458" y="16281"/>
                  </a:lnTo>
                  <a:cubicBezTo>
                    <a:pt x="9556" y="12678"/>
                    <a:pt x="5332" y="12086"/>
                    <a:pt x="4815" y="12031"/>
                  </a:cubicBezTo>
                  <a:lnTo>
                    <a:pt x="0" y="12020"/>
                  </a:lnTo>
                  <a:lnTo>
                    <a:pt x="0" y="10095"/>
                  </a:lnTo>
                  <a:cubicBezTo>
                    <a:pt x="0" y="10095"/>
                    <a:pt x="2802" y="10105"/>
                    <a:pt x="4203" y="10109"/>
                  </a:cubicBezTo>
                  <a:lnTo>
                    <a:pt x="4754" y="10111"/>
                  </a:lnTo>
                  <a:lnTo>
                    <a:pt x="4753" y="10106"/>
                  </a:lnTo>
                  <a:cubicBezTo>
                    <a:pt x="5246" y="10062"/>
                    <a:pt x="9568" y="9591"/>
                    <a:pt x="9470" y="5906"/>
                  </a:cubicBezTo>
                  <a:lnTo>
                    <a:pt x="9487" y="5905"/>
                  </a:lnTo>
                  <a:lnTo>
                    <a:pt x="9476" y="5857"/>
                  </a:lnTo>
                  <a:lnTo>
                    <a:pt x="9402" y="22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1718" name="TextBox 36"/>
            <p:cNvSpPr txBox="1"/>
            <p:nvPr/>
          </p:nvSpPr>
          <p:spPr>
            <a:xfrm>
              <a:off x="976796" y="0"/>
              <a:ext cx="12115088" cy="11480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b">
              <a:spAutoFit/>
            </a:bodyPr>
            <a:lstStyle>
              <a:lvl1pPr algn="l">
                <a:defRPr spc="102" sz="5100">
                  <a:solidFill>
                    <a:schemeClr val="accent3">
                      <a:satOff val="-13746"/>
                      <a:lumOff val="14362"/>
                    </a:schemeClr>
                  </a:solidFill>
                  <a:latin typeface="Kanit Bold"/>
                  <a:ea typeface="Kanit Bold"/>
                  <a:cs typeface="Kanit Bold"/>
                  <a:sym typeface="Kanit Bold"/>
                </a:defRPr>
              </a:lvl1pPr>
            </a:lstStyle>
            <a:p>
              <a:pPr/>
              <a:r>
                <a:t>1. Instruction</a:t>
              </a:r>
            </a:p>
          </p:txBody>
        </p:sp>
      </p:grpSp>
      <p:sp>
        <p:nvSpPr>
          <p:cNvPr id="1720" name="TextBox 37"/>
          <p:cNvSpPr txBox="1"/>
          <p:nvPr/>
        </p:nvSpPr>
        <p:spPr>
          <a:xfrm>
            <a:off x="10473855" y="5731902"/>
            <a:ext cx="13344462" cy="894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l">
              <a:lnSpc>
                <a:spcPct val="110000"/>
              </a:lnSpc>
              <a:defRPr spc="78" sz="3700">
                <a:solidFill>
                  <a:srgbClr val="FFFFFF"/>
                </a:solidFill>
                <a:latin typeface="Kanit ExtraLight"/>
                <a:ea typeface="Kanit ExtraLight"/>
                <a:cs typeface="Kanit ExtraLight"/>
                <a:sym typeface="Kanit ExtraLight"/>
              </a:defRPr>
            </a:lvl1pPr>
          </a:lstStyle>
          <a:p>
            <a:pPr/>
            <a:r>
              <a:t>ใช้คำสั่ง เช่น สรุปการอภิปรายผล/เขียนข้อเสนอแนะ ชื่อเรื่องวิจัย...........</a:t>
            </a:r>
          </a:p>
        </p:txBody>
      </p:sp>
      <p:sp>
        <p:nvSpPr>
          <p:cNvPr id="1721" name="Freeform 38"/>
          <p:cNvSpPr/>
          <p:nvPr/>
        </p:nvSpPr>
        <p:spPr>
          <a:xfrm rot="16238401">
            <a:off x="21333345" y="348746"/>
            <a:ext cx="1461872" cy="1573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722" name="Freeform 38"/>
          <p:cNvSpPr/>
          <p:nvPr/>
        </p:nvSpPr>
        <p:spPr>
          <a:xfrm rot="16238401">
            <a:off x="22083447" y="1228372"/>
            <a:ext cx="1552236" cy="14763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8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3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grpSp>
        <p:nvGrpSpPr>
          <p:cNvPr id="1725" name="Group"/>
          <p:cNvGrpSpPr/>
          <p:nvPr/>
        </p:nvGrpSpPr>
        <p:grpSpPr>
          <a:xfrm>
            <a:off x="9650012" y="6734202"/>
            <a:ext cx="13065219" cy="1148051"/>
            <a:chOff x="0" y="0"/>
            <a:chExt cx="13065218" cy="1148049"/>
          </a:xfrm>
        </p:grpSpPr>
        <p:sp>
          <p:nvSpPr>
            <p:cNvPr id="1723" name="Freeform 11"/>
            <p:cNvSpPr/>
            <p:nvPr/>
          </p:nvSpPr>
          <p:spPr>
            <a:xfrm>
              <a:off x="0" y="292025"/>
              <a:ext cx="500116" cy="563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44" y="9121"/>
                  </a:moveTo>
                  <a:lnTo>
                    <a:pt x="9218" y="10538"/>
                  </a:lnTo>
                  <a:lnTo>
                    <a:pt x="8099" y="11077"/>
                  </a:lnTo>
                  <a:lnTo>
                    <a:pt x="9223" y="11631"/>
                  </a:lnTo>
                  <a:lnTo>
                    <a:pt x="10514" y="13030"/>
                  </a:lnTo>
                  <a:lnTo>
                    <a:pt x="11847" y="11598"/>
                  </a:lnTo>
                  <a:lnTo>
                    <a:pt x="12939" y="11069"/>
                  </a:lnTo>
                  <a:lnTo>
                    <a:pt x="11856" y="10540"/>
                  </a:lnTo>
                  <a:close/>
                  <a:moveTo>
                    <a:pt x="11563" y="0"/>
                  </a:moveTo>
                  <a:lnTo>
                    <a:pt x="11637" y="5867"/>
                  </a:lnTo>
                  <a:cubicBezTo>
                    <a:pt x="11564" y="8660"/>
                    <a:pt x="13942" y="9630"/>
                    <a:pt x="15341" y="9958"/>
                  </a:cubicBezTo>
                  <a:lnTo>
                    <a:pt x="16280" y="10116"/>
                  </a:lnTo>
                  <a:lnTo>
                    <a:pt x="16407" y="10115"/>
                  </a:lnTo>
                  <a:cubicBezTo>
                    <a:pt x="17441" y="10104"/>
                    <a:pt x="21575" y="10062"/>
                    <a:pt x="21575" y="10062"/>
                  </a:cubicBezTo>
                  <a:lnTo>
                    <a:pt x="21600" y="11987"/>
                  </a:lnTo>
                  <a:lnTo>
                    <a:pt x="16249" y="12037"/>
                  </a:lnTo>
                  <a:cubicBezTo>
                    <a:pt x="15621" y="12097"/>
                    <a:pt x="11527" y="12623"/>
                    <a:pt x="11619" y="16232"/>
                  </a:cubicBezTo>
                  <a:lnTo>
                    <a:pt x="11705" y="21573"/>
                  </a:lnTo>
                  <a:lnTo>
                    <a:pt x="9544" y="21600"/>
                  </a:lnTo>
                  <a:lnTo>
                    <a:pt x="9458" y="16281"/>
                  </a:lnTo>
                  <a:lnTo>
                    <a:pt x="9458" y="16281"/>
                  </a:lnTo>
                  <a:cubicBezTo>
                    <a:pt x="9556" y="12678"/>
                    <a:pt x="5332" y="12086"/>
                    <a:pt x="4815" y="12031"/>
                  </a:cubicBezTo>
                  <a:lnTo>
                    <a:pt x="0" y="12020"/>
                  </a:lnTo>
                  <a:lnTo>
                    <a:pt x="0" y="10095"/>
                  </a:lnTo>
                  <a:cubicBezTo>
                    <a:pt x="0" y="10095"/>
                    <a:pt x="2802" y="10105"/>
                    <a:pt x="4203" y="10109"/>
                  </a:cubicBezTo>
                  <a:lnTo>
                    <a:pt x="4754" y="10111"/>
                  </a:lnTo>
                  <a:lnTo>
                    <a:pt x="4753" y="10106"/>
                  </a:lnTo>
                  <a:cubicBezTo>
                    <a:pt x="5246" y="10062"/>
                    <a:pt x="9568" y="9591"/>
                    <a:pt x="9470" y="5906"/>
                  </a:cubicBezTo>
                  <a:lnTo>
                    <a:pt x="9487" y="5905"/>
                  </a:lnTo>
                  <a:lnTo>
                    <a:pt x="9476" y="5857"/>
                  </a:lnTo>
                  <a:lnTo>
                    <a:pt x="9402" y="22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1724" name="TextBox 36"/>
            <p:cNvSpPr txBox="1"/>
            <p:nvPr/>
          </p:nvSpPr>
          <p:spPr>
            <a:xfrm>
              <a:off x="950131" y="0"/>
              <a:ext cx="12115088" cy="11480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b">
              <a:spAutoFit/>
            </a:bodyPr>
            <a:lstStyle>
              <a:lvl1pPr algn="l">
                <a:defRPr spc="102" sz="5100">
                  <a:solidFill>
                    <a:schemeClr val="accent1"/>
                  </a:solidFill>
                  <a:latin typeface="Kanit Bold"/>
                  <a:ea typeface="Kanit Bold"/>
                  <a:cs typeface="Kanit Bold"/>
                  <a:sym typeface="Kanit Bold"/>
                </a:defRPr>
              </a:lvl1pPr>
            </a:lstStyle>
            <a:p>
              <a:pPr/>
              <a:r>
                <a:t>2. Context/Information</a:t>
              </a:r>
            </a:p>
          </p:txBody>
        </p:sp>
      </p:grpSp>
      <p:sp>
        <p:nvSpPr>
          <p:cNvPr id="1726" name="TextBox 37"/>
          <p:cNvSpPr txBox="1"/>
          <p:nvPr/>
        </p:nvSpPr>
        <p:spPr>
          <a:xfrm>
            <a:off x="10600145" y="7754304"/>
            <a:ext cx="12115086" cy="2458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l">
              <a:lnSpc>
                <a:spcPct val="110000"/>
              </a:lnSpc>
              <a:defRPr spc="78" sz="3700">
                <a:solidFill>
                  <a:srgbClr val="FFFFFF"/>
                </a:solidFill>
                <a:latin typeface="Kanit ExtraLight"/>
                <a:ea typeface="Kanit ExtraLight"/>
                <a:cs typeface="Kanit ExtraLight"/>
                <a:sym typeface="Kanit ExtraLight"/>
              </a:defRPr>
            </a:lvl1pPr>
          </a:lstStyle>
          <a:p>
            <a:pPr/>
            <a:r>
              <a:t>ใส่ข้อมูล สรุปผลการวิจัยในภาพรวม/แต่ละด้าน เพิ่มข้อมูลเอกสารหรืองานวิจัยที่เกี่ยวข้องสนับสนุน อธิบายรายละเอียดความต้องการของเราว่าต้องการแบบใด</a:t>
            </a:r>
          </a:p>
        </p:txBody>
      </p:sp>
      <p:grpSp>
        <p:nvGrpSpPr>
          <p:cNvPr id="1740" name="Group"/>
          <p:cNvGrpSpPr/>
          <p:nvPr/>
        </p:nvGrpSpPr>
        <p:grpSpPr>
          <a:xfrm>
            <a:off x="786754" y="5163356"/>
            <a:ext cx="7460459" cy="7952706"/>
            <a:chOff x="0" y="0"/>
            <a:chExt cx="7460457" cy="7952705"/>
          </a:xfrm>
        </p:grpSpPr>
        <p:grpSp>
          <p:nvGrpSpPr>
            <p:cNvPr id="1730" name="Group"/>
            <p:cNvGrpSpPr/>
            <p:nvPr/>
          </p:nvGrpSpPr>
          <p:grpSpPr>
            <a:xfrm>
              <a:off x="526674" y="1210841"/>
              <a:ext cx="5307939" cy="5485284"/>
              <a:chOff x="0" y="0"/>
              <a:chExt cx="5307938" cy="5485283"/>
            </a:xfrm>
          </p:grpSpPr>
          <p:sp>
            <p:nvSpPr>
              <p:cNvPr id="1727" name="Freeform 357"/>
              <p:cNvSpPr/>
              <p:nvPr/>
            </p:nvSpPr>
            <p:spPr>
              <a:xfrm>
                <a:off x="0" y="0"/>
                <a:ext cx="5307939" cy="5485284"/>
              </a:xfrm>
              <a:prstGeom prst="ellipse">
                <a:avLst/>
              </a:prstGeom>
              <a:noFill/>
              <a:ln w="12700" cap="flat">
                <a:solidFill>
                  <a:srgbClr val="D9D5CA"/>
                </a:solidFill>
                <a:prstDash val="lgDash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500">
                    <a:solidFill>
                      <a:srgbClr val="E6E3DC"/>
                    </a:solidFill>
                  </a:defRPr>
                </a:pPr>
              </a:p>
            </p:txBody>
          </p:sp>
          <p:sp>
            <p:nvSpPr>
              <p:cNvPr id="1728" name="Freeform 351"/>
              <p:cNvSpPr/>
              <p:nvPr/>
            </p:nvSpPr>
            <p:spPr>
              <a:xfrm>
                <a:off x="322447" y="337913"/>
                <a:ext cx="4658508" cy="4814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795"/>
                    </a:moveTo>
                    <a:cubicBezTo>
                      <a:pt x="21600" y="16763"/>
                      <a:pt x="16769" y="21600"/>
                      <a:pt x="10802" y="21600"/>
                    </a:cubicBezTo>
                    <a:cubicBezTo>
                      <a:pt x="4836" y="21600"/>
                      <a:pt x="0" y="16763"/>
                      <a:pt x="0" y="10795"/>
                    </a:cubicBezTo>
                    <a:cubicBezTo>
                      <a:pt x="0" y="4832"/>
                      <a:pt x="4836" y="0"/>
                      <a:pt x="10802" y="0"/>
                    </a:cubicBezTo>
                    <a:cubicBezTo>
                      <a:pt x="16769" y="0"/>
                      <a:pt x="21600" y="4832"/>
                      <a:pt x="21600" y="10795"/>
                    </a:cubicBezTo>
                  </a:path>
                </a:pathLst>
              </a:custGeom>
              <a:solidFill>
                <a:srgbClr val="A9754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5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1729" name="TextBox 13"/>
              <p:cNvSpPr txBox="1"/>
              <p:nvPr/>
            </p:nvSpPr>
            <p:spPr>
              <a:xfrm>
                <a:off x="1020211" y="1549809"/>
                <a:ext cx="3267515" cy="19335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ctr">
                <a:noAutofit/>
              </a:bodyPr>
              <a:lstStyle>
                <a:lvl1pPr algn="ctr">
                  <a:lnSpc>
                    <a:spcPct val="70000"/>
                  </a:lnSpc>
                  <a:defRPr spc="6" sz="5400">
                    <a:solidFill>
                      <a:srgbClr val="FFFFFF"/>
                    </a:solidFill>
                    <a:latin typeface="Kanit Bold"/>
                    <a:ea typeface="Kanit Bold"/>
                    <a:cs typeface="Kanit Bold"/>
                    <a:sym typeface="Kanit Bold"/>
                  </a:defRPr>
                </a:lvl1pPr>
              </a:lstStyle>
              <a:p>
                <a:pPr/>
                <a:r>
                  <a:t>Basic Prompt</a:t>
                </a:r>
              </a:p>
            </p:txBody>
          </p:sp>
        </p:grpSp>
        <p:grpSp>
          <p:nvGrpSpPr>
            <p:cNvPr id="1733" name="Group"/>
            <p:cNvGrpSpPr/>
            <p:nvPr/>
          </p:nvGrpSpPr>
          <p:grpSpPr>
            <a:xfrm>
              <a:off x="0" y="347296"/>
              <a:ext cx="2560220" cy="2723379"/>
              <a:chOff x="0" y="0"/>
              <a:chExt cx="2560219" cy="2723378"/>
            </a:xfrm>
          </p:grpSpPr>
          <p:sp>
            <p:nvSpPr>
              <p:cNvPr id="1731" name="Freeform 349"/>
              <p:cNvSpPr/>
              <p:nvPr/>
            </p:nvSpPr>
            <p:spPr>
              <a:xfrm>
                <a:off x="0" y="0"/>
                <a:ext cx="2560220" cy="2723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10"/>
                    </a:moveTo>
                    <a:cubicBezTo>
                      <a:pt x="21600" y="16775"/>
                      <a:pt x="16758" y="21600"/>
                      <a:pt x="10795" y="21600"/>
                    </a:cubicBezTo>
                    <a:cubicBezTo>
                      <a:pt x="4832" y="21600"/>
                      <a:pt x="0" y="16775"/>
                      <a:pt x="0" y="10810"/>
                    </a:cubicBezTo>
                    <a:cubicBezTo>
                      <a:pt x="0" y="4844"/>
                      <a:pt x="4832" y="0"/>
                      <a:pt x="10795" y="0"/>
                    </a:cubicBezTo>
                    <a:cubicBezTo>
                      <a:pt x="16758" y="0"/>
                      <a:pt x="21600" y="4844"/>
                      <a:pt x="21600" y="10810"/>
                    </a:cubicBezTo>
                  </a:path>
                </a:pathLst>
              </a:custGeom>
              <a:solidFill>
                <a:srgbClr val="2B435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5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1732" name="TextBox 1"/>
              <p:cNvSpPr txBox="1"/>
              <p:nvPr/>
            </p:nvSpPr>
            <p:spPr>
              <a:xfrm>
                <a:off x="119767" y="593156"/>
                <a:ext cx="2320685" cy="10893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b="1" spc="-39" sz="3000">
                    <a:solidFill>
                      <a:srgbClr val="FFFFFF"/>
                    </a:solidFill>
                  </a:defRPr>
                </a:pPr>
                <a:r>
                  <a:t>1.</a:t>
                </a:r>
              </a:p>
              <a:p>
                <a:pPr algn="ctr">
                  <a:lnSpc>
                    <a:spcPct val="100000"/>
                  </a:lnSpc>
                  <a:defRPr b="1" spc="-39" sz="3000">
                    <a:solidFill>
                      <a:srgbClr val="FFFFFF"/>
                    </a:solidFill>
                  </a:defRPr>
                </a:pPr>
                <a:r>
                  <a:t>Instruction</a:t>
                </a:r>
              </a:p>
            </p:txBody>
          </p:sp>
        </p:grpSp>
        <p:grpSp>
          <p:nvGrpSpPr>
            <p:cNvPr id="1736" name="Group"/>
            <p:cNvGrpSpPr/>
            <p:nvPr/>
          </p:nvGrpSpPr>
          <p:grpSpPr>
            <a:xfrm>
              <a:off x="4050850" y="0"/>
              <a:ext cx="3409608" cy="3523527"/>
              <a:chOff x="0" y="0"/>
              <a:chExt cx="3409606" cy="3523526"/>
            </a:xfrm>
          </p:grpSpPr>
          <p:sp>
            <p:nvSpPr>
              <p:cNvPr id="1734" name="Freeform 347"/>
              <p:cNvSpPr/>
              <p:nvPr/>
            </p:nvSpPr>
            <p:spPr>
              <a:xfrm>
                <a:off x="0" y="0"/>
                <a:ext cx="3409607" cy="3523527"/>
              </a:xfrm>
              <a:prstGeom prst="ellipse">
                <a:avLst/>
              </a:prstGeom>
              <a:solidFill>
                <a:srgbClr val="B2415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5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1735" name="TextBox 1"/>
              <p:cNvSpPr txBox="1"/>
              <p:nvPr/>
            </p:nvSpPr>
            <p:spPr>
              <a:xfrm>
                <a:off x="463541" y="942516"/>
                <a:ext cx="2482525" cy="15559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b="1" spc="-39" sz="3000">
                    <a:solidFill>
                      <a:srgbClr val="FFFFFF"/>
                    </a:solidFill>
                  </a:defRPr>
                </a:pPr>
                <a:r>
                  <a:t>2.</a:t>
                </a:r>
              </a:p>
              <a:p>
                <a:pPr algn="ctr">
                  <a:lnSpc>
                    <a:spcPct val="100000"/>
                  </a:lnSpc>
                  <a:defRPr b="1" spc="-39" sz="3000">
                    <a:solidFill>
                      <a:srgbClr val="FFFFFF"/>
                    </a:solidFill>
                  </a:defRPr>
                </a:pPr>
                <a:r>
                  <a:t>Context</a:t>
                </a:r>
              </a:p>
              <a:p>
                <a:pPr algn="ctr">
                  <a:lnSpc>
                    <a:spcPct val="100000"/>
                  </a:lnSpc>
                  <a:defRPr b="1" spc="-39" sz="3000">
                    <a:solidFill>
                      <a:srgbClr val="FFFFFF"/>
                    </a:solidFill>
                  </a:defRPr>
                </a:pPr>
                <a:r>
                  <a:t>Information</a:t>
                </a:r>
              </a:p>
            </p:txBody>
          </p:sp>
        </p:grpSp>
        <p:grpSp>
          <p:nvGrpSpPr>
            <p:cNvPr id="1739" name="Group"/>
            <p:cNvGrpSpPr/>
            <p:nvPr/>
          </p:nvGrpSpPr>
          <p:grpSpPr>
            <a:xfrm>
              <a:off x="2467879" y="5022019"/>
              <a:ext cx="2826471" cy="2930687"/>
              <a:chOff x="0" y="0"/>
              <a:chExt cx="2826469" cy="2930685"/>
            </a:xfrm>
          </p:grpSpPr>
          <p:sp>
            <p:nvSpPr>
              <p:cNvPr id="1737" name="Freeform 348"/>
              <p:cNvSpPr/>
              <p:nvPr/>
            </p:nvSpPr>
            <p:spPr>
              <a:xfrm>
                <a:off x="0" y="0"/>
                <a:ext cx="2826470" cy="2930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0"/>
                    </a:moveTo>
                    <a:cubicBezTo>
                      <a:pt x="21600" y="16772"/>
                      <a:pt x="16761" y="21600"/>
                      <a:pt x="10800" y="21600"/>
                    </a:cubicBezTo>
                    <a:cubicBezTo>
                      <a:pt x="4828" y="21600"/>
                      <a:pt x="0" y="16772"/>
                      <a:pt x="0" y="10800"/>
                    </a:cubicBezTo>
                    <a:cubicBezTo>
                      <a:pt x="0" y="4839"/>
                      <a:pt x="4828" y="0"/>
                      <a:pt x="10800" y="0"/>
                    </a:cubicBezTo>
                    <a:cubicBezTo>
                      <a:pt x="16761" y="0"/>
                      <a:pt x="21600" y="4839"/>
                      <a:pt x="21600" y="10800"/>
                    </a:cubicBezTo>
                  </a:path>
                </a:pathLst>
              </a:custGeom>
              <a:solidFill>
                <a:srgbClr val="4A8A7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5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1738" name="TextBox 1"/>
              <p:cNvSpPr txBox="1"/>
              <p:nvPr/>
            </p:nvSpPr>
            <p:spPr>
              <a:xfrm>
                <a:off x="171972" y="545894"/>
                <a:ext cx="2482525" cy="15559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b="1" spc="-39" sz="3000">
                    <a:solidFill>
                      <a:srgbClr val="FFFFFF"/>
                    </a:solidFill>
                  </a:defRPr>
                </a:pPr>
                <a:r>
                  <a:t>3.</a:t>
                </a:r>
              </a:p>
              <a:p>
                <a:pPr algn="ctr">
                  <a:lnSpc>
                    <a:spcPct val="100000"/>
                  </a:lnSpc>
                  <a:defRPr b="1" spc="-39" sz="3000">
                    <a:solidFill>
                      <a:srgbClr val="FFFFFF"/>
                    </a:solidFill>
                  </a:defRPr>
                </a:pPr>
                <a:r>
                  <a:t>Output Format</a:t>
                </a:r>
              </a:p>
            </p:txBody>
          </p:sp>
        </p:grpSp>
      </p:grpSp>
      <p:grpSp>
        <p:nvGrpSpPr>
          <p:cNvPr id="1743" name="Group"/>
          <p:cNvGrpSpPr/>
          <p:nvPr/>
        </p:nvGrpSpPr>
        <p:grpSpPr>
          <a:xfrm>
            <a:off x="9650011" y="10304415"/>
            <a:ext cx="13065219" cy="1148051"/>
            <a:chOff x="0" y="0"/>
            <a:chExt cx="13065218" cy="1148049"/>
          </a:xfrm>
        </p:grpSpPr>
        <p:sp>
          <p:nvSpPr>
            <p:cNvPr id="1741" name="Freeform 28"/>
            <p:cNvSpPr/>
            <p:nvPr/>
          </p:nvSpPr>
          <p:spPr>
            <a:xfrm>
              <a:off x="0" y="292614"/>
              <a:ext cx="500116" cy="563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44" y="9121"/>
                  </a:moveTo>
                  <a:lnTo>
                    <a:pt x="9218" y="10538"/>
                  </a:lnTo>
                  <a:lnTo>
                    <a:pt x="8099" y="11077"/>
                  </a:lnTo>
                  <a:lnTo>
                    <a:pt x="9223" y="11631"/>
                  </a:lnTo>
                  <a:lnTo>
                    <a:pt x="10514" y="13030"/>
                  </a:lnTo>
                  <a:lnTo>
                    <a:pt x="11847" y="11598"/>
                  </a:lnTo>
                  <a:lnTo>
                    <a:pt x="12939" y="11069"/>
                  </a:lnTo>
                  <a:lnTo>
                    <a:pt x="11856" y="10540"/>
                  </a:lnTo>
                  <a:close/>
                  <a:moveTo>
                    <a:pt x="11563" y="0"/>
                  </a:moveTo>
                  <a:lnTo>
                    <a:pt x="11637" y="5867"/>
                  </a:lnTo>
                  <a:cubicBezTo>
                    <a:pt x="11564" y="8660"/>
                    <a:pt x="13942" y="9630"/>
                    <a:pt x="15341" y="9958"/>
                  </a:cubicBezTo>
                  <a:lnTo>
                    <a:pt x="16280" y="10116"/>
                  </a:lnTo>
                  <a:lnTo>
                    <a:pt x="16407" y="10115"/>
                  </a:lnTo>
                  <a:cubicBezTo>
                    <a:pt x="17441" y="10104"/>
                    <a:pt x="21575" y="10062"/>
                    <a:pt x="21575" y="10062"/>
                  </a:cubicBezTo>
                  <a:lnTo>
                    <a:pt x="21600" y="11987"/>
                  </a:lnTo>
                  <a:lnTo>
                    <a:pt x="16249" y="12037"/>
                  </a:lnTo>
                  <a:cubicBezTo>
                    <a:pt x="15621" y="12097"/>
                    <a:pt x="11527" y="12623"/>
                    <a:pt x="11619" y="16232"/>
                  </a:cubicBezTo>
                  <a:lnTo>
                    <a:pt x="11705" y="21573"/>
                  </a:lnTo>
                  <a:lnTo>
                    <a:pt x="9544" y="21600"/>
                  </a:lnTo>
                  <a:lnTo>
                    <a:pt x="9458" y="16281"/>
                  </a:lnTo>
                  <a:lnTo>
                    <a:pt x="9458" y="16281"/>
                  </a:lnTo>
                  <a:cubicBezTo>
                    <a:pt x="9556" y="12678"/>
                    <a:pt x="5332" y="12086"/>
                    <a:pt x="4815" y="12031"/>
                  </a:cubicBezTo>
                  <a:lnTo>
                    <a:pt x="0" y="12020"/>
                  </a:lnTo>
                  <a:lnTo>
                    <a:pt x="0" y="10095"/>
                  </a:lnTo>
                  <a:cubicBezTo>
                    <a:pt x="0" y="10095"/>
                    <a:pt x="2802" y="10105"/>
                    <a:pt x="4203" y="10109"/>
                  </a:cubicBezTo>
                  <a:lnTo>
                    <a:pt x="4754" y="10111"/>
                  </a:lnTo>
                  <a:lnTo>
                    <a:pt x="4753" y="10106"/>
                  </a:lnTo>
                  <a:cubicBezTo>
                    <a:pt x="5246" y="10062"/>
                    <a:pt x="9568" y="9591"/>
                    <a:pt x="9470" y="5906"/>
                  </a:cubicBezTo>
                  <a:lnTo>
                    <a:pt x="9487" y="5905"/>
                  </a:lnTo>
                  <a:lnTo>
                    <a:pt x="9476" y="5857"/>
                  </a:lnTo>
                  <a:lnTo>
                    <a:pt x="9402" y="22"/>
                  </a:lnTo>
                  <a:close/>
                </a:path>
              </a:pathLst>
            </a:custGeom>
            <a:solidFill>
              <a:srgbClr val="498A7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1742" name="TextBox 36"/>
            <p:cNvSpPr txBox="1"/>
            <p:nvPr/>
          </p:nvSpPr>
          <p:spPr>
            <a:xfrm>
              <a:off x="950131" y="0"/>
              <a:ext cx="12115088" cy="11480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b">
              <a:spAutoFit/>
            </a:bodyPr>
            <a:lstStyle>
              <a:lvl1pPr algn="l">
                <a:defRPr spc="102" sz="5100">
                  <a:solidFill>
                    <a:schemeClr val="accent2">
                      <a:satOff val="-22726"/>
                      <a:lumOff val="15980"/>
                    </a:schemeClr>
                  </a:solidFill>
                  <a:latin typeface="Kanit Bold"/>
                  <a:ea typeface="Kanit Bold"/>
                  <a:cs typeface="Kanit Bold"/>
                  <a:sym typeface="Kanit Bold"/>
                </a:defRPr>
              </a:lvl1pPr>
            </a:lstStyle>
            <a:p>
              <a:pPr/>
              <a:r>
                <a:t>3. Output Format</a:t>
              </a:r>
            </a:p>
          </p:txBody>
        </p:sp>
      </p:grpSp>
      <p:sp>
        <p:nvSpPr>
          <p:cNvPr id="1744" name="TextBox 37"/>
          <p:cNvSpPr txBox="1"/>
          <p:nvPr/>
        </p:nvSpPr>
        <p:spPr>
          <a:xfrm>
            <a:off x="10600144" y="11430392"/>
            <a:ext cx="12115086" cy="1676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l">
              <a:lnSpc>
                <a:spcPct val="110000"/>
              </a:lnSpc>
              <a:defRPr spc="78" sz="3700">
                <a:solidFill>
                  <a:srgbClr val="FFFFFF"/>
                </a:solidFill>
                <a:latin typeface="Kanit ExtraLight"/>
                <a:ea typeface="Kanit ExtraLight"/>
                <a:cs typeface="Kanit ExtraLight"/>
                <a:sym typeface="Kanit ExtraLight"/>
              </a:defRPr>
            </a:lvl1pPr>
          </a:lstStyle>
          <a:p>
            <a:pPr/>
            <a:r>
              <a:t>กำหนดรูปแบบผลลัพธ์ โดยให้ตัวอย่างผลลัพธ์เพื่อให้ AI Chatbot ทำตาม</a:t>
            </a:r>
          </a:p>
        </p:txBody>
      </p:sp>
      <p:sp>
        <p:nvSpPr>
          <p:cNvPr id="1745" name="TextBox 6"/>
          <p:cNvSpPr txBox="1"/>
          <p:nvPr/>
        </p:nvSpPr>
        <p:spPr>
          <a:xfrm>
            <a:off x="2533323" y="3036406"/>
            <a:ext cx="19304655" cy="1300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/>
          <a:p>
            <a:pPr algn="ctr">
              <a:defRPr spc="43" sz="5900">
                <a:solidFill>
                  <a:srgbClr val="FFFFFF"/>
                </a:solidFill>
                <a:latin typeface="+mn-lt"/>
                <a:ea typeface="+mn-ea"/>
                <a:cs typeface="+mn-cs"/>
                <a:sym typeface="Kanit Medium"/>
              </a:defRPr>
            </a:pPr>
            <a:r>
              <a:rPr>
                <a:solidFill>
                  <a:schemeClr val="accent3">
                    <a:satOff val="-13746"/>
                    <a:lumOff val="14362"/>
                  </a:schemeClr>
                </a:solidFill>
              </a:rPr>
              <a:t>[Instruction]</a:t>
            </a:r>
            <a:r>
              <a:rPr>
                <a:solidFill>
                  <a:schemeClr val="accent3"/>
                </a:solidFill>
              </a:rPr>
              <a:t> </a:t>
            </a:r>
            <a:r>
              <a:rPr>
                <a:solidFill>
                  <a:schemeClr val="accent1"/>
                </a:solidFill>
              </a:rPr>
              <a:t>[Context/Information] </a:t>
            </a:r>
            <a:r>
              <a:rPr>
                <a:solidFill>
                  <a:schemeClr val="accent2">
                    <a:satOff val="-22726"/>
                    <a:lumOff val="15980"/>
                  </a:schemeClr>
                </a:solidFill>
              </a:rPr>
              <a:t>[Output Format]</a:t>
            </a:r>
          </a:p>
        </p:txBody>
      </p:sp>
      <p:sp>
        <p:nvSpPr>
          <p:cNvPr id="1746" name="Slide Number"/>
          <p:cNvSpPr txBox="1"/>
          <p:nvPr>
            <p:ph type="sldNum" sz="quarter" idx="2"/>
          </p:nvPr>
        </p:nvSpPr>
        <p:spPr>
          <a:xfrm>
            <a:off x="18255932" y="13046667"/>
            <a:ext cx="5686638" cy="736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31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747" name="TextBox 1"/>
          <p:cNvSpPr txBox="1"/>
          <p:nvPr/>
        </p:nvSpPr>
        <p:spPr>
          <a:xfrm>
            <a:off x="0" y="875063"/>
            <a:ext cx="24371299" cy="20472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defTabSz="914400">
              <a:lnSpc>
                <a:spcPct val="100000"/>
              </a:lnSpc>
              <a:defRPr spc="-103" sz="103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การอภิปรายและข้อเสนอแนะ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wd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45" grpId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9" name="DALL_E_2024-07-12_11.50.11_-_A_professional_and_vibrant_illustration_showcasing_AI_transforming_key_industries_such_as_healthcare__finance__retail__manufacturing__and_transportati.avif" descr="DALL_E_2024-07-12_11.50.11_-_A_professional_and_vibrant_illustration_showcasing_AI_transforming_key_industries_such_as_healthcare__finance__retail__manufacturing__and_transportati.av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57381" y="-90637"/>
            <a:ext cx="26486109" cy="151290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52" name="J004.png"/>
          <p:cNvGrpSpPr/>
          <p:nvPr/>
        </p:nvGrpSpPr>
        <p:grpSpPr>
          <a:xfrm>
            <a:off x="905664" y="798010"/>
            <a:ext cx="14508782" cy="10990373"/>
            <a:chOff x="0" y="0"/>
            <a:chExt cx="14508780" cy="10990371"/>
          </a:xfrm>
        </p:grpSpPr>
        <p:pic>
          <p:nvPicPr>
            <p:cNvPr id="1751" name="J004.png" descr="J004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8289021" y="1648039"/>
              <a:ext cx="6219760" cy="93423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8" h="21600" fill="norm" stroke="1" extrusionOk="0">
                  <a:moveTo>
                    <a:pt x="20986" y="0"/>
                  </a:moveTo>
                  <a:lnTo>
                    <a:pt x="614" y="0"/>
                  </a:lnTo>
                  <a:cubicBezTo>
                    <a:pt x="276" y="0"/>
                    <a:pt x="0" y="452"/>
                    <a:pt x="0" y="1003"/>
                  </a:cubicBezTo>
                  <a:lnTo>
                    <a:pt x="0" y="20597"/>
                  </a:lnTo>
                  <a:cubicBezTo>
                    <a:pt x="0" y="21152"/>
                    <a:pt x="276" y="21600"/>
                    <a:pt x="614" y="21600"/>
                  </a:cubicBezTo>
                  <a:lnTo>
                    <a:pt x="20984" y="21600"/>
                  </a:lnTo>
                  <a:cubicBezTo>
                    <a:pt x="21324" y="21600"/>
                    <a:pt x="21598" y="21148"/>
                    <a:pt x="21598" y="20597"/>
                  </a:cubicBezTo>
                  <a:lnTo>
                    <a:pt x="21598" y="1003"/>
                  </a:lnTo>
                  <a:cubicBezTo>
                    <a:pt x="21600" y="452"/>
                    <a:pt x="21326" y="0"/>
                    <a:pt x="20986" y="0"/>
                  </a:cubicBezTo>
                  <a:close/>
                  <a:moveTo>
                    <a:pt x="21498" y="20597"/>
                  </a:moveTo>
                  <a:cubicBezTo>
                    <a:pt x="21498" y="21059"/>
                    <a:pt x="21269" y="21434"/>
                    <a:pt x="20986" y="21434"/>
                  </a:cubicBezTo>
                  <a:lnTo>
                    <a:pt x="614" y="21434"/>
                  </a:lnTo>
                  <a:cubicBezTo>
                    <a:pt x="331" y="21437"/>
                    <a:pt x="102" y="21062"/>
                    <a:pt x="102" y="20597"/>
                  </a:cubicBezTo>
                  <a:lnTo>
                    <a:pt x="102" y="1003"/>
                  </a:lnTo>
                  <a:cubicBezTo>
                    <a:pt x="102" y="541"/>
                    <a:pt x="331" y="166"/>
                    <a:pt x="614" y="166"/>
                  </a:cubicBezTo>
                  <a:lnTo>
                    <a:pt x="20984" y="166"/>
                  </a:lnTo>
                  <a:cubicBezTo>
                    <a:pt x="21267" y="166"/>
                    <a:pt x="21496" y="541"/>
                    <a:pt x="21496" y="1003"/>
                  </a:cubicBezTo>
                  <a:lnTo>
                    <a:pt x="21496" y="20597"/>
                  </a:lnTo>
                  <a:lnTo>
                    <a:pt x="21498" y="20597"/>
                  </a:lnTo>
                  <a:close/>
                </a:path>
              </a:pathLst>
            </a:custGeom>
            <a:ln>
              <a:noFill/>
            </a:ln>
            <a:effectLst/>
          </p:spPr>
        </p:pic>
        <p:pic>
          <p:nvPicPr>
            <p:cNvPr id="1750" name="J004.png" descr="J004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6232459" cy="9355033"/>
            </a:xfrm>
            <a:prstGeom prst="rect">
              <a:avLst/>
            </a:prstGeom>
            <a:effectLst/>
          </p:spPr>
        </p:pic>
      </p:grpSp>
      <p:sp>
        <p:nvSpPr>
          <p:cNvPr id="17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758" name="Group"/>
          <p:cNvGrpSpPr/>
          <p:nvPr/>
        </p:nvGrpSpPr>
        <p:grpSpPr>
          <a:xfrm>
            <a:off x="2297938" y="3410974"/>
            <a:ext cx="2466601" cy="426001"/>
            <a:chOff x="0" y="0"/>
            <a:chExt cx="2466600" cy="425999"/>
          </a:xfrm>
        </p:grpSpPr>
        <p:sp>
          <p:nvSpPr>
            <p:cNvPr id="1754" name="Freeform 342"/>
            <p:cNvSpPr/>
            <p:nvPr/>
          </p:nvSpPr>
          <p:spPr>
            <a:xfrm>
              <a:off x="0" y="0"/>
              <a:ext cx="426085" cy="426000"/>
            </a:xfrm>
            <a:prstGeom prst="ellipse">
              <a:avLst/>
            </a:prstGeom>
            <a:solidFill>
              <a:schemeClr val="accent3">
                <a:lumOff val="-8509"/>
              </a:schemeClr>
            </a:solidFill>
            <a:ln w="3175" cap="flat">
              <a:noFill/>
              <a:miter lim="400000"/>
            </a:ln>
            <a:effectLst/>
          </p:spPr>
          <p:txBody>
            <a:bodyPr wrap="square" lIns="45696" tIns="45696" rIns="45696" bIns="45696" numCol="1" anchor="ctr">
              <a:noAutofit/>
            </a:bodyPr>
            <a:lstStyle/>
            <a:p>
              <a:pPr algn="l" defTabSz="914400">
                <a:lnSpc>
                  <a:spcPct val="100000"/>
                </a:lnSpc>
                <a:defRPr spc="0" sz="1800">
                  <a:solidFill>
                    <a:srgbClr val="131B29"/>
                  </a:solidFill>
                </a:defRPr>
              </a:pPr>
            </a:p>
          </p:txBody>
        </p:sp>
        <p:sp>
          <p:nvSpPr>
            <p:cNvPr id="1755" name="Freeform 343"/>
            <p:cNvSpPr/>
            <p:nvPr/>
          </p:nvSpPr>
          <p:spPr>
            <a:xfrm>
              <a:off x="680172" y="0"/>
              <a:ext cx="426085" cy="426000"/>
            </a:xfrm>
            <a:prstGeom prst="ellipse">
              <a:avLst/>
            </a:prstGeom>
            <a:solidFill>
              <a:srgbClr val="A97546"/>
            </a:solidFill>
            <a:ln w="3175" cap="flat">
              <a:noFill/>
              <a:miter lim="400000"/>
            </a:ln>
            <a:effectLst/>
          </p:spPr>
          <p:txBody>
            <a:bodyPr wrap="square" lIns="45696" tIns="45696" rIns="45696" bIns="45696" numCol="1" anchor="ctr">
              <a:noAutofit/>
            </a:bodyPr>
            <a:lstStyle/>
            <a:p>
              <a:pPr algn="l" defTabSz="914400">
                <a:lnSpc>
                  <a:spcPct val="100000"/>
                </a:lnSpc>
                <a:defRPr spc="0" sz="1800">
                  <a:solidFill>
                    <a:srgbClr val="131B29"/>
                  </a:solidFill>
                </a:defRPr>
              </a:pPr>
            </a:p>
          </p:txBody>
        </p:sp>
        <p:sp>
          <p:nvSpPr>
            <p:cNvPr id="1756" name="Freeform 344"/>
            <p:cNvSpPr/>
            <p:nvPr/>
          </p:nvSpPr>
          <p:spPr>
            <a:xfrm>
              <a:off x="1360344" y="0"/>
              <a:ext cx="426085" cy="426000"/>
            </a:xfrm>
            <a:prstGeom prst="ellipse">
              <a:avLst/>
            </a:prstGeom>
            <a:solidFill>
              <a:srgbClr val="B24150"/>
            </a:solidFill>
            <a:ln w="3175" cap="flat">
              <a:noFill/>
              <a:miter lim="400000"/>
            </a:ln>
            <a:effectLst/>
          </p:spPr>
          <p:txBody>
            <a:bodyPr wrap="square" lIns="45696" tIns="45696" rIns="45696" bIns="45696" numCol="1" anchor="ctr">
              <a:noAutofit/>
            </a:bodyPr>
            <a:lstStyle/>
            <a:p>
              <a:pPr algn="l" defTabSz="914400">
                <a:lnSpc>
                  <a:spcPct val="100000"/>
                </a:lnSpc>
                <a:defRPr spc="0" sz="1800">
                  <a:solidFill>
                    <a:srgbClr val="131B29"/>
                  </a:solidFill>
                </a:defRPr>
              </a:pPr>
            </a:p>
          </p:txBody>
        </p:sp>
        <p:sp>
          <p:nvSpPr>
            <p:cNvPr id="1757" name="Freeform 344"/>
            <p:cNvSpPr/>
            <p:nvPr/>
          </p:nvSpPr>
          <p:spPr>
            <a:xfrm>
              <a:off x="2040515" y="0"/>
              <a:ext cx="426086" cy="426000"/>
            </a:xfrm>
            <a:prstGeom prst="ellipse">
              <a:avLst/>
            </a:prstGeom>
            <a:solidFill>
              <a:srgbClr val="4A8A7D"/>
            </a:solidFill>
            <a:ln w="3175" cap="flat">
              <a:noFill/>
              <a:miter lim="400000"/>
            </a:ln>
            <a:effectLst/>
          </p:spPr>
          <p:txBody>
            <a:bodyPr wrap="square" lIns="45696" tIns="45696" rIns="45696" bIns="45696" numCol="1" anchor="ctr">
              <a:noAutofit/>
            </a:bodyPr>
            <a:lstStyle/>
            <a:p>
              <a:pPr algn="l" defTabSz="914400">
                <a:lnSpc>
                  <a:spcPct val="100000"/>
                </a:lnSpc>
                <a:defRPr spc="0" sz="1800">
                  <a:solidFill>
                    <a:srgbClr val="131B29"/>
                  </a:solidFill>
                </a:defRPr>
              </a:pPr>
            </a:p>
          </p:txBody>
        </p:sp>
      </p:grpSp>
      <p:sp>
        <p:nvSpPr>
          <p:cNvPr id="1759" name="Rounded Rectangle"/>
          <p:cNvSpPr/>
          <p:nvPr/>
        </p:nvSpPr>
        <p:spPr>
          <a:xfrm>
            <a:off x="3745116" y="3521399"/>
            <a:ext cx="17020113" cy="9190501"/>
          </a:xfrm>
          <a:prstGeom prst="roundRect">
            <a:avLst>
              <a:gd name="adj" fmla="val 14800"/>
            </a:avLst>
          </a:prstGeom>
          <a:solidFill>
            <a:srgbClr val="000000"/>
          </a:solidFill>
          <a:ln w="3175">
            <a:miter lim="400000"/>
          </a:ln>
        </p:spPr>
        <p:txBody>
          <a:bodyPr lIns="50773" tIns="50773" rIns="50773" bIns="50773" anchor="ctr"/>
          <a:lstStyle/>
          <a:p>
            <a:pPr algn="ctr" defTabSz="825500">
              <a:lnSpc>
                <a:spcPct val="100000"/>
              </a:lnSpc>
              <a:defRPr spc="0"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1760" name="TextBox 1"/>
          <p:cNvSpPr txBox="1"/>
          <p:nvPr/>
        </p:nvSpPr>
        <p:spPr>
          <a:xfrm>
            <a:off x="4468660" y="4498099"/>
            <a:ext cx="15433979" cy="7044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6" tIns="45696" rIns="45696" bIns="45696" anchor="b">
            <a:spAutoFit/>
          </a:bodyPr>
          <a:lstStyle>
            <a:lvl1pPr algn="ctr" defTabSz="914400">
              <a:lnSpc>
                <a:spcPct val="90000"/>
              </a:lnSpc>
              <a:defRPr spc="100" sz="50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ปัจจุบันเป็นที่ชัดเจนว่า AI chatbots and generative AI  กําลังเปลี่ยนภูมิทัศน์ของการวิจัย เครื่องมือเหล่านี้ช่วยให้    นักวิจัยสามารถเข้าถึงข้อมูล การวิเคราะห์ และข้อมูลเชิงลึกอย่างไม่เคยปรากฏมาก่อน ส่งเสริมนวัตกรรมและประสิทธิภาพ การยอมรับ AI ในฐานะผู้ช่วยวิจัยไม่ใช่แค่       เทรนด์ แต่เป็นขั้นตอนที่จําเป็นสู่อนาคตที่มีพลวัตและมีข้อมูลมากขึ้นในแวดวงวิชาการ ให้เราสํารวจ ปรับตัว และควบคุมเทคโนโลยีเหล่านี้ต่อไปเพื่อความสําเร็จทางวิชาการที่มากขึ้น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4" name="pasted-movie.png"/>
          <p:cNvGrpSpPr/>
          <p:nvPr/>
        </p:nvGrpSpPr>
        <p:grpSpPr>
          <a:xfrm>
            <a:off x="17042914" y="675341"/>
            <a:ext cx="6276991" cy="6326827"/>
            <a:chOff x="0" y="0"/>
            <a:chExt cx="6276989" cy="6326825"/>
          </a:xfrm>
        </p:grpSpPr>
        <p:pic>
          <p:nvPicPr>
            <p:cNvPr id="1763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900" y="139700"/>
              <a:ext cx="5845190" cy="576802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62" name="pasted-movie.png" descr="pasted-movi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276990" cy="6326826"/>
            </a:xfrm>
            <a:prstGeom prst="rect">
              <a:avLst/>
            </a:prstGeom>
            <a:effectLst/>
          </p:spPr>
        </p:pic>
      </p:grpSp>
      <p:grpSp>
        <p:nvGrpSpPr>
          <p:cNvPr id="1767" name="pasted-movie.png"/>
          <p:cNvGrpSpPr/>
          <p:nvPr/>
        </p:nvGrpSpPr>
        <p:grpSpPr>
          <a:xfrm>
            <a:off x="653596" y="705544"/>
            <a:ext cx="15700272" cy="12305058"/>
            <a:chOff x="0" y="0"/>
            <a:chExt cx="15700271" cy="12305056"/>
          </a:xfrm>
        </p:grpSpPr>
        <p:pic>
          <p:nvPicPr>
            <p:cNvPr id="1766" name="pasted-movie.png" descr="pasted-movi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15900" y="139700"/>
              <a:ext cx="15268472" cy="1174625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65" name="pasted-movie.png" descr="pasted-movie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5700272" cy="12305057"/>
            </a:xfrm>
            <a:prstGeom prst="rect">
              <a:avLst/>
            </a:prstGeom>
            <a:effectLst/>
          </p:spPr>
        </p:pic>
      </p:grpSp>
      <p:sp>
        <p:nvSpPr>
          <p:cNvPr id="1768" name="TextBox 134"/>
          <p:cNvSpPr txBox="1"/>
          <p:nvPr/>
        </p:nvSpPr>
        <p:spPr>
          <a:xfrm>
            <a:off x="14230689" y="7198538"/>
            <a:ext cx="9244207" cy="1583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6" tIns="45696" rIns="45696" bIns="45696" anchor="b">
            <a:spAutoFit/>
          </a:bodyPr>
          <a:lstStyle>
            <a:lvl1pPr>
              <a:lnSpc>
                <a:spcPct val="100000"/>
              </a:lnSpc>
              <a:defRPr b="1" spc="-450" sz="9000">
                <a:solidFill>
                  <a:srgbClr val="FF2600"/>
                </a:solidFill>
                <a:latin typeface="Arial Hebrew"/>
                <a:ea typeface="Arial Hebrew"/>
                <a:cs typeface="Arial Hebrew"/>
                <a:sym typeface="Arial Hebrew"/>
              </a:defRPr>
            </a:lvl1pPr>
          </a:lstStyle>
          <a:p>
            <a:pPr/>
            <a:r>
              <a:t>Like &amp; Share</a:t>
            </a:r>
          </a:p>
        </p:txBody>
      </p:sp>
      <p:pic>
        <p:nvPicPr>
          <p:cNvPr id="1769" name="like2.jpeg" descr="like2.jpeg"/>
          <p:cNvPicPr>
            <a:picLocks noChangeAspect="1"/>
          </p:cNvPicPr>
          <p:nvPr/>
        </p:nvPicPr>
        <p:blipFill>
          <a:blip r:embed="rId6">
            <a:extLst/>
          </a:blip>
          <a:srcRect l="4615" t="4021" r="2731" b="2711"/>
          <a:stretch>
            <a:fillRect/>
          </a:stretch>
        </p:blipFill>
        <p:spPr>
          <a:xfrm>
            <a:off x="19441413" y="10274698"/>
            <a:ext cx="2079322" cy="2083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8" h="21484" fill="norm" stroke="1" extrusionOk="0">
                <a:moveTo>
                  <a:pt x="6801" y="0"/>
                </a:moveTo>
                <a:cubicBezTo>
                  <a:pt x="5201" y="-1"/>
                  <a:pt x="4758" y="143"/>
                  <a:pt x="4114" y="872"/>
                </a:cubicBezTo>
                <a:cubicBezTo>
                  <a:pt x="3520" y="1543"/>
                  <a:pt x="3294" y="2098"/>
                  <a:pt x="3144" y="3233"/>
                </a:cubicBezTo>
                <a:lnTo>
                  <a:pt x="3008" y="4260"/>
                </a:lnTo>
                <a:lnTo>
                  <a:pt x="2618" y="4337"/>
                </a:lnTo>
                <a:cubicBezTo>
                  <a:pt x="1999" y="4465"/>
                  <a:pt x="1415" y="4813"/>
                  <a:pt x="880" y="5368"/>
                </a:cubicBezTo>
                <a:cubicBezTo>
                  <a:pt x="307" y="5963"/>
                  <a:pt x="-4" y="6783"/>
                  <a:pt x="0" y="7623"/>
                </a:cubicBezTo>
                <a:cubicBezTo>
                  <a:pt x="2" y="7903"/>
                  <a:pt x="38" y="8186"/>
                  <a:pt x="111" y="8462"/>
                </a:cubicBezTo>
                <a:cubicBezTo>
                  <a:pt x="199" y="8790"/>
                  <a:pt x="272" y="9232"/>
                  <a:pt x="272" y="9444"/>
                </a:cubicBezTo>
                <a:cubicBezTo>
                  <a:pt x="272" y="9655"/>
                  <a:pt x="341" y="10099"/>
                  <a:pt x="428" y="10430"/>
                </a:cubicBezTo>
                <a:cubicBezTo>
                  <a:pt x="581" y="11015"/>
                  <a:pt x="639" y="11358"/>
                  <a:pt x="933" y="13339"/>
                </a:cubicBezTo>
                <a:cubicBezTo>
                  <a:pt x="1081" y="14337"/>
                  <a:pt x="1354" y="14945"/>
                  <a:pt x="1862" y="15418"/>
                </a:cubicBezTo>
                <a:lnTo>
                  <a:pt x="2129" y="15667"/>
                </a:lnTo>
                <a:lnTo>
                  <a:pt x="2129" y="17816"/>
                </a:lnTo>
                <a:cubicBezTo>
                  <a:pt x="2129" y="20228"/>
                  <a:pt x="2176" y="20437"/>
                  <a:pt x="2836" y="20978"/>
                </a:cubicBezTo>
                <a:cubicBezTo>
                  <a:pt x="3039" y="21145"/>
                  <a:pt x="3391" y="21324"/>
                  <a:pt x="3620" y="21375"/>
                </a:cubicBezTo>
                <a:cubicBezTo>
                  <a:pt x="4617" y="21599"/>
                  <a:pt x="6010" y="21477"/>
                  <a:pt x="7861" y="21003"/>
                </a:cubicBezTo>
                <a:cubicBezTo>
                  <a:pt x="8315" y="20887"/>
                  <a:pt x="9338" y="20643"/>
                  <a:pt x="10133" y="20463"/>
                </a:cubicBezTo>
                <a:cubicBezTo>
                  <a:pt x="10928" y="20283"/>
                  <a:pt x="11878" y="20064"/>
                  <a:pt x="12245" y="19976"/>
                </a:cubicBezTo>
                <a:cubicBezTo>
                  <a:pt x="12707" y="19865"/>
                  <a:pt x="12922" y="19854"/>
                  <a:pt x="12948" y="19931"/>
                </a:cubicBezTo>
                <a:cubicBezTo>
                  <a:pt x="13062" y="20271"/>
                  <a:pt x="13500" y="20750"/>
                  <a:pt x="13893" y="20966"/>
                </a:cubicBezTo>
                <a:cubicBezTo>
                  <a:pt x="14274" y="21176"/>
                  <a:pt x="14527" y="21222"/>
                  <a:pt x="15561" y="21265"/>
                </a:cubicBezTo>
                <a:cubicBezTo>
                  <a:pt x="16724" y="21313"/>
                  <a:pt x="16799" y="21301"/>
                  <a:pt x="17225" y="21052"/>
                </a:cubicBezTo>
                <a:cubicBezTo>
                  <a:pt x="17470" y="20909"/>
                  <a:pt x="17748" y="20707"/>
                  <a:pt x="17841" y="20602"/>
                </a:cubicBezTo>
                <a:cubicBezTo>
                  <a:pt x="18033" y="20387"/>
                  <a:pt x="18859" y="18966"/>
                  <a:pt x="19682" y="17431"/>
                </a:cubicBezTo>
                <a:cubicBezTo>
                  <a:pt x="19986" y="16865"/>
                  <a:pt x="20408" y="16171"/>
                  <a:pt x="20619" y="15888"/>
                </a:cubicBezTo>
                <a:cubicBezTo>
                  <a:pt x="21194" y="15120"/>
                  <a:pt x="21455" y="14528"/>
                  <a:pt x="21515" y="13875"/>
                </a:cubicBezTo>
                <a:cubicBezTo>
                  <a:pt x="21596" y="12984"/>
                  <a:pt x="21345" y="12504"/>
                  <a:pt x="19625" y="10311"/>
                </a:cubicBezTo>
                <a:cubicBezTo>
                  <a:pt x="18705" y="9139"/>
                  <a:pt x="18711" y="9160"/>
                  <a:pt x="18651" y="7660"/>
                </a:cubicBezTo>
                <a:cubicBezTo>
                  <a:pt x="18600" y="6386"/>
                  <a:pt x="18582" y="6303"/>
                  <a:pt x="18285" y="5864"/>
                </a:cubicBezTo>
                <a:cubicBezTo>
                  <a:pt x="18114" y="5610"/>
                  <a:pt x="17792" y="5295"/>
                  <a:pt x="17566" y="5168"/>
                </a:cubicBezTo>
                <a:cubicBezTo>
                  <a:pt x="17168" y="4944"/>
                  <a:pt x="17066" y="4940"/>
                  <a:pt x="14304" y="4939"/>
                </a:cubicBezTo>
                <a:lnTo>
                  <a:pt x="11456" y="4935"/>
                </a:lnTo>
                <a:lnTo>
                  <a:pt x="10951" y="4305"/>
                </a:lnTo>
                <a:cubicBezTo>
                  <a:pt x="10286" y="3476"/>
                  <a:pt x="10188" y="3298"/>
                  <a:pt x="10187" y="2922"/>
                </a:cubicBezTo>
                <a:cubicBezTo>
                  <a:pt x="10184" y="2422"/>
                  <a:pt x="9882" y="1537"/>
                  <a:pt x="9550" y="1056"/>
                </a:cubicBezTo>
                <a:cubicBezTo>
                  <a:pt x="9375" y="804"/>
                  <a:pt x="9014" y="482"/>
                  <a:pt x="8707" y="307"/>
                </a:cubicBezTo>
                <a:cubicBezTo>
                  <a:pt x="8187" y="10"/>
                  <a:pt x="8130" y="1"/>
                  <a:pt x="6801" y="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774" name="Group"/>
          <p:cNvGrpSpPr/>
          <p:nvPr/>
        </p:nvGrpSpPr>
        <p:grpSpPr>
          <a:xfrm>
            <a:off x="18948110" y="8978941"/>
            <a:ext cx="2466601" cy="426001"/>
            <a:chOff x="0" y="0"/>
            <a:chExt cx="2466600" cy="425999"/>
          </a:xfrm>
        </p:grpSpPr>
        <p:sp>
          <p:nvSpPr>
            <p:cNvPr id="1770" name="Freeform 342"/>
            <p:cNvSpPr/>
            <p:nvPr/>
          </p:nvSpPr>
          <p:spPr>
            <a:xfrm>
              <a:off x="0" y="0"/>
              <a:ext cx="426085" cy="426000"/>
            </a:xfrm>
            <a:prstGeom prst="ellipse">
              <a:avLst/>
            </a:prstGeom>
            <a:solidFill>
              <a:schemeClr val="accent3">
                <a:lumOff val="-8509"/>
              </a:schemeClr>
            </a:solidFill>
            <a:ln w="3175" cap="flat">
              <a:noFill/>
              <a:miter lim="400000"/>
            </a:ln>
            <a:effectLst/>
          </p:spPr>
          <p:txBody>
            <a:bodyPr wrap="square" lIns="45696" tIns="45696" rIns="45696" bIns="45696" numCol="1" anchor="ctr">
              <a:noAutofit/>
            </a:bodyPr>
            <a:lstStyle/>
            <a:p>
              <a:pPr algn="l" defTabSz="914400">
                <a:lnSpc>
                  <a:spcPct val="100000"/>
                </a:lnSpc>
                <a:defRPr spc="0" sz="1800">
                  <a:solidFill>
                    <a:srgbClr val="131B29"/>
                  </a:solidFill>
                </a:defRPr>
              </a:pPr>
            </a:p>
          </p:txBody>
        </p:sp>
        <p:sp>
          <p:nvSpPr>
            <p:cNvPr id="1771" name="Freeform 343"/>
            <p:cNvSpPr/>
            <p:nvPr/>
          </p:nvSpPr>
          <p:spPr>
            <a:xfrm>
              <a:off x="680172" y="0"/>
              <a:ext cx="426085" cy="426000"/>
            </a:xfrm>
            <a:prstGeom prst="ellipse">
              <a:avLst/>
            </a:prstGeom>
            <a:solidFill>
              <a:srgbClr val="A97546"/>
            </a:solidFill>
            <a:ln w="3175" cap="flat">
              <a:noFill/>
              <a:miter lim="400000"/>
            </a:ln>
            <a:effectLst/>
          </p:spPr>
          <p:txBody>
            <a:bodyPr wrap="square" lIns="45696" tIns="45696" rIns="45696" bIns="45696" numCol="1" anchor="ctr">
              <a:noAutofit/>
            </a:bodyPr>
            <a:lstStyle/>
            <a:p>
              <a:pPr algn="l" defTabSz="914400">
                <a:lnSpc>
                  <a:spcPct val="100000"/>
                </a:lnSpc>
                <a:defRPr spc="0" sz="1800">
                  <a:solidFill>
                    <a:srgbClr val="131B29"/>
                  </a:solidFill>
                </a:defRPr>
              </a:pPr>
            </a:p>
          </p:txBody>
        </p:sp>
        <p:sp>
          <p:nvSpPr>
            <p:cNvPr id="1772" name="Freeform 344"/>
            <p:cNvSpPr/>
            <p:nvPr/>
          </p:nvSpPr>
          <p:spPr>
            <a:xfrm>
              <a:off x="1360344" y="0"/>
              <a:ext cx="426085" cy="426000"/>
            </a:xfrm>
            <a:prstGeom prst="ellipse">
              <a:avLst/>
            </a:prstGeom>
            <a:solidFill>
              <a:srgbClr val="B24150"/>
            </a:solidFill>
            <a:ln w="3175" cap="flat">
              <a:noFill/>
              <a:miter lim="400000"/>
            </a:ln>
            <a:effectLst/>
          </p:spPr>
          <p:txBody>
            <a:bodyPr wrap="square" lIns="45696" tIns="45696" rIns="45696" bIns="45696" numCol="1" anchor="ctr">
              <a:noAutofit/>
            </a:bodyPr>
            <a:lstStyle/>
            <a:p>
              <a:pPr algn="l" defTabSz="914400">
                <a:lnSpc>
                  <a:spcPct val="100000"/>
                </a:lnSpc>
                <a:defRPr spc="0" sz="1800">
                  <a:solidFill>
                    <a:srgbClr val="131B29"/>
                  </a:solidFill>
                </a:defRPr>
              </a:pPr>
            </a:p>
          </p:txBody>
        </p:sp>
        <p:sp>
          <p:nvSpPr>
            <p:cNvPr id="1773" name="Freeform 344"/>
            <p:cNvSpPr/>
            <p:nvPr/>
          </p:nvSpPr>
          <p:spPr>
            <a:xfrm>
              <a:off x="2040515" y="0"/>
              <a:ext cx="426086" cy="426000"/>
            </a:xfrm>
            <a:prstGeom prst="ellipse">
              <a:avLst/>
            </a:prstGeom>
            <a:solidFill>
              <a:srgbClr val="4A8A7D"/>
            </a:solidFill>
            <a:ln w="3175" cap="flat">
              <a:noFill/>
              <a:miter lim="400000"/>
            </a:ln>
            <a:effectLst/>
          </p:spPr>
          <p:txBody>
            <a:bodyPr wrap="square" lIns="45696" tIns="45696" rIns="45696" bIns="45696" numCol="1" anchor="ctr">
              <a:noAutofit/>
            </a:bodyPr>
            <a:lstStyle/>
            <a:p>
              <a:pPr algn="l" defTabSz="914400">
                <a:lnSpc>
                  <a:spcPct val="100000"/>
                </a:lnSpc>
                <a:defRPr spc="0" sz="1800">
                  <a:solidFill>
                    <a:srgbClr val="131B29"/>
                  </a:solidFill>
                </a:defRPr>
              </a:pPr>
            </a:p>
          </p:txBody>
        </p:sp>
      </p:grpSp>
      <p:grpSp>
        <p:nvGrpSpPr>
          <p:cNvPr id="1777" name="Group"/>
          <p:cNvGrpSpPr/>
          <p:nvPr/>
        </p:nvGrpSpPr>
        <p:grpSpPr>
          <a:xfrm>
            <a:off x="10821134" y="9377145"/>
            <a:ext cx="4937014" cy="2846304"/>
            <a:chOff x="0" y="0"/>
            <a:chExt cx="4937012" cy="2846303"/>
          </a:xfrm>
        </p:grpSpPr>
        <p:pic>
          <p:nvPicPr>
            <p:cNvPr id="1775" name="pasted-movie.png" descr="pasted-movie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4937013" cy="18135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6" name="pasted-movie.png" descr="pasted-movie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1032706"/>
              <a:ext cx="4937013" cy="18135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1" name="Freeform 341"/>
          <p:cNvGrpSpPr/>
          <p:nvPr/>
        </p:nvGrpSpPr>
        <p:grpSpPr>
          <a:xfrm>
            <a:off x="453406" y="359166"/>
            <a:ext cx="11118939" cy="12997668"/>
            <a:chOff x="0" y="0"/>
            <a:chExt cx="11118937" cy="12997667"/>
          </a:xfrm>
        </p:grpSpPr>
        <p:sp>
          <p:nvSpPr>
            <p:cNvPr id="1780" name="Freeform 341"/>
            <p:cNvSpPr/>
            <p:nvPr/>
          </p:nvSpPr>
          <p:spPr>
            <a:xfrm>
              <a:off x="6350" y="6349"/>
              <a:ext cx="11106238" cy="12984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8" h="21600" fill="norm" stroke="1" extrusionOk="0">
                  <a:moveTo>
                    <a:pt x="20986" y="0"/>
                  </a:moveTo>
                  <a:lnTo>
                    <a:pt x="614" y="0"/>
                  </a:lnTo>
                  <a:cubicBezTo>
                    <a:pt x="276" y="0"/>
                    <a:pt x="0" y="452"/>
                    <a:pt x="0" y="1003"/>
                  </a:cubicBezTo>
                  <a:lnTo>
                    <a:pt x="0" y="20597"/>
                  </a:lnTo>
                  <a:cubicBezTo>
                    <a:pt x="0" y="21152"/>
                    <a:pt x="276" y="21600"/>
                    <a:pt x="614" y="21600"/>
                  </a:cubicBezTo>
                  <a:lnTo>
                    <a:pt x="20984" y="21600"/>
                  </a:lnTo>
                  <a:cubicBezTo>
                    <a:pt x="21324" y="21600"/>
                    <a:pt x="21598" y="21148"/>
                    <a:pt x="21598" y="20597"/>
                  </a:cubicBezTo>
                  <a:lnTo>
                    <a:pt x="21598" y="1003"/>
                  </a:lnTo>
                  <a:cubicBezTo>
                    <a:pt x="21600" y="452"/>
                    <a:pt x="21326" y="0"/>
                    <a:pt x="20986" y="0"/>
                  </a:cubicBezTo>
                  <a:close/>
                  <a:moveTo>
                    <a:pt x="21498" y="20597"/>
                  </a:moveTo>
                  <a:cubicBezTo>
                    <a:pt x="21498" y="21059"/>
                    <a:pt x="21269" y="21434"/>
                    <a:pt x="20986" y="21434"/>
                  </a:cubicBezTo>
                  <a:lnTo>
                    <a:pt x="614" y="21434"/>
                  </a:lnTo>
                  <a:cubicBezTo>
                    <a:pt x="331" y="21437"/>
                    <a:pt x="102" y="21062"/>
                    <a:pt x="102" y="20597"/>
                  </a:cubicBezTo>
                  <a:lnTo>
                    <a:pt x="102" y="1003"/>
                  </a:lnTo>
                  <a:cubicBezTo>
                    <a:pt x="102" y="541"/>
                    <a:pt x="331" y="166"/>
                    <a:pt x="614" y="166"/>
                  </a:cubicBezTo>
                  <a:lnTo>
                    <a:pt x="20984" y="166"/>
                  </a:lnTo>
                  <a:cubicBezTo>
                    <a:pt x="21267" y="166"/>
                    <a:pt x="21496" y="541"/>
                    <a:pt x="21496" y="1003"/>
                  </a:cubicBezTo>
                  <a:lnTo>
                    <a:pt x="21496" y="20597"/>
                  </a:lnTo>
                  <a:lnTo>
                    <a:pt x="21498" y="20597"/>
                  </a:lnTo>
                  <a:close/>
                </a:path>
              </a:pathLst>
            </a:custGeom>
            <a:solidFill>
              <a:srgbClr val="F5F6F5"/>
            </a:solidFill>
            <a:ln>
              <a:noFill/>
            </a:ln>
            <a:effectLst/>
          </p:spPr>
          <p:txBody>
            <a:bodyPr wrap="square" lIns="45696" tIns="45696" rIns="45696" bIns="45696" numCol="1" anchor="ctr">
              <a:noAutofit/>
            </a:bodyPr>
            <a:lstStyle/>
            <a:p>
              <a:pPr algn="l" defTabSz="914400">
                <a:lnSpc>
                  <a:spcPct val="100000"/>
                </a:lnSpc>
                <a:defRPr spc="0" sz="1800">
                  <a:solidFill>
                    <a:srgbClr val="131B29"/>
                  </a:solidFill>
                </a:defRPr>
              </a:pPr>
            </a:p>
          </p:txBody>
        </p:sp>
        <p:pic>
          <p:nvPicPr>
            <p:cNvPr id="1779" name="Freeform 341" descr="Freeform 341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11118938" cy="12997669"/>
            </a:xfrm>
            <a:prstGeom prst="rect">
              <a:avLst/>
            </a:prstGeom>
            <a:effectLst/>
          </p:spPr>
        </p:pic>
      </p:grpSp>
      <p:pic>
        <p:nvPicPr>
          <p:cNvPr id="1782" name="DALL_E_2024-07-12_11.50.11_-_A_professional_and_vibrant_illustration_showcasing_AI_transforming_key_industries_such_as_healthcare__finance__retail__manufacturing__and_transportati.avif" descr="DALL_E_2024-07-12_11.50.11_-_A_professional_and_vibrant_illustration_showcasing_AI_transforming_key_industries_such_as_healthcare__finance__retail__manufacturing__and_transportati.av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240664" y="-47308"/>
            <a:ext cx="26294129" cy="15019405"/>
          </a:xfrm>
          <a:prstGeom prst="rect">
            <a:avLst/>
          </a:prstGeom>
          <a:ln w="12700">
            <a:miter lim="400000"/>
          </a:ln>
        </p:spPr>
      </p:pic>
      <p:sp>
        <p:nvSpPr>
          <p:cNvPr id="1783" name="TextBox 41"/>
          <p:cNvSpPr txBox="1"/>
          <p:nvPr/>
        </p:nvSpPr>
        <p:spPr>
          <a:xfrm>
            <a:off x="447063" y="4838819"/>
            <a:ext cx="11131625" cy="259329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127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6" tIns="45696" rIns="45696" bIns="45696" anchor="b">
            <a:spAutoFit/>
          </a:bodyPr>
          <a:lstStyle>
            <a:lvl1pPr algn="ctr" defTabSz="914400">
              <a:lnSpc>
                <a:spcPct val="70000"/>
              </a:lnSpc>
              <a:defRPr spc="528" sz="13200">
                <a:solidFill>
                  <a:srgbClr val="FFFFFF"/>
                </a:solidFill>
                <a:latin typeface="+mn-lt"/>
                <a:ea typeface="+mn-ea"/>
                <a:cs typeface="+mn-cs"/>
                <a:sym typeface="Kanit Medium"/>
              </a:defRPr>
            </a:lvl1pPr>
          </a:lstStyle>
          <a:p>
            <a:pPr/>
            <a:r>
              <a:t>Thank you</a:t>
            </a:r>
          </a:p>
        </p:txBody>
      </p:sp>
      <p:sp>
        <p:nvSpPr>
          <p:cNvPr id="17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798" name="Group"/>
          <p:cNvGrpSpPr/>
          <p:nvPr/>
        </p:nvGrpSpPr>
        <p:grpSpPr>
          <a:xfrm>
            <a:off x="8563241" y="1227188"/>
            <a:ext cx="2160245" cy="2695003"/>
            <a:chOff x="0" y="0"/>
            <a:chExt cx="2160244" cy="2695002"/>
          </a:xfrm>
        </p:grpSpPr>
        <p:grpSp>
          <p:nvGrpSpPr>
            <p:cNvPr id="1795" name="Graphic 30"/>
            <p:cNvGrpSpPr/>
            <p:nvPr/>
          </p:nvGrpSpPr>
          <p:grpSpPr>
            <a:xfrm>
              <a:off x="-1" y="0"/>
              <a:ext cx="1213106" cy="1367543"/>
              <a:chOff x="0" y="0"/>
              <a:chExt cx="1213104" cy="1367542"/>
            </a:xfrm>
          </p:grpSpPr>
          <p:grpSp>
            <p:nvGrpSpPr>
              <p:cNvPr id="1789" name="Group"/>
              <p:cNvGrpSpPr/>
              <p:nvPr/>
            </p:nvGrpSpPr>
            <p:grpSpPr>
              <a:xfrm>
                <a:off x="0" y="0"/>
                <a:ext cx="1213105" cy="1367543"/>
                <a:chOff x="0" y="0"/>
                <a:chExt cx="1213104" cy="1367542"/>
              </a:xfrm>
            </p:grpSpPr>
            <p:sp>
              <p:nvSpPr>
                <p:cNvPr id="1785" name="Freeform 48"/>
                <p:cNvSpPr/>
                <p:nvPr/>
              </p:nvSpPr>
              <p:spPr>
                <a:xfrm>
                  <a:off x="271676" y="371718"/>
                  <a:ext cx="335313" cy="3425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39" h="21600" fill="norm" stroke="1" extrusionOk="0">
                      <a:moveTo>
                        <a:pt x="154" y="21600"/>
                      </a:moveTo>
                      <a:lnTo>
                        <a:pt x="0" y="19854"/>
                      </a:lnTo>
                      <a:cubicBezTo>
                        <a:pt x="50" y="19854"/>
                        <a:pt x="5085" y="19368"/>
                        <a:pt x="9966" y="16662"/>
                      </a:cubicBezTo>
                      <a:cubicBezTo>
                        <a:pt x="16395" y="13094"/>
                        <a:pt x="19568" y="7500"/>
                        <a:pt x="19389" y="45"/>
                      </a:cubicBezTo>
                      <a:lnTo>
                        <a:pt x="21132" y="0"/>
                      </a:lnTo>
                      <a:cubicBezTo>
                        <a:pt x="21600" y="19479"/>
                        <a:pt x="364" y="21585"/>
                        <a:pt x="149" y="2160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45696" tIns="45696" rIns="45696" bIns="45696" numCol="1" anchor="ctr">
                  <a:noAutofit/>
                </a:bodyPr>
                <a:lstStyle/>
                <a:p>
                  <a:pPr algn="l">
                    <a:lnSpc>
                      <a:spcPct val="100000"/>
                    </a:lnSpc>
                    <a:defRPr spc="0" sz="3600">
                      <a:solidFill>
                        <a:srgbClr val="929496"/>
                      </a:solidFill>
                    </a:defRPr>
                  </a:pPr>
                </a:p>
              </p:txBody>
            </p:sp>
            <p:sp>
              <p:nvSpPr>
                <p:cNvPr id="1786" name="Freeform 49"/>
                <p:cNvSpPr/>
                <p:nvPr/>
              </p:nvSpPr>
              <p:spPr>
                <a:xfrm>
                  <a:off x="0" y="686309"/>
                  <a:ext cx="605964" cy="3469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21338" y="21600"/>
                      </a:moveTo>
                      <a:lnTo>
                        <a:pt x="20365" y="21556"/>
                      </a:lnTo>
                      <a:cubicBezTo>
                        <a:pt x="20465" y="14191"/>
                        <a:pt x="18703" y="8634"/>
                        <a:pt x="15134" y="5038"/>
                      </a:cubicBezTo>
                      <a:cubicBezTo>
                        <a:pt x="12546" y="2435"/>
                        <a:pt x="9886" y="1837"/>
                        <a:pt x="9622" y="1783"/>
                      </a:cubicBezTo>
                      <a:lnTo>
                        <a:pt x="0" y="1734"/>
                      </a:lnTo>
                      <a:lnTo>
                        <a:pt x="0" y="0"/>
                      </a:lnTo>
                      <a:cubicBezTo>
                        <a:pt x="0" y="0"/>
                        <a:pt x="9697" y="49"/>
                        <a:pt x="9697" y="49"/>
                      </a:cubicBezTo>
                      <a:cubicBezTo>
                        <a:pt x="9816" y="69"/>
                        <a:pt x="21600" y="2371"/>
                        <a:pt x="21338" y="2159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45696" tIns="45696" rIns="45696" bIns="45696" numCol="1" anchor="ctr">
                  <a:noAutofit/>
                </a:bodyPr>
                <a:lstStyle/>
                <a:p>
                  <a:pPr algn="l">
                    <a:lnSpc>
                      <a:spcPct val="100000"/>
                    </a:lnSpc>
                    <a:defRPr spc="0" sz="3600">
                      <a:solidFill>
                        <a:srgbClr val="929496"/>
                      </a:solidFill>
                    </a:defRPr>
                  </a:pPr>
                </a:p>
              </p:txBody>
            </p:sp>
            <p:sp>
              <p:nvSpPr>
                <p:cNvPr id="1787" name="Freeform 50"/>
                <p:cNvSpPr/>
                <p:nvPr/>
              </p:nvSpPr>
              <p:spPr>
                <a:xfrm>
                  <a:off x="575188" y="0"/>
                  <a:ext cx="335509" cy="7149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3" h="21600" fill="norm" stroke="1" extrusionOk="0">
                      <a:moveTo>
                        <a:pt x="21217" y="21600"/>
                      </a:moveTo>
                      <a:cubicBezTo>
                        <a:pt x="21000" y="21590"/>
                        <a:pt x="-217" y="20557"/>
                        <a:pt x="256" y="11228"/>
                      </a:cubicBezTo>
                      <a:lnTo>
                        <a:pt x="0" y="10"/>
                      </a:lnTo>
                      <a:lnTo>
                        <a:pt x="1767" y="0"/>
                      </a:lnTo>
                      <a:lnTo>
                        <a:pt x="2029" y="11233"/>
                      </a:lnTo>
                      <a:cubicBezTo>
                        <a:pt x="1847" y="14821"/>
                        <a:pt x="5009" y="17503"/>
                        <a:pt x="11434" y="19222"/>
                      </a:cubicBezTo>
                      <a:cubicBezTo>
                        <a:pt x="16313" y="20526"/>
                        <a:pt x="21333" y="20761"/>
                        <a:pt x="21383" y="20763"/>
                      </a:cubicBezTo>
                      <a:lnTo>
                        <a:pt x="21222" y="2160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45696" tIns="45696" rIns="45696" bIns="45696" numCol="1" anchor="ctr">
                  <a:noAutofit/>
                </a:bodyPr>
                <a:lstStyle/>
                <a:p>
                  <a:pPr algn="l">
                    <a:lnSpc>
                      <a:spcPct val="100000"/>
                    </a:lnSpc>
                    <a:defRPr spc="0" sz="3600">
                      <a:solidFill>
                        <a:srgbClr val="929496"/>
                      </a:solidFill>
                    </a:defRPr>
                  </a:pPr>
                </a:p>
              </p:txBody>
            </p:sp>
            <p:sp>
              <p:nvSpPr>
                <p:cNvPr id="1788" name="Freeform 51"/>
                <p:cNvSpPr/>
                <p:nvPr/>
              </p:nvSpPr>
              <p:spPr>
                <a:xfrm>
                  <a:off x="578068" y="684008"/>
                  <a:ext cx="635037" cy="6835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4" h="21600" fill="norm" stroke="1" extrusionOk="0">
                      <a:moveTo>
                        <a:pt x="166" y="21600"/>
                      </a:moveTo>
                      <a:lnTo>
                        <a:pt x="4" y="10924"/>
                      </a:lnTo>
                      <a:cubicBezTo>
                        <a:pt x="-246" y="1168"/>
                        <a:pt x="10986" y="113"/>
                        <a:pt x="11100" y="103"/>
                      </a:cubicBezTo>
                      <a:lnTo>
                        <a:pt x="11137" y="103"/>
                      </a:lnTo>
                      <a:cubicBezTo>
                        <a:pt x="11137" y="103"/>
                        <a:pt x="21343" y="0"/>
                        <a:pt x="21343" y="0"/>
                      </a:cubicBezTo>
                      <a:lnTo>
                        <a:pt x="21354" y="880"/>
                      </a:lnTo>
                      <a:lnTo>
                        <a:pt x="11169" y="980"/>
                      </a:lnTo>
                      <a:cubicBezTo>
                        <a:pt x="10941" y="1003"/>
                        <a:pt x="8393" y="1276"/>
                        <a:pt x="5917" y="2580"/>
                      </a:cubicBezTo>
                      <a:cubicBezTo>
                        <a:pt x="2517" y="4368"/>
                        <a:pt x="843" y="7171"/>
                        <a:pt x="939" y="10907"/>
                      </a:cubicBezTo>
                      <a:lnTo>
                        <a:pt x="1101" y="21587"/>
                      </a:lnTo>
                      <a:lnTo>
                        <a:pt x="168" y="2160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45696" tIns="45696" rIns="45696" bIns="45696" numCol="1" anchor="ctr">
                  <a:noAutofit/>
                </a:bodyPr>
                <a:lstStyle/>
                <a:p>
                  <a:pPr algn="l">
                    <a:lnSpc>
                      <a:spcPct val="100000"/>
                    </a:lnSpc>
                    <a:defRPr spc="0" sz="3600">
                      <a:solidFill>
                        <a:srgbClr val="929496"/>
                      </a:solidFill>
                    </a:defRPr>
                  </a:pPr>
                </a:p>
              </p:txBody>
            </p:sp>
          </p:grpSp>
          <p:grpSp>
            <p:nvGrpSpPr>
              <p:cNvPr id="1794" name="Graphic 30"/>
              <p:cNvGrpSpPr/>
              <p:nvPr/>
            </p:nvGrpSpPr>
            <p:grpSpPr>
              <a:xfrm>
                <a:off x="866062" y="255799"/>
                <a:ext cx="277274" cy="312692"/>
                <a:chOff x="0" y="0"/>
                <a:chExt cx="277272" cy="312691"/>
              </a:xfrm>
            </p:grpSpPr>
            <p:sp>
              <p:nvSpPr>
                <p:cNvPr id="1790" name="Freeform 44"/>
                <p:cNvSpPr/>
                <p:nvPr/>
              </p:nvSpPr>
              <p:spPr>
                <a:xfrm>
                  <a:off x="61018" y="84780"/>
                  <a:ext cx="88242" cy="892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27" h="21600" fill="norm" stroke="1" extrusionOk="0">
                      <a:moveTo>
                        <a:pt x="608" y="21600"/>
                      </a:moveTo>
                      <a:lnTo>
                        <a:pt x="19" y="14893"/>
                      </a:lnTo>
                      <a:lnTo>
                        <a:pt x="304" y="18256"/>
                      </a:lnTo>
                      <a:lnTo>
                        <a:pt x="0" y="14893"/>
                      </a:lnTo>
                      <a:cubicBezTo>
                        <a:pt x="1521" y="14740"/>
                        <a:pt x="14869" y="13087"/>
                        <a:pt x="14565" y="173"/>
                      </a:cubicBezTo>
                      <a:lnTo>
                        <a:pt x="21220" y="0"/>
                      </a:lnTo>
                      <a:cubicBezTo>
                        <a:pt x="21600" y="15604"/>
                        <a:pt x="7891" y="20947"/>
                        <a:pt x="589" y="21600"/>
                      </a:cubicBezTo>
                      <a:close/>
                    </a:path>
                  </a:pathLst>
                </a:custGeom>
                <a:solidFill>
                  <a:srgbClr val="9DB69B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45696" tIns="45696" rIns="45696" bIns="45696" numCol="1" anchor="ctr">
                  <a:noAutofit/>
                </a:bodyPr>
                <a:lstStyle/>
                <a:p>
                  <a:pPr algn="l">
                    <a:lnSpc>
                      <a:spcPct val="100000"/>
                    </a:lnSpc>
                    <a:defRPr spc="0" sz="3600">
                      <a:solidFill>
                        <a:srgbClr val="929496"/>
                      </a:solidFill>
                    </a:defRPr>
                  </a:pPr>
                </a:p>
              </p:txBody>
            </p:sp>
            <p:sp>
              <p:nvSpPr>
                <p:cNvPr id="1791" name="Freeform 45"/>
                <p:cNvSpPr/>
                <p:nvPr/>
              </p:nvSpPr>
              <p:spPr>
                <a:xfrm>
                  <a:off x="-1" y="146144"/>
                  <a:ext cx="149103" cy="90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8" h="21600" fill="norm" stroke="1" extrusionOk="0">
                      <a:moveTo>
                        <a:pt x="21373" y="21600"/>
                      </a:moveTo>
                      <a:lnTo>
                        <a:pt x="17407" y="21429"/>
                      </a:lnTo>
                      <a:cubicBezTo>
                        <a:pt x="17588" y="8948"/>
                        <a:pt x="9814" y="6896"/>
                        <a:pt x="8862" y="6706"/>
                      </a:cubicBezTo>
                      <a:lnTo>
                        <a:pt x="0" y="6668"/>
                      </a:lnTo>
                      <a:lnTo>
                        <a:pt x="0" y="0"/>
                      </a:lnTo>
                      <a:cubicBezTo>
                        <a:pt x="0" y="0"/>
                        <a:pt x="9168" y="57"/>
                        <a:pt x="9168" y="57"/>
                      </a:cubicBezTo>
                      <a:cubicBezTo>
                        <a:pt x="13486" y="779"/>
                        <a:pt x="21600" y="6193"/>
                        <a:pt x="21373" y="21600"/>
                      </a:cubicBezTo>
                      <a:close/>
                    </a:path>
                  </a:pathLst>
                </a:custGeom>
                <a:solidFill>
                  <a:srgbClr val="9DB69B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45696" tIns="45696" rIns="45696" bIns="45696" numCol="1" anchor="ctr">
                  <a:noAutofit/>
                </a:bodyPr>
                <a:lstStyle/>
                <a:p>
                  <a:pPr algn="l">
                    <a:lnSpc>
                      <a:spcPct val="100000"/>
                    </a:lnSpc>
                    <a:defRPr spc="0" sz="3600">
                      <a:solidFill>
                        <a:srgbClr val="929496"/>
                      </a:solidFill>
                    </a:defRPr>
                  </a:pPr>
                </a:p>
              </p:txBody>
            </p:sp>
            <p:sp>
              <p:nvSpPr>
                <p:cNvPr id="1792" name="Freeform 46"/>
                <p:cNvSpPr/>
                <p:nvPr/>
              </p:nvSpPr>
              <p:spPr>
                <a:xfrm>
                  <a:off x="120693" y="0"/>
                  <a:ext cx="88368" cy="1741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6" h="21600" fill="norm" stroke="1" extrusionOk="0">
                      <a:moveTo>
                        <a:pt x="20813" y="21600"/>
                      </a:moveTo>
                      <a:cubicBezTo>
                        <a:pt x="13523" y="21256"/>
                        <a:pt x="-154" y="18499"/>
                        <a:pt x="230" y="10515"/>
                      </a:cubicBezTo>
                      <a:lnTo>
                        <a:pt x="0" y="39"/>
                      </a:lnTo>
                      <a:lnTo>
                        <a:pt x="6733" y="0"/>
                      </a:lnTo>
                      <a:lnTo>
                        <a:pt x="6963" y="10534"/>
                      </a:lnTo>
                      <a:cubicBezTo>
                        <a:pt x="6656" y="17219"/>
                        <a:pt x="19930" y="18085"/>
                        <a:pt x="21446" y="18164"/>
                      </a:cubicBezTo>
                      <a:lnTo>
                        <a:pt x="20813" y="21600"/>
                      </a:lnTo>
                      <a:close/>
                    </a:path>
                  </a:pathLst>
                </a:custGeom>
                <a:solidFill>
                  <a:srgbClr val="9DB69B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45696" tIns="45696" rIns="45696" bIns="45696" numCol="1" anchor="ctr">
                  <a:noAutofit/>
                </a:bodyPr>
                <a:lstStyle/>
                <a:p>
                  <a:pPr algn="l">
                    <a:lnSpc>
                      <a:spcPct val="100000"/>
                    </a:lnSpc>
                    <a:defRPr spc="0" sz="3600">
                      <a:solidFill>
                        <a:srgbClr val="929496"/>
                      </a:solidFill>
                    </a:defRPr>
                  </a:pPr>
                </a:p>
              </p:txBody>
            </p:sp>
            <p:sp>
              <p:nvSpPr>
                <p:cNvPr id="1793" name="Freeform 47"/>
                <p:cNvSpPr/>
                <p:nvPr/>
              </p:nvSpPr>
              <p:spPr>
                <a:xfrm>
                  <a:off x="121373" y="145668"/>
                  <a:ext cx="155900" cy="1670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157" y="21600"/>
                      </a:moveTo>
                      <a:lnTo>
                        <a:pt x="5" y="11621"/>
                      </a:lnTo>
                      <a:cubicBezTo>
                        <a:pt x="-212" y="3306"/>
                        <a:pt x="7552" y="452"/>
                        <a:pt x="11683" y="103"/>
                      </a:cubicBezTo>
                      <a:lnTo>
                        <a:pt x="11835" y="103"/>
                      </a:lnTo>
                      <a:cubicBezTo>
                        <a:pt x="11835" y="103"/>
                        <a:pt x="21345" y="0"/>
                        <a:pt x="21345" y="0"/>
                      </a:cubicBezTo>
                      <a:lnTo>
                        <a:pt x="21388" y="3603"/>
                      </a:lnTo>
                      <a:lnTo>
                        <a:pt x="11965" y="3696"/>
                      </a:lnTo>
                      <a:cubicBezTo>
                        <a:pt x="10859" y="3809"/>
                        <a:pt x="3648" y="4794"/>
                        <a:pt x="3811" y="11549"/>
                      </a:cubicBezTo>
                      <a:lnTo>
                        <a:pt x="3963" y="21549"/>
                      </a:lnTo>
                      <a:lnTo>
                        <a:pt x="157" y="21600"/>
                      </a:lnTo>
                      <a:close/>
                    </a:path>
                  </a:pathLst>
                </a:custGeom>
                <a:solidFill>
                  <a:srgbClr val="9DB69B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45696" tIns="45696" rIns="45696" bIns="45696" numCol="1" anchor="ctr">
                  <a:noAutofit/>
                </a:bodyPr>
                <a:lstStyle/>
                <a:p>
                  <a:pPr algn="l">
                    <a:lnSpc>
                      <a:spcPct val="100000"/>
                    </a:lnSpc>
                    <a:defRPr spc="0" sz="3600">
                      <a:solidFill>
                        <a:srgbClr val="929496"/>
                      </a:solidFill>
                    </a:defRPr>
                  </a:pPr>
                </a:p>
              </p:txBody>
            </p:sp>
          </p:grpSp>
        </p:grpSp>
        <p:sp>
          <p:nvSpPr>
            <p:cNvPr id="1796" name="Freeform 38"/>
            <p:cNvSpPr/>
            <p:nvPr/>
          </p:nvSpPr>
          <p:spPr>
            <a:xfrm rot="16238401">
              <a:off x="798271" y="445927"/>
              <a:ext cx="1389930" cy="1318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593" fill="norm" stroke="1" extrusionOk="0">
                  <a:moveTo>
                    <a:pt x="8757" y="10613"/>
                  </a:moveTo>
                  <a:lnTo>
                    <a:pt x="8757" y="11139"/>
                  </a:lnTo>
                  <a:lnTo>
                    <a:pt x="1054" y="11139"/>
                  </a:lnTo>
                  <a:lnTo>
                    <a:pt x="941" y="11318"/>
                  </a:lnTo>
                  <a:cubicBezTo>
                    <a:pt x="843" y="11423"/>
                    <a:pt x="706" y="11489"/>
                    <a:pt x="555" y="11491"/>
                  </a:cubicBezTo>
                  <a:cubicBezTo>
                    <a:pt x="252" y="11494"/>
                    <a:pt x="4" y="11240"/>
                    <a:pt x="0" y="10923"/>
                  </a:cubicBezTo>
                  <a:cubicBezTo>
                    <a:pt x="-3" y="10606"/>
                    <a:pt x="240" y="10346"/>
                    <a:pt x="543" y="10342"/>
                  </a:cubicBezTo>
                  <a:cubicBezTo>
                    <a:pt x="694" y="10341"/>
                    <a:pt x="832" y="10403"/>
                    <a:pt x="932" y="10506"/>
                  </a:cubicBezTo>
                  <a:lnTo>
                    <a:pt x="1003" y="10613"/>
                  </a:lnTo>
                  <a:close/>
                  <a:moveTo>
                    <a:pt x="9257" y="9394"/>
                  </a:moveTo>
                  <a:lnTo>
                    <a:pt x="8964" y="9820"/>
                  </a:lnTo>
                  <a:lnTo>
                    <a:pt x="2656" y="4985"/>
                  </a:lnTo>
                  <a:lnTo>
                    <a:pt x="2586" y="5036"/>
                  </a:lnTo>
                  <a:cubicBezTo>
                    <a:pt x="2521" y="5066"/>
                    <a:pt x="2449" y="5083"/>
                    <a:pt x="2373" y="5084"/>
                  </a:cubicBezTo>
                  <a:cubicBezTo>
                    <a:pt x="2070" y="5087"/>
                    <a:pt x="1822" y="4833"/>
                    <a:pt x="1818" y="4516"/>
                  </a:cubicBezTo>
                  <a:cubicBezTo>
                    <a:pt x="1815" y="4199"/>
                    <a:pt x="2058" y="3939"/>
                    <a:pt x="2361" y="3935"/>
                  </a:cubicBezTo>
                  <a:cubicBezTo>
                    <a:pt x="2664" y="3932"/>
                    <a:pt x="2912" y="4186"/>
                    <a:pt x="2915" y="4503"/>
                  </a:cubicBezTo>
                  <a:lnTo>
                    <a:pt x="2911" y="4530"/>
                  </a:lnTo>
                  <a:close/>
                  <a:moveTo>
                    <a:pt x="9362" y="12315"/>
                  </a:moveTo>
                  <a:lnTo>
                    <a:pt x="3114" y="17099"/>
                  </a:lnTo>
                  <a:lnTo>
                    <a:pt x="3134" y="17199"/>
                  </a:lnTo>
                  <a:cubicBezTo>
                    <a:pt x="3137" y="17516"/>
                    <a:pt x="2894" y="17776"/>
                    <a:pt x="2591" y="17779"/>
                  </a:cubicBezTo>
                  <a:cubicBezTo>
                    <a:pt x="2288" y="17783"/>
                    <a:pt x="2040" y="17529"/>
                    <a:pt x="2037" y="17212"/>
                  </a:cubicBezTo>
                  <a:cubicBezTo>
                    <a:pt x="2033" y="16895"/>
                    <a:pt x="2276" y="16635"/>
                    <a:pt x="2579" y="16631"/>
                  </a:cubicBezTo>
                  <a:cubicBezTo>
                    <a:pt x="2655" y="16630"/>
                    <a:pt x="2727" y="16645"/>
                    <a:pt x="2793" y="16674"/>
                  </a:cubicBezTo>
                  <a:lnTo>
                    <a:pt x="2811" y="16686"/>
                  </a:lnTo>
                  <a:lnTo>
                    <a:pt x="9071" y="11893"/>
                  </a:lnTo>
                  <a:close/>
                  <a:moveTo>
                    <a:pt x="9515" y="10126"/>
                  </a:moveTo>
                  <a:lnTo>
                    <a:pt x="9357" y="10625"/>
                  </a:lnTo>
                  <a:lnTo>
                    <a:pt x="4073" y="8757"/>
                  </a:lnTo>
                  <a:lnTo>
                    <a:pt x="4061" y="8765"/>
                  </a:lnTo>
                  <a:cubicBezTo>
                    <a:pt x="4015" y="8786"/>
                    <a:pt x="3965" y="8798"/>
                    <a:pt x="3912" y="8799"/>
                  </a:cubicBezTo>
                  <a:cubicBezTo>
                    <a:pt x="3699" y="8801"/>
                    <a:pt x="3525" y="8623"/>
                    <a:pt x="3522" y="8400"/>
                  </a:cubicBezTo>
                  <a:cubicBezTo>
                    <a:pt x="3520" y="8177"/>
                    <a:pt x="3691" y="7995"/>
                    <a:pt x="3903" y="7992"/>
                  </a:cubicBezTo>
                  <a:cubicBezTo>
                    <a:pt x="4063" y="7990"/>
                    <a:pt x="4201" y="8090"/>
                    <a:pt x="4261" y="8234"/>
                  </a:cubicBezTo>
                  <a:lnTo>
                    <a:pt x="4268" y="8272"/>
                  </a:lnTo>
                  <a:close/>
                  <a:moveTo>
                    <a:pt x="9551" y="11548"/>
                  </a:moveTo>
                  <a:lnTo>
                    <a:pt x="4270" y="13299"/>
                  </a:lnTo>
                  <a:lnTo>
                    <a:pt x="4232" y="13359"/>
                  </a:lnTo>
                  <a:cubicBezTo>
                    <a:pt x="4164" y="13432"/>
                    <a:pt x="4068" y="13479"/>
                    <a:pt x="3961" y="13480"/>
                  </a:cubicBezTo>
                  <a:cubicBezTo>
                    <a:pt x="3749" y="13483"/>
                    <a:pt x="3574" y="13304"/>
                    <a:pt x="3572" y="13081"/>
                  </a:cubicBezTo>
                  <a:cubicBezTo>
                    <a:pt x="3570" y="12859"/>
                    <a:pt x="3740" y="12676"/>
                    <a:pt x="3953" y="12674"/>
                  </a:cubicBezTo>
                  <a:cubicBezTo>
                    <a:pt x="4006" y="12673"/>
                    <a:pt x="4057" y="12684"/>
                    <a:pt x="4103" y="12704"/>
                  </a:cubicBezTo>
                  <a:lnTo>
                    <a:pt x="4204" y="12773"/>
                  </a:lnTo>
                  <a:lnTo>
                    <a:pt x="9403" y="11049"/>
                  </a:lnTo>
                  <a:close/>
                  <a:moveTo>
                    <a:pt x="10150" y="9460"/>
                  </a:moveTo>
                  <a:lnTo>
                    <a:pt x="9743" y="9765"/>
                  </a:lnTo>
                  <a:lnTo>
                    <a:pt x="6574" y="5077"/>
                  </a:lnTo>
                  <a:lnTo>
                    <a:pt x="6485" y="5059"/>
                  </a:lnTo>
                  <a:cubicBezTo>
                    <a:pt x="6346" y="4999"/>
                    <a:pt x="6248" y="4857"/>
                    <a:pt x="6246" y="4690"/>
                  </a:cubicBezTo>
                  <a:cubicBezTo>
                    <a:pt x="6244" y="4468"/>
                    <a:pt x="6414" y="4285"/>
                    <a:pt x="6627" y="4282"/>
                  </a:cubicBezTo>
                  <a:cubicBezTo>
                    <a:pt x="6839" y="4280"/>
                    <a:pt x="7014" y="4458"/>
                    <a:pt x="7016" y="4681"/>
                  </a:cubicBezTo>
                  <a:lnTo>
                    <a:pt x="6996" y="4794"/>
                  </a:lnTo>
                  <a:close/>
                  <a:moveTo>
                    <a:pt x="10215" y="12178"/>
                  </a:moveTo>
                  <a:lnTo>
                    <a:pt x="6945" y="16830"/>
                  </a:lnTo>
                  <a:lnTo>
                    <a:pt x="6946" y="16837"/>
                  </a:lnTo>
                  <a:cubicBezTo>
                    <a:pt x="6948" y="17060"/>
                    <a:pt x="6778" y="17242"/>
                    <a:pt x="6565" y="17245"/>
                  </a:cubicBezTo>
                  <a:cubicBezTo>
                    <a:pt x="6352" y="17247"/>
                    <a:pt x="6178" y="17069"/>
                    <a:pt x="6176" y="16846"/>
                  </a:cubicBezTo>
                  <a:cubicBezTo>
                    <a:pt x="6173" y="16623"/>
                    <a:pt x="6344" y="16441"/>
                    <a:pt x="6557" y="16438"/>
                  </a:cubicBezTo>
                  <a:lnTo>
                    <a:pt x="6598" y="16447"/>
                  </a:lnTo>
                  <a:lnTo>
                    <a:pt x="9817" y="11867"/>
                  </a:lnTo>
                  <a:close/>
                  <a:moveTo>
                    <a:pt x="10359" y="8711"/>
                  </a:moveTo>
                  <a:lnTo>
                    <a:pt x="9885" y="8873"/>
                  </a:lnTo>
                  <a:lnTo>
                    <a:pt x="7526" y="1211"/>
                  </a:lnTo>
                  <a:lnTo>
                    <a:pt x="7371" y="1180"/>
                  </a:lnTo>
                  <a:cubicBezTo>
                    <a:pt x="7173" y="1095"/>
                    <a:pt x="7033" y="893"/>
                    <a:pt x="7030" y="655"/>
                  </a:cubicBezTo>
                  <a:cubicBezTo>
                    <a:pt x="7027" y="338"/>
                    <a:pt x="7270" y="78"/>
                    <a:pt x="7573" y="74"/>
                  </a:cubicBezTo>
                  <a:cubicBezTo>
                    <a:pt x="7876" y="71"/>
                    <a:pt x="8124" y="325"/>
                    <a:pt x="8127" y="642"/>
                  </a:cubicBezTo>
                  <a:cubicBezTo>
                    <a:pt x="8128" y="721"/>
                    <a:pt x="8114" y="797"/>
                    <a:pt x="8087" y="866"/>
                  </a:cubicBezTo>
                  <a:lnTo>
                    <a:pt x="7991" y="1018"/>
                  </a:lnTo>
                  <a:close/>
                  <a:moveTo>
                    <a:pt x="10498" y="12913"/>
                  </a:moveTo>
                  <a:lnTo>
                    <a:pt x="8167" y="20471"/>
                  </a:lnTo>
                  <a:lnTo>
                    <a:pt x="8237" y="20519"/>
                  </a:lnTo>
                  <a:cubicBezTo>
                    <a:pt x="8337" y="20622"/>
                    <a:pt x="8400" y="20765"/>
                    <a:pt x="8402" y="20923"/>
                  </a:cubicBezTo>
                  <a:cubicBezTo>
                    <a:pt x="8405" y="21240"/>
                    <a:pt x="8162" y="21500"/>
                    <a:pt x="7860" y="21504"/>
                  </a:cubicBezTo>
                  <a:cubicBezTo>
                    <a:pt x="7557" y="21507"/>
                    <a:pt x="7308" y="21253"/>
                    <a:pt x="7305" y="20936"/>
                  </a:cubicBezTo>
                  <a:cubicBezTo>
                    <a:pt x="7302" y="20698"/>
                    <a:pt x="7438" y="20492"/>
                    <a:pt x="7634" y="20403"/>
                  </a:cubicBezTo>
                  <a:lnTo>
                    <a:pt x="7671" y="20395"/>
                  </a:lnTo>
                  <a:lnTo>
                    <a:pt x="10028" y="12752"/>
                  </a:lnTo>
                  <a:close/>
                  <a:moveTo>
                    <a:pt x="11207" y="18187"/>
                  </a:moveTo>
                  <a:cubicBezTo>
                    <a:pt x="11209" y="18409"/>
                    <a:pt x="11039" y="18592"/>
                    <a:pt x="10826" y="18594"/>
                  </a:cubicBezTo>
                  <a:cubicBezTo>
                    <a:pt x="10613" y="18597"/>
                    <a:pt x="10439" y="18419"/>
                    <a:pt x="10437" y="18196"/>
                  </a:cubicBezTo>
                  <a:cubicBezTo>
                    <a:pt x="10436" y="18085"/>
                    <a:pt x="10478" y="17983"/>
                    <a:pt x="10546" y="17909"/>
                  </a:cubicBezTo>
                  <a:lnTo>
                    <a:pt x="10565" y="17896"/>
                  </a:lnTo>
                  <a:lnTo>
                    <a:pt x="10616" y="12281"/>
                  </a:lnTo>
                  <a:lnTo>
                    <a:pt x="11111" y="12286"/>
                  </a:lnTo>
                  <a:lnTo>
                    <a:pt x="11061" y="17882"/>
                  </a:lnTo>
                  <a:lnTo>
                    <a:pt x="11091" y="17903"/>
                  </a:lnTo>
                  <a:cubicBezTo>
                    <a:pt x="11162" y="17975"/>
                    <a:pt x="11206" y="18075"/>
                    <a:pt x="11207" y="18187"/>
                  </a:cubicBezTo>
                  <a:close/>
                  <a:moveTo>
                    <a:pt x="11250" y="3255"/>
                  </a:moveTo>
                  <a:cubicBezTo>
                    <a:pt x="11252" y="3366"/>
                    <a:pt x="11210" y="3468"/>
                    <a:pt x="11141" y="3541"/>
                  </a:cubicBezTo>
                  <a:lnTo>
                    <a:pt x="11093" y="3576"/>
                  </a:lnTo>
                  <a:lnTo>
                    <a:pt x="11042" y="9327"/>
                  </a:lnTo>
                  <a:lnTo>
                    <a:pt x="10547" y="9322"/>
                  </a:lnTo>
                  <a:lnTo>
                    <a:pt x="10598" y="3549"/>
                  </a:lnTo>
                  <a:lnTo>
                    <a:pt x="10596" y="3548"/>
                  </a:lnTo>
                  <a:cubicBezTo>
                    <a:pt x="10526" y="3476"/>
                    <a:pt x="10481" y="3375"/>
                    <a:pt x="10480" y="3264"/>
                  </a:cubicBezTo>
                  <a:cubicBezTo>
                    <a:pt x="10478" y="3041"/>
                    <a:pt x="10648" y="2859"/>
                    <a:pt x="10861" y="2856"/>
                  </a:cubicBezTo>
                  <a:cubicBezTo>
                    <a:pt x="11074" y="2854"/>
                    <a:pt x="11248" y="3032"/>
                    <a:pt x="11250" y="3255"/>
                  </a:cubicBezTo>
                  <a:close/>
                  <a:moveTo>
                    <a:pt x="14646" y="21012"/>
                  </a:moveTo>
                  <a:cubicBezTo>
                    <a:pt x="14650" y="21329"/>
                    <a:pt x="14407" y="21589"/>
                    <a:pt x="14104" y="21592"/>
                  </a:cubicBezTo>
                  <a:cubicBezTo>
                    <a:pt x="13801" y="21596"/>
                    <a:pt x="13553" y="21342"/>
                    <a:pt x="13549" y="21025"/>
                  </a:cubicBezTo>
                  <a:cubicBezTo>
                    <a:pt x="13548" y="20945"/>
                    <a:pt x="13563" y="20870"/>
                    <a:pt x="13590" y="20801"/>
                  </a:cubicBezTo>
                  <a:lnTo>
                    <a:pt x="13684" y="20651"/>
                  </a:lnTo>
                  <a:lnTo>
                    <a:pt x="11297" y="12896"/>
                  </a:lnTo>
                  <a:lnTo>
                    <a:pt x="11771" y="12734"/>
                  </a:lnTo>
                  <a:lnTo>
                    <a:pt x="14148" y="20455"/>
                  </a:lnTo>
                  <a:lnTo>
                    <a:pt x="14306" y="20487"/>
                  </a:lnTo>
                  <a:cubicBezTo>
                    <a:pt x="14504" y="20571"/>
                    <a:pt x="14644" y="20774"/>
                    <a:pt x="14646" y="21012"/>
                  </a:cubicBezTo>
                  <a:close/>
                  <a:moveTo>
                    <a:pt x="14478" y="567"/>
                  </a:moveTo>
                  <a:cubicBezTo>
                    <a:pt x="14481" y="805"/>
                    <a:pt x="14345" y="1011"/>
                    <a:pt x="14149" y="1100"/>
                  </a:cubicBezTo>
                  <a:lnTo>
                    <a:pt x="14012" y="1131"/>
                  </a:lnTo>
                  <a:lnTo>
                    <a:pt x="11630" y="8855"/>
                  </a:lnTo>
                  <a:lnTo>
                    <a:pt x="11160" y="8694"/>
                  </a:lnTo>
                  <a:lnTo>
                    <a:pt x="13540" y="976"/>
                  </a:lnTo>
                  <a:lnTo>
                    <a:pt x="13426" y="803"/>
                  </a:lnTo>
                  <a:cubicBezTo>
                    <a:pt x="13398" y="735"/>
                    <a:pt x="13382" y="660"/>
                    <a:pt x="13381" y="580"/>
                  </a:cubicBezTo>
                  <a:cubicBezTo>
                    <a:pt x="13378" y="263"/>
                    <a:pt x="13620" y="3"/>
                    <a:pt x="13923" y="0"/>
                  </a:cubicBezTo>
                  <a:cubicBezTo>
                    <a:pt x="14226" y="-4"/>
                    <a:pt x="14475" y="250"/>
                    <a:pt x="14478" y="567"/>
                  </a:cubicBezTo>
                  <a:close/>
                  <a:moveTo>
                    <a:pt x="15403" y="16895"/>
                  </a:moveTo>
                  <a:cubicBezTo>
                    <a:pt x="15405" y="17118"/>
                    <a:pt x="15235" y="17300"/>
                    <a:pt x="15022" y="17303"/>
                  </a:cubicBezTo>
                  <a:cubicBezTo>
                    <a:pt x="14809" y="17305"/>
                    <a:pt x="14635" y="17127"/>
                    <a:pt x="14633" y="16904"/>
                  </a:cubicBezTo>
                  <a:lnTo>
                    <a:pt x="14652" y="16800"/>
                  </a:lnTo>
                  <a:lnTo>
                    <a:pt x="11508" y="12150"/>
                  </a:lnTo>
                  <a:lnTo>
                    <a:pt x="11915" y="11845"/>
                  </a:lnTo>
                  <a:lnTo>
                    <a:pt x="15066" y="16507"/>
                  </a:lnTo>
                  <a:lnTo>
                    <a:pt x="15164" y="16526"/>
                  </a:lnTo>
                  <a:cubicBezTo>
                    <a:pt x="15303" y="16586"/>
                    <a:pt x="15401" y="16728"/>
                    <a:pt x="15403" y="16895"/>
                  </a:cubicBezTo>
                  <a:close/>
                  <a:moveTo>
                    <a:pt x="15396" y="4746"/>
                  </a:moveTo>
                  <a:cubicBezTo>
                    <a:pt x="15398" y="4913"/>
                    <a:pt x="15303" y="5057"/>
                    <a:pt x="15165" y="5120"/>
                  </a:cubicBezTo>
                  <a:lnTo>
                    <a:pt x="15077" y="5140"/>
                  </a:lnTo>
                  <a:lnTo>
                    <a:pt x="11842" y="9741"/>
                  </a:lnTo>
                  <a:lnTo>
                    <a:pt x="11444" y="9430"/>
                  </a:lnTo>
                  <a:lnTo>
                    <a:pt x="14650" y="4871"/>
                  </a:lnTo>
                  <a:lnTo>
                    <a:pt x="14626" y="4755"/>
                  </a:lnTo>
                  <a:cubicBezTo>
                    <a:pt x="14624" y="4532"/>
                    <a:pt x="14794" y="4350"/>
                    <a:pt x="15007" y="4347"/>
                  </a:cubicBezTo>
                  <a:cubicBezTo>
                    <a:pt x="15220" y="4345"/>
                    <a:pt x="15394" y="4523"/>
                    <a:pt x="15396" y="4746"/>
                  </a:cubicBezTo>
                  <a:close/>
                  <a:moveTo>
                    <a:pt x="18016" y="8506"/>
                  </a:moveTo>
                  <a:cubicBezTo>
                    <a:pt x="18018" y="8729"/>
                    <a:pt x="17848" y="8911"/>
                    <a:pt x="17635" y="8914"/>
                  </a:cubicBezTo>
                  <a:cubicBezTo>
                    <a:pt x="17582" y="8914"/>
                    <a:pt x="17531" y="8904"/>
                    <a:pt x="17485" y="8884"/>
                  </a:cubicBezTo>
                  <a:lnTo>
                    <a:pt x="17430" y="8846"/>
                  </a:lnTo>
                  <a:lnTo>
                    <a:pt x="12257" y="10562"/>
                  </a:lnTo>
                  <a:lnTo>
                    <a:pt x="12108" y="10064"/>
                  </a:lnTo>
                  <a:lnTo>
                    <a:pt x="17280" y="8349"/>
                  </a:lnTo>
                  <a:lnTo>
                    <a:pt x="17355" y="8229"/>
                  </a:lnTo>
                  <a:cubicBezTo>
                    <a:pt x="17424" y="8155"/>
                    <a:pt x="17520" y="8109"/>
                    <a:pt x="17626" y="8107"/>
                  </a:cubicBezTo>
                  <a:cubicBezTo>
                    <a:pt x="17839" y="8105"/>
                    <a:pt x="18013" y="8283"/>
                    <a:pt x="18016" y="8506"/>
                  </a:cubicBezTo>
                  <a:close/>
                  <a:moveTo>
                    <a:pt x="18076" y="13164"/>
                  </a:moveTo>
                  <a:cubicBezTo>
                    <a:pt x="18079" y="13386"/>
                    <a:pt x="17908" y="13569"/>
                    <a:pt x="17696" y="13571"/>
                  </a:cubicBezTo>
                  <a:cubicBezTo>
                    <a:pt x="17536" y="13573"/>
                    <a:pt x="17398" y="13473"/>
                    <a:pt x="17338" y="13329"/>
                  </a:cubicBezTo>
                  <a:lnTo>
                    <a:pt x="17336" y="13318"/>
                  </a:lnTo>
                  <a:lnTo>
                    <a:pt x="12142" y="11482"/>
                  </a:lnTo>
                  <a:lnTo>
                    <a:pt x="12301" y="10984"/>
                  </a:lnTo>
                  <a:lnTo>
                    <a:pt x="17503" y="12823"/>
                  </a:lnTo>
                  <a:lnTo>
                    <a:pt x="17538" y="12798"/>
                  </a:lnTo>
                  <a:cubicBezTo>
                    <a:pt x="17583" y="12777"/>
                    <a:pt x="17634" y="12766"/>
                    <a:pt x="17687" y="12765"/>
                  </a:cubicBezTo>
                  <a:cubicBezTo>
                    <a:pt x="17900" y="12762"/>
                    <a:pt x="18074" y="12941"/>
                    <a:pt x="18076" y="13164"/>
                  </a:cubicBezTo>
                  <a:close/>
                  <a:moveTo>
                    <a:pt x="19533" y="4433"/>
                  </a:moveTo>
                  <a:cubicBezTo>
                    <a:pt x="19536" y="4750"/>
                    <a:pt x="19294" y="5010"/>
                    <a:pt x="18991" y="5013"/>
                  </a:cubicBezTo>
                  <a:lnTo>
                    <a:pt x="18785" y="4972"/>
                  </a:lnTo>
                  <a:lnTo>
                    <a:pt x="12588" y="9717"/>
                  </a:lnTo>
                  <a:lnTo>
                    <a:pt x="12297" y="9294"/>
                  </a:lnTo>
                  <a:lnTo>
                    <a:pt x="18462" y="4574"/>
                  </a:lnTo>
                  <a:lnTo>
                    <a:pt x="18436" y="4445"/>
                  </a:lnTo>
                  <a:cubicBezTo>
                    <a:pt x="18433" y="4128"/>
                    <a:pt x="18676" y="3868"/>
                    <a:pt x="18978" y="3865"/>
                  </a:cubicBezTo>
                  <a:cubicBezTo>
                    <a:pt x="19281" y="3861"/>
                    <a:pt x="19530" y="4115"/>
                    <a:pt x="19533" y="4433"/>
                  </a:cubicBezTo>
                  <a:close/>
                  <a:moveTo>
                    <a:pt x="19798" y="17102"/>
                  </a:moveTo>
                  <a:cubicBezTo>
                    <a:pt x="19801" y="17419"/>
                    <a:pt x="19559" y="17679"/>
                    <a:pt x="19256" y="17683"/>
                  </a:cubicBezTo>
                  <a:cubicBezTo>
                    <a:pt x="18953" y="17686"/>
                    <a:pt x="18704" y="17432"/>
                    <a:pt x="18701" y="17115"/>
                  </a:cubicBezTo>
                  <a:lnTo>
                    <a:pt x="18712" y="17053"/>
                  </a:lnTo>
                  <a:lnTo>
                    <a:pt x="12398" y="12214"/>
                  </a:lnTo>
                  <a:lnTo>
                    <a:pt x="12692" y="11789"/>
                  </a:lnTo>
                  <a:lnTo>
                    <a:pt x="18987" y="16614"/>
                  </a:lnTo>
                  <a:lnTo>
                    <a:pt x="19030" y="16582"/>
                  </a:lnTo>
                  <a:cubicBezTo>
                    <a:pt x="19096" y="16552"/>
                    <a:pt x="19168" y="16535"/>
                    <a:pt x="19243" y="16534"/>
                  </a:cubicBezTo>
                  <a:cubicBezTo>
                    <a:pt x="19546" y="16531"/>
                    <a:pt x="19795" y="16785"/>
                    <a:pt x="19798" y="17102"/>
                  </a:cubicBezTo>
                  <a:close/>
                  <a:moveTo>
                    <a:pt x="21594" y="10719"/>
                  </a:moveTo>
                  <a:cubicBezTo>
                    <a:pt x="21597" y="11036"/>
                    <a:pt x="21354" y="11296"/>
                    <a:pt x="21051" y="11300"/>
                  </a:cubicBezTo>
                  <a:cubicBezTo>
                    <a:pt x="20900" y="11302"/>
                    <a:pt x="20762" y="11239"/>
                    <a:pt x="20662" y="11136"/>
                  </a:cubicBezTo>
                  <a:lnTo>
                    <a:pt x="20569" y="10995"/>
                  </a:lnTo>
                  <a:lnTo>
                    <a:pt x="12900" y="10995"/>
                  </a:lnTo>
                  <a:lnTo>
                    <a:pt x="12900" y="10470"/>
                  </a:lnTo>
                  <a:lnTo>
                    <a:pt x="20562" y="10470"/>
                  </a:lnTo>
                  <a:lnTo>
                    <a:pt x="20653" y="10324"/>
                  </a:lnTo>
                  <a:cubicBezTo>
                    <a:pt x="20751" y="10219"/>
                    <a:pt x="20888" y="10153"/>
                    <a:pt x="21039" y="10152"/>
                  </a:cubicBezTo>
                  <a:cubicBezTo>
                    <a:pt x="21342" y="10148"/>
                    <a:pt x="21590" y="10402"/>
                    <a:pt x="21594" y="10719"/>
                  </a:cubicBez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696" tIns="45696" rIns="45696" bIns="45696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1797" name="Freeform 38"/>
            <p:cNvSpPr/>
            <p:nvPr/>
          </p:nvSpPr>
          <p:spPr>
            <a:xfrm rot="16238401">
              <a:off x="192552" y="1333429"/>
              <a:ext cx="1389930" cy="1318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593" fill="norm" stroke="1" extrusionOk="0">
                  <a:moveTo>
                    <a:pt x="8757" y="10613"/>
                  </a:moveTo>
                  <a:lnTo>
                    <a:pt x="8757" y="11139"/>
                  </a:lnTo>
                  <a:lnTo>
                    <a:pt x="1054" y="11139"/>
                  </a:lnTo>
                  <a:lnTo>
                    <a:pt x="941" y="11318"/>
                  </a:lnTo>
                  <a:cubicBezTo>
                    <a:pt x="843" y="11423"/>
                    <a:pt x="706" y="11489"/>
                    <a:pt x="555" y="11491"/>
                  </a:cubicBezTo>
                  <a:cubicBezTo>
                    <a:pt x="252" y="11494"/>
                    <a:pt x="4" y="11240"/>
                    <a:pt x="0" y="10923"/>
                  </a:cubicBezTo>
                  <a:cubicBezTo>
                    <a:pt x="-3" y="10606"/>
                    <a:pt x="240" y="10346"/>
                    <a:pt x="543" y="10342"/>
                  </a:cubicBezTo>
                  <a:cubicBezTo>
                    <a:pt x="694" y="10341"/>
                    <a:pt x="832" y="10403"/>
                    <a:pt x="932" y="10506"/>
                  </a:cubicBezTo>
                  <a:lnTo>
                    <a:pt x="1003" y="10613"/>
                  </a:lnTo>
                  <a:close/>
                  <a:moveTo>
                    <a:pt x="9257" y="9394"/>
                  </a:moveTo>
                  <a:lnTo>
                    <a:pt x="8964" y="9820"/>
                  </a:lnTo>
                  <a:lnTo>
                    <a:pt x="2656" y="4985"/>
                  </a:lnTo>
                  <a:lnTo>
                    <a:pt x="2586" y="5036"/>
                  </a:lnTo>
                  <a:cubicBezTo>
                    <a:pt x="2521" y="5066"/>
                    <a:pt x="2449" y="5083"/>
                    <a:pt x="2373" y="5084"/>
                  </a:cubicBezTo>
                  <a:cubicBezTo>
                    <a:pt x="2070" y="5087"/>
                    <a:pt x="1822" y="4833"/>
                    <a:pt x="1818" y="4516"/>
                  </a:cubicBezTo>
                  <a:cubicBezTo>
                    <a:pt x="1815" y="4199"/>
                    <a:pt x="2058" y="3939"/>
                    <a:pt x="2361" y="3935"/>
                  </a:cubicBezTo>
                  <a:cubicBezTo>
                    <a:pt x="2664" y="3932"/>
                    <a:pt x="2912" y="4186"/>
                    <a:pt x="2915" y="4503"/>
                  </a:cubicBezTo>
                  <a:lnTo>
                    <a:pt x="2911" y="4530"/>
                  </a:lnTo>
                  <a:close/>
                  <a:moveTo>
                    <a:pt x="9362" y="12315"/>
                  </a:moveTo>
                  <a:lnTo>
                    <a:pt x="3114" y="17099"/>
                  </a:lnTo>
                  <a:lnTo>
                    <a:pt x="3134" y="17199"/>
                  </a:lnTo>
                  <a:cubicBezTo>
                    <a:pt x="3137" y="17516"/>
                    <a:pt x="2894" y="17776"/>
                    <a:pt x="2591" y="17779"/>
                  </a:cubicBezTo>
                  <a:cubicBezTo>
                    <a:pt x="2288" y="17783"/>
                    <a:pt x="2040" y="17529"/>
                    <a:pt x="2037" y="17212"/>
                  </a:cubicBezTo>
                  <a:cubicBezTo>
                    <a:pt x="2033" y="16895"/>
                    <a:pt x="2276" y="16635"/>
                    <a:pt x="2579" y="16631"/>
                  </a:cubicBezTo>
                  <a:cubicBezTo>
                    <a:pt x="2655" y="16630"/>
                    <a:pt x="2727" y="16645"/>
                    <a:pt x="2793" y="16674"/>
                  </a:cubicBezTo>
                  <a:lnTo>
                    <a:pt x="2811" y="16686"/>
                  </a:lnTo>
                  <a:lnTo>
                    <a:pt x="9071" y="11893"/>
                  </a:lnTo>
                  <a:close/>
                  <a:moveTo>
                    <a:pt x="9515" y="10126"/>
                  </a:moveTo>
                  <a:lnTo>
                    <a:pt x="9357" y="10625"/>
                  </a:lnTo>
                  <a:lnTo>
                    <a:pt x="4073" y="8757"/>
                  </a:lnTo>
                  <a:lnTo>
                    <a:pt x="4061" y="8765"/>
                  </a:lnTo>
                  <a:cubicBezTo>
                    <a:pt x="4015" y="8786"/>
                    <a:pt x="3965" y="8798"/>
                    <a:pt x="3912" y="8799"/>
                  </a:cubicBezTo>
                  <a:cubicBezTo>
                    <a:pt x="3699" y="8801"/>
                    <a:pt x="3525" y="8623"/>
                    <a:pt x="3522" y="8400"/>
                  </a:cubicBezTo>
                  <a:cubicBezTo>
                    <a:pt x="3520" y="8177"/>
                    <a:pt x="3691" y="7995"/>
                    <a:pt x="3903" y="7992"/>
                  </a:cubicBezTo>
                  <a:cubicBezTo>
                    <a:pt x="4063" y="7990"/>
                    <a:pt x="4201" y="8090"/>
                    <a:pt x="4261" y="8234"/>
                  </a:cubicBezTo>
                  <a:lnTo>
                    <a:pt x="4268" y="8272"/>
                  </a:lnTo>
                  <a:close/>
                  <a:moveTo>
                    <a:pt x="9551" y="11548"/>
                  </a:moveTo>
                  <a:lnTo>
                    <a:pt x="4270" y="13299"/>
                  </a:lnTo>
                  <a:lnTo>
                    <a:pt x="4232" y="13359"/>
                  </a:lnTo>
                  <a:cubicBezTo>
                    <a:pt x="4164" y="13432"/>
                    <a:pt x="4068" y="13479"/>
                    <a:pt x="3961" y="13480"/>
                  </a:cubicBezTo>
                  <a:cubicBezTo>
                    <a:pt x="3749" y="13483"/>
                    <a:pt x="3574" y="13304"/>
                    <a:pt x="3572" y="13081"/>
                  </a:cubicBezTo>
                  <a:cubicBezTo>
                    <a:pt x="3570" y="12859"/>
                    <a:pt x="3740" y="12676"/>
                    <a:pt x="3953" y="12674"/>
                  </a:cubicBezTo>
                  <a:cubicBezTo>
                    <a:pt x="4006" y="12673"/>
                    <a:pt x="4057" y="12684"/>
                    <a:pt x="4103" y="12704"/>
                  </a:cubicBezTo>
                  <a:lnTo>
                    <a:pt x="4204" y="12773"/>
                  </a:lnTo>
                  <a:lnTo>
                    <a:pt x="9403" y="11049"/>
                  </a:lnTo>
                  <a:close/>
                  <a:moveTo>
                    <a:pt x="10150" y="9460"/>
                  </a:moveTo>
                  <a:lnTo>
                    <a:pt x="9743" y="9765"/>
                  </a:lnTo>
                  <a:lnTo>
                    <a:pt x="6574" y="5077"/>
                  </a:lnTo>
                  <a:lnTo>
                    <a:pt x="6485" y="5059"/>
                  </a:lnTo>
                  <a:cubicBezTo>
                    <a:pt x="6346" y="4999"/>
                    <a:pt x="6248" y="4857"/>
                    <a:pt x="6246" y="4690"/>
                  </a:cubicBezTo>
                  <a:cubicBezTo>
                    <a:pt x="6244" y="4468"/>
                    <a:pt x="6414" y="4285"/>
                    <a:pt x="6627" y="4282"/>
                  </a:cubicBezTo>
                  <a:cubicBezTo>
                    <a:pt x="6839" y="4280"/>
                    <a:pt x="7014" y="4458"/>
                    <a:pt x="7016" y="4681"/>
                  </a:cubicBezTo>
                  <a:lnTo>
                    <a:pt x="6996" y="4794"/>
                  </a:lnTo>
                  <a:close/>
                  <a:moveTo>
                    <a:pt x="10215" y="12178"/>
                  </a:moveTo>
                  <a:lnTo>
                    <a:pt x="6945" y="16830"/>
                  </a:lnTo>
                  <a:lnTo>
                    <a:pt x="6946" y="16837"/>
                  </a:lnTo>
                  <a:cubicBezTo>
                    <a:pt x="6948" y="17060"/>
                    <a:pt x="6778" y="17242"/>
                    <a:pt x="6565" y="17245"/>
                  </a:cubicBezTo>
                  <a:cubicBezTo>
                    <a:pt x="6352" y="17247"/>
                    <a:pt x="6178" y="17069"/>
                    <a:pt x="6176" y="16846"/>
                  </a:cubicBezTo>
                  <a:cubicBezTo>
                    <a:pt x="6173" y="16623"/>
                    <a:pt x="6344" y="16441"/>
                    <a:pt x="6557" y="16438"/>
                  </a:cubicBezTo>
                  <a:lnTo>
                    <a:pt x="6598" y="16447"/>
                  </a:lnTo>
                  <a:lnTo>
                    <a:pt x="9817" y="11867"/>
                  </a:lnTo>
                  <a:close/>
                  <a:moveTo>
                    <a:pt x="10359" y="8711"/>
                  </a:moveTo>
                  <a:lnTo>
                    <a:pt x="9885" y="8873"/>
                  </a:lnTo>
                  <a:lnTo>
                    <a:pt x="7526" y="1211"/>
                  </a:lnTo>
                  <a:lnTo>
                    <a:pt x="7371" y="1180"/>
                  </a:lnTo>
                  <a:cubicBezTo>
                    <a:pt x="7173" y="1095"/>
                    <a:pt x="7033" y="893"/>
                    <a:pt x="7030" y="655"/>
                  </a:cubicBezTo>
                  <a:cubicBezTo>
                    <a:pt x="7027" y="338"/>
                    <a:pt x="7270" y="78"/>
                    <a:pt x="7573" y="74"/>
                  </a:cubicBezTo>
                  <a:cubicBezTo>
                    <a:pt x="7876" y="71"/>
                    <a:pt x="8124" y="325"/>
                    <a:pt x="8127" y="642"/>
                  </a:cubicBezTo>
                  <a:cubicBezTo>
                    <a:pt x="8128" y="721"/>
                    <a:pt x="8114" y="797"/>
                    <a:pt x="8087" y="866"/>
                  </a:cubicBezTo>
                  <a:lnTo>
                    <a:pt x="7991" y="1018"/>
                  </a:lnTo>
                  <a:close/>
                  <a:moveTo>
                    <a:pt x="10498" y="12913"/>
                  </a:moveTo>
                  <a:lnTo>
                    <a:pt x="8167" y="20471"/>
                  </a:lnTo>
                  <a:lnTo>
                    <a:pt x="8237" y="20519"/>
                  </a:lnTo>
                  <a:cubicBezTo>
                    <a:pt x="8337" y="20622"/>
                    <a:pt x="8400" y="20765"/>
                    <a:pt x="8402" y="20923"/>
                  </a:cubicBezTo>
                  <a:cubicBezTo>
                    <a:pt x="8405" y="21240"/>
                    <a:pt x="8162" y="21500"/>
                    <a:pt x="7860" y="21504"/>
                  </a:cubicBezTo>
                  <a:cubicBezTo>
                    <a:pt x="7557" y="21507"/>
                    <a:pt x="7308" y="21253"/>
                    <a:pt x="7305" y="20936"/>
                  </a:cubicBezTo>
                  <a:cubicBezTo>
                    <a:pt x="7302" y="20698"/>
                    <a:pt x="7438" y="20492"/>
                    <a:pt x="7634" y="20403"/>
                  </a:cubicBezTo>
                  <a:lnTo>
                    <a:pt x="7671" y="20395"/>
                  </a:lnTo>
                  <a:lnTo>
                    <a:pt x="10028" y="12752"/>
                  </a:lnTo>
                  <a:close/>
                  <a:moveTo>
                    <a:pt x="11207" y="18187"/>
                  </a:moveTo>
                  <a:cubicBezTo>
                    <a:pt x="11209" y="18409"/>
                    <a:pt x="11039" y="18592"/>
                    <a:pt x="10826" y="18594"/>
                  </a:cubicBezTo>
                  <a:cubicBezTo>
                    <a:pt x="10613" y="18597"/>
                    <a:pt x="10439" y="18419"/>
                    <a:pt x="10437" y="18196"/>
                  </a:cubicBezTo>
                  <a:cubicBezTo>
                    <a:pt x="10436" y="18085"/>
                    <a:pt x="10478" y="17983"/>
                    <a:pt x="10546" y="17909"/>
                  </a:cubicBezTo>
                  <a:lnTo>
                    <a:pt x="10565" y="17896"/>
                  </a:lnTo>
                  <a:lnTo>
                    <a:pt x="10616" y="12281"/>
                  </a:lnTo>
                  <a:lnTo>
                    <a:pt x="11111" y="12286"/>
                  </a:lnTo>
                  <a:lnTo>
                    <a:pt x="11061" y="17882"/>
                  </a:lnTo>
                  <a:lnTo>
                    <a:pt x="11091" y="17903"/>
                  </a:lnTo>
                  <a:cubicBezTo>
                    <a:pt x="11162" y="17975"/>
                    <a:pt x="11206" y="18075"/>
                    <a:pt x="11207" y="18187"/>
                  </a:cubicBezTo>
                  <a:close/>
                  <a:moveTo>
                    <a:pt x="11250" y="3255"/>
                  </a:moveTo>
                  <a:cubicBezTo>
                    <a:pt x="11252" y="3366"/>
                    <a:pt x="11210" y="3468"/>
                    <a:pt x="11141" y="3541"/>
                  </a:cubicBezTo>
                  <a:lnTo>
                    <a:pt x="11093" y="3576"/>
                  </a:lnTo>
                  <a:lnTo>
                    <a:pt x="11042" y="9327"/>
                  </a:lnTo>
                  <a:lnTo>
                    <a:pt x="10547" y="9322"/>
                  </a:lnTo>
                  <a:lnTo>
                    <a:pt x="10598" y="3549"/>
                  </a:lnTo>
                  <a:lnTo>
                    <a:pt x="10596" y="3548"/>
                  </a:lnTo>
                  <a:cubicBezTo>
                    <a:pt x="10526" y="3476"/>
                    <a:pt x="10481" y="3375"/>
                    <a:pt x="10480" y="3264"/>
                  </a:cubicBezTo>
                  <a:cubicBezTo>
                    <a:pt x="10478" y="3041"/>
                    <a:pt x="10648" y="2859"/>
                    <a:pt x="10861" y="2856"/>
                  </a:cubicBezTo>
                  <a:cubicBezTo>
                    <a:pt x="11074" y="2854"/>
                    <a:pt x="11248" y="3032"/>
                    <a:pt x="11250" y="3255"/>
                  </a:cubicBezTo>
                  <a:close/>
                  <a:moveTo>
                    <a:pt x="14646" y="21012"/>
                  </a:moveTo>
                  <a:cubicBezTo>
                    <a:pt x="14650" y="21329"/>
                    <a:pt x="14407" y="21589"/>
                    <a:pt x="14104" y="21592"/>
                  </a:cubicBezTo>
                  <a:cubicBezTo>
                    <a:pt x="13801" y="21596"/>
                    <a:pt x="13553" y="21342"/>
                    <a:pt x="13549" y="21025"/>
                  </a:cubicBezTo>
                  <a:cubicBezTo>
                    <a:pt x="13548" y="20945"/>
                    <a:pt x="13563" y="20870"/>
                    <a:pt x="13590" y="20801"/>
                  </a:cubicBezTo>
                  <a:lnTo>
                    <a:pt x="13684" y="20651"/>
                  </a:lnTo>
                  <a:lnTo>
                    <a:pt x="11297" y="12896"/>
                  </a:lnTo>
                  <a:lnTo>
                    <a:pt x="11771" y="12734"/>
                  </a:lnTo>
                  <a:lnTo>
                    <a:pt x="14148" y="20455"/>
                  </a:lnTo>
                  <a:lnTo>
                    <a:pt x="14306" y="20487"/>
                  </a:lnTo>
                  <a:cubicBezTo>
                    <a:pt x="14504" y="20571"/>
                    <a:pt x="14644" y="20774"/>
                    <a:pt x="14646" y="21012"/>
                  </a:cubicBezTo>
                  <a:close/>
                  <a:moveTo>
                    <a:pt x="14478" y="567"/>
                  </a:moveTo>
                  <a:cubicBezTo>
                    <a:pt x="14481" y="805"/>
                    <a:pt x="14345" y="1011"/>
                    <a:pt x="14149" y="1100"/>
                  </a:cubicBezTo>
                  <a:lnTo>
                    <a:pt x="14012" y="1131"/>
                  </a:lnTo>
                  <a:lnTo>
                    <a:pt x="11630" y="8855"/>
                  </a:lnTo>
                  <a:lnTo>
                    <a:pt x="11160" y="8694"/>
                  </a:lnTo>
                  <a:lnTo>
                    <a:pt x="13540" y="976"/>
                  </a:lnTo>
                  <a:lnTo>
                    <a:pt x="13426" y="803"/>
                  </a:lnTo>
                  <a:cubicBezTo>
                    <a:pt x="13398" y="735"/>
                    <a:pt x="13382" y="660"/>
                    <a:pt x="13381" y="580"/>
                  </a:cubicBezTo>
                  <a:cubicBezTo>
                    <a:pt x="13378" y="263"/>
                    <a:pt x="13620" y="3"/>
                    <a:pt x="13923" y="0"/>
                  </a:cubicBezTo>
                  <a:cubicBezTo>
                    <a:pt x="14226" y="-4"/>
                    <a:pt x="14475" y="250"/>
                    <a:pt x="14478" y="567"/>
                  </a:cubicBezTo>
                  <a:close/>
                  <a:moveTo>
                    <a:pt x="15403" y="16895"/>
                  </a:moveTo>
                  <a:cubicBezTo>
                    <a:pt x="15405" y="17118"/>
                    <a:pt x="15235" y="17300"/>
                    <a:pt x="15022" y="17303"/>
                  </a:cubicBezTo>
                  <a:cubicBezTo>
                    <a:pt x="14809" y="17305"/>
                    <a:pt x="14635" y="17127"/>
                    <a:pt x="14633" y="16904"/>
                  </a:cubicBezTo>
                  <a:lnTo>
                    <a:pt x="14652" y="16800"/>
                  </a:lnTo>
                  <a:lnTo>
                    <a:pt x="11508" y="12150"/>
                  </a:lnTo>
                  <a:lnTo>
                    <a:pt x="11915" y="11845"/>
                  </a:lnTo>
                  <a:lnTo>
                    <a:pt x="15066" y="16507"/>
                  </a:lnTo>
                  <a:lnTo>
                    <a:pt x="15164" y="16526"/>
                  </a:lnTo>
                  <a:cubicBezTo>
                    <a:pt x="15303" y="16586"/>
                    <a:pt x="15401" y="16728"/>
                    <a:pt x="15403" y="16895"/>
                  </a:cubicBezTo>
                  <a:close/>
                  <a:moveTo>
                    <a:pt x="15396" y="4746"/>
                  </a:moveTo>
                  <a:cubicBezTo>
                    <a:pt x="15398" y="4913"/>
                    <a:pt x="15303" y="5057"/>
                    <a:pt x="15165" y="5120"/>
                  </a:cubicBezTo>
                  <a:lnTo>
                    <a:pt x="15077" y="5140"/>
                  </a:lnTo>
                  <a:lnTo>
                    <a:pt x="11842" y="9741"/>
                  </a:lnTo>
                  <a:lnTo>
                    <a:pt x="11444" y="9430"/>
                  </a:lnTo>
                  <a:lnTo>
                    <a:pt x="14650" y="4871"/>
                  </a:lnTo>
                  <a:lnTo>
                    <a:pt x="14626" y="4755"/>
                  </a:lnTo>
                  <a:cubicBezTo>
                    <a:pt x="14624" y="4532"/>
                    <a:pt x="14794" y="4350"/>
                    <a:pt x="15007" y="4347"/>
                  </a:cubicBezTo>
                  <a:cubicBezTo>
                    <a:pt x="15220" y="4345"/>
                    <a:pt x="15394" y="4523"/>
                    <a:pt x="15396" y="4746"/>
                  </a:cubicBezTo>
                  <a:close/>
                  <a:moveTo>
                    <a:pt x="18016" y="8506"/>
                  </a:moveTo>
                  <a:cubicBezTo>
                    <a:pt x="18018" y="8729"/>
                    <a:pt x="17848" y="8911"/>
                    <a:pt x="17635" y="8914"/>
                  </a:cubicBezTo>
                  <a:cubicBezTo>
                    <a:pt x="17582" y="8914"/>
                    <a:pt x="17531" y="8904"/>
                    <a:pt x="17485" y="8884"/>
                  </a:cubicBezTo>
                  <a:lnTo>
                    <a:pt x="17430" y="8846"/>
                  </a:lnTo>
                  <a:lnTo>
                    <a:pt x="12257" y="10562"/>
                  </a:lnTo>
                  <a:lnTo>
                    <a:pt x="12108" y="10064"/>
                  </a:lnTo>
                  <a:lnTo>
                    <a:pt x="17280" y="8349"/>
                  </a:lnTo>
                  <a:lnTo>
                    <a:pt x="17355" y="8229"/>
                  </a:lnTo>
                  <a:cubicBezTo>
                    <a:pt x="17424" y="8155"/>
                    <a:pt x="17520" y="8109"/>
                    <a:pt x="17626" y="8107"/>
                  </a:cubicBezTo>
                  <a:cubicBezTo>
                    <a:pt x="17839" y="8105"/>
                    <a:pt x="18013" y="8283"/>
                    <a:pt x="18016" y="8506"/>
                  </a:cubicBezTo>
                  <a:close/>
                  <a:moveTo>
                    <a:pt x="18076" y="13164"/>
                  </a:moveTo>
                  <a:cubicBezTo>
                    <a:pt x="18079" y="13386"/>
                    <a:pt x="17908" y="13569"/>
                    <a:pt x="17696" y="13571"/>
                  </a:cubicBezTo>
                  <a:cubicBezTo>
                    <a:pt x="17536" y="13573"/>
                    <a:pt x="17398" y="13473"/>
                    <a:pt x="17338" y="13329"/>
                  </a:cubicBezTo>
                  <a:lnTo>
                    <a:pt x="17336" y="13318"/>
                  </a:lnTo>
                  <a:lnTo>
                    <a:pt x="12142" y="11482"/>
                  </a:lnTo>
                  <a:lnTo>
                    <a:pt x="12301" y="10984"/>
                  </a:lnTo>
                  <a:lnTo>
                    <a:pt x="17503" y="12823"/>
                  </a:lnTo>
                  <a:lnTo>
                    <a:pt x="17538" y="12798"/>
                  </a:lnTo>
                  <a:cubicBezTo>
                    <a:pt x="17583" y="12777"/>
                    <a:pt x="17634" y="12766"/>
                    <a:pt x="17687" y="12765"/>
                  </a:cubicBezTo>
                  <a:cubicBezTo>
                    <a:pt x="17900" y="12762"/>
                    <a:pt x="18074" y="12941"/>
                    <a:pt x="18076" y="13164"/>
                  </a:cubicBezTo>
                  <a:close/>
                  <a:moveTo>
                    <a:pt x="19533" y="4433"/>
                  </a:moveTo>
                  <a:cubicBezTo>
                    <a:pt x="19536" y="4750"/>
                    <a:pt x="19294" y="5010"/>
                    <a:pt x="18991" y="5013"/>
                  </a:cubicBezTo>
                  <a:lnTo>
                    <a:pt x="18785" y="4972"/>
                  </a:lnTo>
                  <a:lnTo>
                    <a:pt x="12588" y="9717"/>
                  </a:lnTo>
                  <a:lnTo>
                    <a:pt x="12297" y="9294"/>
                  </a:lnTo>
                  <a:lnTo>
                    <a:pt x="18462" y="4574"/>
                  </a:lnTo>
                  <a:lnTo>
                    <a:pt x="18436" y="4445"/>
                  </a:lnTo>
                  <a:cubicBezTo>
                    <a:pt x="18433" y="4128"/>
                    <a:pt x="18676" y="3868"/>
                    <a:pt x="18978" y="3865"/>
                  </a:cubicBezTo>
                  <a:cubicBezTo>
                    <a:pt x="19281" y="3861"/>
                    <a:pt x="19530" y="4115"/>
                    <a:pt x="19533" y="4433"/>
                  </a:cubicBezTo>
                  <a:close/>
                  <a:moveTo>
                    <a:pt x="19798" y="17102"/>
                  </a:moveTo>
                  <a:cubicBezTo>
                    <a:pt x="19801" y="17419"/>
                    <a:pt x="19559" y="17679"/>
                    <a:pt x="19256" y="17683"/>
                  </a:cubicBezTo>
                  <a:cubicBezTo>
                    <a:pt x="18953" y="17686"/>
                    <a:pt x="18704" y="17432"/>
                    <a:pt x="18701" y="17115"/>
                  </a:cubicBezTo>
                  <a:lnTo>
                    <a:pt x="18712" y="17053"/>
                  </a:lnTo>
                  <a:lnTo>
                    <a:pt x="12398" y="12214"/>
                  </a:lnTo>
                  <a:lnTo>
                    <a:pt x="12692" y="11789"/>
                  </a:lnTo>
                  <a:lnTo>
                    <a:pt x="18987" y="16614"/>
                  </a:lnTo>
                  <a:lnTo>
                    <a:pt x="19030" y="16582"/>
                  </a:lnTo>
                  <a:cubicBezTo>
                    <a:pt x="19096" y="16552"/>
                    <a:pt x="19168" y="16535"/>
                    <a:pt x="19243" y="16534"/>
                  </a:cubicBezTo>
                  <a:cubicBezTo>
                    <a:pt x="19546" y="16531"/>
                    <a:pt x="19795" y="16785"/>
                    <a:pt x="19798" y="17102"/>
                  </a:cubicBezTo>
                  <a:close/>
                  <a:moveTo>
                    <a:pt x="21594" y="10719"/>
                  </a:moveTo>
                  <a:cubicBezTo>
                    <a:pt x="21597" y="11036"/>
                    <a:pt x="21354" y="11296"/>
                    <a:pt x="21051" y="11300"/>
                  </a:cubicBezTo>
                  <a:cubicBezTo>
                    <a:pt x="20900" y="11302"/>
                    <a:pt x="20762" y="11239"/>
                    <a:pt x="20662" y="11136"/>
                  </a:cubicBezTo>
                  <a:lnTo>
                    <a:pt x="20569" y="10995"/>
                  </a:lnTo>
                  <a:lnTo>
                    <a:pt x="12900" y="10995"/>
                  </a:lnTo>
                  <a:lnTo>
                    <a:pt x="12900" y="10470"/>
                  </a:lnTo>
                  <a:lnTo>
                    <a:pt x="20562" y="10470"/>
                  </a:lnTo>
                  <a:lnTo>
                    <a:pt x="20653" y="10324"/>
                  </a:lnTo>
                  <a:cubicBezTo>
                    <a:pt x="20751" y="10219"/>
                    <a:pt x="20888" y="10153"/>
                    <a:pt x="21039" y="10152"/>
                  </a:cubicBezTo>
                  <a:cubicBezTo>
                    <a:pt x="21342" y="10148"/>
                    <a:pt x="21590" y="10402"/>
                    <a:pt x="21594" y="10719"/>
                  </a:cubicBezTo>
                  <a:close/>
                </a:path>
              </a:pathLst>
            </a:cu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45696" tIns="45696" rIns="45696" bIns="45696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</p:grpSp>
      <p:grpSp>
        <p:nvGrpSpPr>
          <p:cNvPr id="1834" name="Graphic 6"/>
          <p:cNvGrpSpPr/>
          <p:nvPr/>
        </p:nvGrpSpPr>
        <p:grpSpPr>
          <a:xfrm>
            <a:off x="1351218" y="7657690"/>
            <a:ext cx="1505611" cy="1508584"/>
            <a:chOff x="0" y="0"/>
            <a:chExt cx="1505610" cy="1508582"/>
          </a:xfrm>
        </p:grpSpPr>
        <p:grpSp>
          <p:nvGrpSpPr>
            <p:cNvPr id="1811" name="Graphic 6"/>
            <p:cNvGrpSpPr/>
            <p:nvPr/>
          </p:nvGrpSpPr>
          <p:grpSpPr>
            <a:xfrm>
              <a:off x="605374" y="276410"/>
              <a:ext cx="900237" cy="1169740"/>
              <a:chOff x="0" y="0"/>
              <a:chExt cx="900235" cy="1169738"/>
            </a:xfrm>
          </p:grpSpPr>
          <p:sp>
            <p:nvSpPr>
              <p:cNvPr id="1799" name="Freeform 29"/>
              <p:cNvSpPr/>
              <p:nvPr/>
            </p:nvSpPr>
            <p:spPr>
              <a:xfrm rot="900000">
                <a:off x="121582" y="50497"/>
                <a:ext cx="522966" cy="1008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14" y="21600"/>
                    </a:moveTo>
                    <a:lnTo>
                      <a:pt x="88" y="16241"/>
                    </a:lnTo>
                    <a:lnTo>
                      <a:pt x="806" y="15839"/>
                    </a:lnTo>
                    <a:lnTo>
                      <a:pt x="10175" y="20351"/>
                    </a:lnTo>
                    <a:lnTo>
                      <a:pt x="10251" y="15612"/>
                    </a:lnTo>
                    <a:lnTo>
                      <a:pt x="18500" y="15377"/>
                    </a:lnTo>
                    <a:lnTo>
                      <a:pt x="10051" y="10553"/>
                    </a:lnTo>
                    <a:lnTo>
                      <a:pt x="19143" y="5676"/>
                    </a:lnTo>
                    <a:lnTo>
                      <a:pt x="10115" y="5598"/>
                    </a:lnTo>
                    <a:lnTo>
                      <a:pt x="9587" y="1209"/>
                    </a:lnTo>
                    <a:lnTo>
                      <a:pt x="730" y="5570"/>
                    </a:lnTo>
                    <a:lnTo>
                      <a:pt x="0" y="5171"/>
                    </a:lnTo>
                    <a:lnTo>
                      <a:pt x="10501" y="0"/>
                    </a:lnTo>
                    <a:lnTo>
                      <a:pt x="11111" y="5058"/>
                    </a:lnTo>
                    <a:lnTo>
                      <a:pt x="21600" y="5149"/>
                    </a:lnTo>
                    <a:lnTo>
                      <a:pt x="11500" y="10564"/>
                    </a:lnTo>
                    <a:lnTo>
                      <a:pt x="20779" y="15861"/>
                    </a:lnTo>
                    <a:lnTo>
                      <a:pt x="11301" y="16132"/>
                    </a:lnTo>
                    <a:lnTo>
                      <a:pt x="11214" y="21600"/>
                    </a:lnTo>
                    <a:close/>
                  </a:path>
                </a:pathLst>
              </a:custGeom>
              <a:solidFill>
                <a:srgbClr val="9DB69B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5696" tIns="45696" rIns="45696" bIns="45696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grpSp>
            <p:nvGrpSpPr>
              <p:cNvPr id="1803" name="Graphic 6"/>
              <p:cNvGrpSpPr/>
              <p:nvPr/>
            </p:nvGrpSpPr>
            <p:grpSpPr>
              <a:xfrm>
                <a:off x="142661" y="62200"/>
                <a:ext cx="697696" cy="431171"/>
                <a:chOff x="0" y="0"/>
                <a:chExt cx="697694" cy="431169"/>
              </a:xfrm>
            </p:grpSpPr>
            <p:sp>
              <p:nvSpPr>
                <p:cNvPr id="1800" name="Freeform 38"/>
                <p:cNvSpPr/>
                <p:nvPr/>
              </p:nvSpPr>
              <p:spPr>
                <a:xfrm rot="19793401">
                  <a:off x="-41191" y="230191"/>
                  <a:ext cx="705887" cy="25652"/>
                </a:xfrm>
                <a:prstGeom prst="rect">
                  <a:avLst/>
                </a:prstGeom>
                <a:solidFill>
                  <a:srgbClr val="9DB69B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45696" tIns="45696" rIns="45696" bIns="45696" numCol="1" anchor="ctr">
                  <a:noAutofit/>
                </a:bodyPr>
                <a:lstStyle/>
                <a:p>
                  <a:pPr algn="l">
                    <a:lnSpc>
                      <a:spcPct val="100000"/>
                    </a:lnSpc>
                    <a:defRPr spc="0" sz="3600">
                      <a:solidFill>
                        <a:srgbClr val="929496"/>
                      </a:solidFill>
                    </a:defRPr>
                  </a:pPr>
                </a:p>
              </p:txBody>
            </p:sp>
            <p:sp>
              <p:nvSpPr>
                <p:cNvPr id="1801" name="Freeform 39"/>
                <p:cNvSpPr/>
                <p:nvPr/>
              </p:nvSpPr>
              <p:spPr>
                <a:xfrm rot="900000">
                  <a:off x="598505" y="10376"/>
                  <a:ext cx="90547" cy="787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1395" y="21600"/>
                      </a:lnTo>
                      <a:lnTo>
                        <a:pt x="0" y="522"/>
                      </a:lnTo>
                      <a:lnTo>
                        <a:pt x="6102" y="0"/>
                      </a:lnTo>
                      <a:lnTo>
                        <a:pt x="7061" y="14580"/>
                      </a:lnTo>
                      <a:lnTo>
                        <a:pt x="21600" y="1458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9DB69B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45696" tIns="45696" rIns="45696" bIns="45696" numCol="1" anchor="ctr">
                  <a:noAutofit/>
                </a:bodyPr>
                <a:lstStyle/>
                <a:p>
                  <a:pPr algn="l">
                    <a:lnSpc>
                      <a:spcPct val="100000"/>
                    </a:lnSpc>
                    <a:defRPr spc="0" sz="3600">
                      <a:solidFill>
                        <a:srgbClr val="929496"/>
                      </a:solidFill>
                    </a:defRPr>
                  </a:pPr>
                </a:p>
              </p:txBody>
            </p:sp>
            <p:sp>
              <p:nvSpPr>
                <p:cNvPr id="1802" name="Freeform 40"/>
                <p:cNvSpPr/>
                <p:nvPr/>
              </p:nvSpPr>
              <p:spPr>
                <a:xfrm rot="900000">
                  <a:off x="501966" y="66524"/>
                  <a:ext cx="90548" cy="787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1377" y="21600"/>
                      </a:lnTo>
                      <a:lnTo>
                        <a:pt x="0" y="521"/>
                      </a:lnTo>
                      <a:lnTo>
                        <a:pt x="6084" y="0"/>
                      </a:lnTo>
                      <a:lnTo>
                        <a:pt x="7043" y="14567"/>
                      </a:lnTo>
                      <a:lnTo>
                        <a:pt x="21600" y="14567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9DB69B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45696" tIns="45696" rIns="45696" bIns="45696" numCol="1" anchor="ctr">
                  <a:noAutofit/>
                </a:bodyPr>
                <a:lstStyle/>
                <a:p>
                  <a:pPr algn="l">
                    <a:lnSpc>
                      <a:spcPct val="100000"/>
                    </a:lnSpc>
                    <a:defRPr spc="0" sz="3600">
                      <a:solidFill>
                        <a:srgbClr val="929496"/>
                      </a:solidFill>
                    </a:defRPr>
                  </a:pPr>
                </a:p>
              </p:txBody>
            </p:sp>
          </p:grpSp>
          <p:sp>
            <p:nvSpPr>
              <p:cNvPr id="1804" name="Freeform 31"/>
              <p:cNvSpPr/>
              <p:nvPr/>
            </p:nvSpPr>
            <p:spPr>
              <a:xfrm rot="845400">
                <a:off x="137245" y="554350"/>
                <a:ext cx="705887" cy="25653"/>
              </a:xfrm>
              <a:prstGeom prst="rect">
                <a:avLst/>
              </a:prstGeom>
              <a:solidFill>
                <a:srgbClr val="9DB69B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5696" tIns="45696" rIns="45696" bIns="45696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1805" name="Freeform 32"/>
              <p:cNvSpPr/>
              <p:nvPr/>
            </p:nvSpPr>
            <p:spPr>
              <a:xfrm rot="900000">
                <a:off x="807719" y="597396"/>
                <a:ext cx="78563" cy="118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697" y="21600"/>
                    </a:moveTo>
                    <a:lnTo>
                      <a:pt x="0" y="10807"/>
                    </a:lnTo>
                    <a:lnTo>
                      <a:pt x="13583" y="0"/>
                    </a:lnTo>
                    <a:lnTo>
                      <a:pt x="18988" y="3006"/>
                    </a:lnTo>
                    <a:lnTo>
                      <a:pt x="9584" y="10473"/>
                    </a:lnTo>
                    <a:lnTo>
                      <a:pt x="21600" y="18247"/>
                    </a:lnTo>
                    <a:lnTo>
                      <a:pt x="16697" y="21600"/>
                    </a:lnTo>
                    <a:close/>
                  </a:path>
                </a:pathLst>
              </a:custGeom>
              <a:solidFill>
                <a:srgbClr val="9DB69B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5696" tIns="45696" rIns="45696" bIns="45696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1806" name="Freeform 33"/>
              <p:cNvSpPr/>
              <p:nvPr/>
            </p:nvSpPr>
            <p:spPr>
              <a:xfrm rot="900000">
                <a:off x="699293" y="570321"/>
                <a:ext cx="78636" cy="1181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682" y="21600"/>
                    </a:moveTo>
                    <a:lnTo>
                      <a:pt x="0" y="10807"/>
                    </a:lnTo>
                    <a:lnTo>
                      <a:pt x="13570" y="0"/>
                    </a:lnTo>
                    <a:lnTo>
                      <a:pt x="18970" y="3006"/>
                    </a:lnTo>
                    <a:lnTo>
                      <a:pt x="9596" y="10473"/>
                    </a:lnTo>
                    <a:lnTo>
                      <a:pt x="21600" y="18247"/>
                    </a:lnTo>
                    <a:lnTo>
                      <a:pt x="16682" y="21600"/>
                    </a:lnTo>
                    <a:close/>
                  </a:path>
                </a:pathLst>
              </a:custGeom>
              <a:solidFill>
                <a:srgbClr val="9DB69B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5696" tIns="45696" rIns="45696" bIns="45696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grpSp>
            <p:nvGrpSpPr>
              <p:cNvPr id="1810" name="Graphic 6"/>
              <p:cNvGrpSpPr/>
              <p:nvPr/>
            </p:nvGrpSpPr>
            <p:grpSpPr>
              <a:xfrm>
                <a:off x="136940" y="474015"/>
                <a:ext cx="431809" cy="695724"/>
                <a:chOff x="0" y="0"/>
                <a:chExt cx="431807" cy="695723"/>
              </a:xfrm>
            </p:grpSpPr>
            <p:sp>
              <p:nvSpPr>
                <p:cNvPr id="1807" name="Freeform 35"/>
                <p:cNvSpPr/>
                <p:nvPr/>
              </p:nvSpPr>
              <p:spPr>
                <a:xfrm rot="19806601">
                  <a:off x="174178" y="-40556"/>
                  <a:ext cx="25652" cy="705887"/>
                </a:xfrm>
                <a:prstGeom prst="rect">
                  <a:avLst/>
                </a:prstGeom>
                <a:solidFill>
                  <a:srgbClr val="9DB69B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45696" tIns="45696" rIns="45696" bIns="45696" numCol="1" anchor="ctr">
                  <a:noAutofit/>
                </a:bodyPr>
                <a:lstStyle/>
                <a:p>
                  <a:pPr algn="l">
                    <a:lnSpc>
                      <a:spcPct val="100000"/>
                    </a:lnSpc>
                    <a:defRPr spc="0" sz="3600">
                      <a:solidFill>
                        <a:srgbClr val="929496"/>
                      </a:solidFill>
                    </a:defRPr>
                  </a:pPr>
                </a:p>
              </p:txBody>
            </p:sp>
            <p:sp>
              <p:nvSpPr>
                <p:cNvPr id="1808" name="Freeform 36"/>
                <p:cNvSpPr/>
                <p:nvPr/>
              </p:nvSpPr>
              <p:spPr>
                <a:xfrm rot="900000">
                  <a:off x="332608" y="606566"/>
                  <a:ext cx="90548" cy="787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6102" y="21600"/>
                      </a:moveTo>
                      <a:lnTo>
                        <a:pt x="0" y="21059"/>
                      </a:lnTo>
                      <a:lnTo>
                        <a:pt x="1395" y="0"/>
                      </a:lnTo>
                      <a:lnTo>
                        <a:pt x="21600" y="0"/>
                      </a:lnTo>
                      <a:lnTo>
                        <a:pt x="21600" y="7033"/>
                      </a:lnTo>
                      <a:lnTo>
                        <a:pt x="7061" y="7033"/>
                      </a:lnTo>
                      <a:lnTo>
                        <a:pt x="6102" y="21600"/>
                      </a:lnTo>
                      <a:close/>
                    </a:path>
                  </a:pathLst>
                </a:custGeom>
                <a:solidFill>
                  <a:srgbClr val="9DB69B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45696" tIns="45696" rIns="45696" bIns="45696" numCol="1" anchor="ctr">
                  <a:noAutofit/>
                </a:bodyPr>
                <a:lstStyle/>
                <a:p>
                  <a:pPr algn="l">
                    <a:lnSpc>
                      <a:spcPct val="100000"/>
                    </a:lnSpc>
                    <a:defRPr spc="0" sz="3600">
                      <a:solidFill>
                        <a:srgbClr val="929496"/>
                      </a:solidFill>
                    </a:defRPr>
                  </a:pPr>
                </a:p>
              </p:txBody>
            </p:sp>
            <p:sp>
              <p:nvSpPr>
                <p:cNvPr id="1809" name="Freeform 37"/>
                <p:cNvSpPr/>
                <p:nvPr/>
              </p:nvSpPr>
              <p:spPr>
                <a:xfrm rot="900000">
                  <a:off x="277025" y="509658"/>
                  <a:ext cx="90548" cy="787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6102" y="21600"/>
                      </a:moveTo>
                      <a:lnTo>
                        <a:pt x="0" y="21079"/>
                      </a:lnTo>
                      <a:lnTo>
                        <a:pt x="1395" y="0"/>
                      </a:lnTo>
                      <a:lnTo>
                        <a:pt x="21600" y="0"/>
                      </a:lnTo>
                      <a:lnTo>
                        <a:pt x="21600" y="7020"/>
                      </a:lnTo>
                      <a:lnTo>
                        <a:pt x="7061" y="7020"/>
                      </a:lnTo>
                      <a:lnTo>
                        <a:pt x="6102" y="21600"/>
                      </a:lnTo>
                      <a:close/>
                    </a:path>
                  </a:pathLst>
                </a:custGeom>
                <a:solidFill>
                  <a:srgbClr val="9DB69B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45696" tIns="45696" rIns="45696" bIns="45696" numCol="1" anchor="ctr">
                  <a:noAutofit/>
                </a:bodyPr>
                <a:lstStyle/>
                <a:p>
                  <a:pPr algn="l">
                    <a:lnSpc>
                      <a:spcPct val="100000"/>
                    </a:lnSpc>
                    <a:defRPr spc="0" sz="3600">
                      <a:solidFill>
                        <a:srgbClr val="929496"/>
                      </a:solidFill>
                    </a:defRPr>
                  </a:pPr>
                </a:p>
              </p:txBody>
            </p:sp>
          </p:grpSp>
        </p:grpSp>
        <p:grpSp>
          <p:nvGrpSpPr>
            <p:cNvPr id="1824" name="Graphic 6"/>
            <p:cNvGrpSpPr/>
            <p:nvPr/>
          </p:nvGrpSpPr>
          <p:grpSpPr>
            <a:xfrm>
              <a:off x="0" y="67030"/>
              <a:ext cx="888981" cy="1189600"/>
              <a:chOff x="0" y="0"/>
              <a:chExt cx="888980" cy="1189599"/>
            </a:xfrm>
          </p:grpSpPr>
          <p:sp>
            <p:nvSpPr>
              <p:cNvPr id="1812" name="Freeform 17"/>
              <p:cNvSpPr/>
              <p:nvPr/>
            </p:nvSpPr>
            <p:spPr>
              <a:xfrm rot="900000">
                <a:off x="244505" y="130746"/>
                <a:ext cx="522892" cy="1008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388" y="21600"/>
                    </a:moveTo>
                    <a:lnTo>
                      <a:pt x="10300" y="16132"/>
                    </a:lnTo>
                    <a:lnTo>
                      <a:pt x="821" y="15861"/>
                    </a:lnTo>
                    <a:lnTo>
                      <a:pt x="10098" y="10564"/>
                    </a:lnTo>
                    <a:lnTo>
                      <a:pt x="0" y="5149"/>
                    </a:lnTo>
                    <a:lnTo>
                      <a:pt x="10491" y="5058"/>
                    </a:lnTo>
                    <a:lnTo>
                      <a:pt x="11100" y="0"/>
                    </a:lnTo>
                    <a:lnTo>
                      <a:pt x="21600" y="5171"/>
                    </a:lnTo>
                    <a:lnTo>
                      <a:pt x="20872" y="5568"/>
                    </a:lnTo>
                    <a:lnTo>
                      <a:pt x="12015" y="1207"/>
                    </a:lnTo>
                    <a:lnTo>
                      <a:pt x="11484" y="5598"/>
                    </a:lnTo>
                    <a:lnTo>
                      <a:pt x="2454" y="5676"/>
                    </a:lnTo>
                    <a:lnTo>
                      <a:pt x="11550" y="10551"/>
                    </a:lnTo>
                    <a:lnTo>
                      <a:pt x="3097" y="15376"/>
                    </a:lnTo>
                    <a:lnTo>
                      <a:pt x="11351" y="15612"/>
                    </a:lnTo>
                    <a:lnTo>
                      <a:pt x="11426" y="20351"/>
                    </a:lnTo>
                    <a:lnTo>
                      <a:pt x="20794" y="15839"/>
                    </a:lnTo>
                    <a:lnTo>
                      <a:pt x="21515" y="16241"/>
                    </a:lnTo>
                    <a:lnTo>
                      <a:pt x="10388" y="21600"/>
                    </a:lnTo>
                    <a:close/>
                  </a:path>
                </a:pathLst>
              </a:custGeom>
              <a:solidFill>
                <a:srgbClr val="9DB69B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5696" tIns="45696" rIns="45696" bIns="45696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grpSp>
            <p:nvGrpSpPr>
              <p:cNvPr id="1816" name="Graphic 6"/>
              <p:cNvGrpSpPr/>
              <p:nvPr/>
            </p:nvGrpSpPr>
            <p:grpSpPr>
              <a:xfrm>
                <a:off x="324040" y="0"/>
                <a:ext cx="431910" cy="695581"/>
                <a:chOff x="0" y="0"/>
                <a:chExt cx="431908" cy="695580"/>
              </a:xfrm>
            </p:grpSpPr>
            <p:sp>
              <p:nvSpPr>
                <p:cNvPr id="1813" name="Freeform 26"/>
                <p:cNvSpPr/>
                <p:nvPr/>
              </p:nvSpPr>
              <p:spPr>
                <a:xfrm rot="19806601">
                  <a:off x="232078" y="30250"/>
                  <a:ext cx="25653" cy="705887"/>
                </a:xfrm>
                <a:prstGeom prst="rect">
                  <a:avLst/>
                </a:prstGeom>
                <a:solidFill>
                  <a:srgbClr val="9DB69B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45696" tIns="45696" rIns="45696" bIns="45696" numCol="1" anchor="ctr">
                  <a:noAutofit/>
                </a:bodyPr>
                <a:lstStyle/>
                <a:p>
                  <a:pPr algn="l">
                    <a:lnSpc>
                      <a:spcPct val="100000"/>
                    </a:lnSpc>
                    <a:defRPr spc="0" sz="3600">
                      <a:solidFill>
                        <a:srgbClr val="929496"/>
                      </a:solidFill>
                    </a:defRPr>
                  </a:pPr>
                </a:p>
              </p:txBody>
            </p:sp>
            <p:sp>
              <p:nvSpPr>
                <p:cNvPr id="1814" name="Freeform 27"/>
                <p:cNvSpPr/>
                <p:nvPr/>
              </p:nvSpPr>
              <p:spPr>
                <a:xfrm rot="900000">
                  <a:off x="8656" y="10380"/>
                  <a:ext cx="90595" cy="78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205" y="21600"/>
                      </a:moveTo>
                      <a:lnTo>
                        <a:pt x="0" y="21600"/>
                      </a:lnTo>
                      <a:lnTo>
                        <a:pt x="0" y="14567"/>
                      </a:lnTo>
                      <a:lnTo>
                        <a:pt x="14539" y="14567"/>
                      </a:lnTo>
                      <a:lnTo>
                        <a:pt x="15516" y="0"/>
                      </a:lnTo>
                      <a:lnTo>
                        <a:pt x="21600" y="541"/>
                      </a:lnTo>
                      <a:lnTo>
                        <a:pt x="20205" y="21600"/>
                      </a:lnTo>
                      <a:close/>
                    </a:path>
                  </a:pathLst>
                </a:custGeom>
                <a:solidFill>
                  <a:srgbClr val="9DB69B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45696" tIns="45696" rIns="45696" bIns="45696" numCol="1" anchor="ctr">
                  <a:noAutofit/>
                </a:bodyPr>
                <a:lstStyle/>
                <a:p>
                  <a:pPr algn="l">
                    <a:lnSpc>
                      <a:spcPct val="100000"/>
                    </a:lnSpc>
                    <a:defRPr spc="0" sz="3600">
                      <a:solidFill>
                        <a:srgbClr val="929496"/>
                      </a:solidFill>
                    </a:defRPr>
                  </a:pPr>
                </a:p>
              </p:txBody>
            </p:sp>
            <p:sp>
              <p:nvSpPr>
                <p:cNvPr id="1815" name="Freeform 28"/>
                <p:cNvSpPr/>
                <p:nvPr/>
              </p:nvSpPr>
              <p:spPr>
                <a:xfrm rot="900000">
                  <a:off x="64269" y="107413"/>
                  <a:ext cx="90595" cy="787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205" y="21600"/>
                      </a:moveTo>
                      <a:lnTo>
                        <a:pt x="0" y="21600"/>
                      </a:lnTo>
                      <a:lnTo>
                        <a:pt x="0" y="14580"/>
                      </a:lnTo>
                      <a:lnTo>
                        <a:pt x="14539" y="14580"/>
                      </a:lnTo>
                      <a:lnTo>
                        <a:pt x="15498" y="0"/>
                      </a:lnTo>
                      <a:lnTo>
                        <a:pt x="21600" y="522"/>
                      </a:lnTo>
                      <a:lnTo>
                        <a:pt x="20205" y="21600"/>
                      </a:lnTo>
                      <a:close/>
                    </a:path>
                  </a:pathLst>
                </a:custGeom>
                <a:solidFill>
                  <a:srgbClr val="9DB69B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45696" tIns="45696" rIns="45696" bIns="45696" numCol="1" anchor="ctr">
                  <a:noAutofit/>
                </a:bodyPr>
                <a:lstStyle/>
                <a:p>
                  <a:pPr algn="l">
                    <a:lnSpc>
                      <a:spcPct val="100000"/>
                    </a:lnSpc>
                    <a:defRPr spc="0" sz="3600">
                      <a:solidFill>
                        <a:srgbClr val="929496"/>
                      </a:solidFill>
                    </a:defRPr>
                  </a:pPr>
                </a:p>
              </p:txBody>
            </p:sp>
          </p:grpSp>
          <p:sp>
            <p:nvSpPr>
              <p:cNvPr id="1817" name="Freeform 19"/>
              <p:cNvSpPr/>
              <p:nvPr/>
            </p:nvSpPr>
            <p:spPr>
              <a:xfrm rot="17154600">
                <a:off x="394074" y="239163"/>
                <a:ext cx="25652" cy="705886"/>
              </a:xfrm>
              <a:prstGeom prst="rect">
                <a:avLst/>
              </a:prstGeom>
              <a:solidFill>
                <a:srgbClr val="9DB69B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5696" tIns="45696" rIns="45696" bIns="45696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1818" name="Freeform 20"/>
              <p:cNvSpPr/>
              <p:nvPr/>
            </p:nvSpPr>
            <p:spPr>
              <a:xfrm rot="900000">
                <a:off x="13952" y="432040"/>
                <a:ext cx="78636" cy="1181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898" y="21600"/>
                    </a:moveTo>
                    <a:lnTo>
                      <a:pt x="0" y="18247"/>
                    </a:lnTo>
                    <a:lnTo>
                      <a:pt x="12004" y="10473"/>
                    </a:lnTo>
                    <a:lnTo>
                      <a:pt x="2630" y="2992"/>
                    </a:lnTo>
                    <a:lnTo>
                      <a:pt x="8030" y="0"/>
                    </a:lnTo>
                    <a:lnTo>
                      <a:pt x="21600" y="10807"/>
                    </a:lnTo>
                    <a:lnTo>
                      <a:pt x="4898" y="21600"/>
                    </a:lnTo>
                    <a:close/>
                  </a:path>
                </a:pathLst>
              </a:custGeom>
              <a:solidFill>
                <a:srgbClr val="9DB69B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5696" tIns="45696" rIns="45696" bIns="45696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1819" name="Freeform 21"/>
              <p:cNvSpPr/>
              <p:nvPr/>
            </p:nvSpPr>
            <p:spPr>
              <a:xfrm rot="900000">
                <a:off x="121394" y="462785"/>
                <a:ext cx="78563" cy="118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03" y="21600"/>
                    </a:moveTo>
                    <a:lnTo>
                      <a:pt x="0" y="18247"/>
                    </a:lnTo>
                    <a:lnTo>
                      <a:pt x="12016" y="10473"/>
                    </a:lnTo>
                    <a:lnTo>
                      <a:pt x="2612" y="2992"/>
                    </a:lnTo>
                    <a:lnTo>
                      <a:pt x="8017" y="0"/>
                    </a:lnTo>
                    <a:lnTo>
                      <a:pt x="21600" y="10807"/>
                    </a:lnTo>
                    <a:lnTo>
                      <a:pt x="4903" y="21600"/>
                    </a:lnTo>
                    <a:close/>
                  </a:path>
                </a:pathLst>
              </a:custGeom>
              <a:solidFill>
                <a:srgbClr val="9DB69B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5696" tIns="45696" rIns="45696" bIns="45696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grpSp>
            <p:nvGrpSpPr>
              <p:cNvPr id="1823" name="Graphic 6"/>
              <p:cNvGrpSpPr/>
              <p:nvPr/>
            </p:nvGrpSpPr>
            <p:grpSpPr>
              <a:xfrm>
                <a:off x="55237" y="677131"/>
                <a:ext cx="697820" cy="431234"/>
                <a:chOff x="0" y="0"/>
                <a:chExt cx="697818" cy="431233"/>
              </a:xfrm>
            </p:grpSpPr>
            <p:sp>
              <p:nvSpPr>
                <p:cNvPr id="1820" name="Freeform 23"/>
                <p:cNvSpPr/>
                <p:nvPr/>
              </p:nvSpPr>
              <p:spPr>
                <a:xfrm rot="19793401">
                  <a:off x="33123" y="175327"/>
                  <a:ext cx="705886" cy="25652"/>
                </a:xfrm>
                <a:prstGeom prst="rect">
                  <a:avLst/>
                </a:prstGeom>
                <a:solidFill>
                  <a:srgbClr val="9DB69B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45696" tIns="45696" rIns="45696" bIns="45696" numCol="1" anchor="ctr">
                  <a:noAutofit/>
                </a:bodyPr>
                <a:lstStyle/>
                <a:p>
                  <a:pPr algn="l">
                    <a:lnSpc>
                      <a:spcPct val="100000"/>
                    </a:lnSpc>
                    <a:defRPr spc="0" sz="3600">
                      <a:solidFill>
                        <a:srgbClr val="929496"/>
                      </a:solidFill>
                    </a:defRPr>
                  </a:pPr>
                </a:p>
              </p:txBody>
            </p:sp>
            <p:sp>
              <p:nvSpPr>
                <p:cNvPr id="1821" name="Freeform 24"/>
                <p:cNvSpPr/>
                <p:nvPr/>
              </p:nvSpPr>
              <p:spPr>
                <a:xfrm rot="900000">
                  <a:off x="8652" y="342077"/>
                  <a:ext cx="90548" cy="787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516" y="21600"/>
                      </a:moveTo>
                      <a:lnTo>
                        <a:pt x="14557" y="7013"/>
                      </a:lnTo>
                      <a:lnTo>
                        <a:pt x="0" y="7013"/>
                      </a:lnTo>
                      <a:lnTo>
                        <a:pt x="0" y="0"/>
                      </a:lnTo>
                      <a:lnTo>
                        <a:pt x="20223" y="0"/>
                      </a:lnTo>
                      <a:lnTo>
                        <a:pt x="21600" y="21059"/>
                      </a:lnTo>
                      <a:lnTo>
                        <a:pt x="15516" y="21600"/>
                      </a:lnTo>
                      <a:close/>
                    </a:path>
                  </a:pathLst>
                </a:custGeom>
                <a:solidFill>
                  <a:srgbClr val="9DB69B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45696" tIns="45696" rIns="45696" bIns="45696" numCol="1" anchor="ctr">
                  <a:noAutofit/>
                </a:bodyPr>
                <a:lstStyle/>
                <a:p>
                  <a:pPr algn="l">
                    <a:lnSpc>
                      <a:spcPct val="100000"/>
                    </a:lnSpc>
                    <a:defRPr spc="0" sz="3600">
                      <a:solidFill>
                        <a:srgbClr val="929496"/>
                      </a:solidFill>
                    </a:defRPr>
                  </a:pPr>
                </a:p>
              </p:txBody>
            </p:sp>
            <p:sp>
              <p:nvSpPr>
                <p:cNvPr id="1822" name="Freeform 25"/>
                <p:cNvSpPr/>
                <p:nvPr/>
              </p:nvSpPr>
              <p:spPr>
                <a:xfrm rot="900000">
                  <a:off x="105271" y="285876"/>
                  <a:ext cx="90547" cy="787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498" y="21600"/>
                      </a:moveTo>
                      <a:lnTo>
                        <a:pt x="14539" y="7033"/>
                      </a:lnTo>
                      <a:lnTo>
                        <a:pt x="0" y="7033"/>
                      </a:lnTo>
                      <a:lnTo>
                        <a:pt x="0" y="0"/>
                      </a:lnTo>
                      <a:lnTo>
                        <a:pt x="20205" y="0"/>
                      </a:lnTo>
                      <a:lnTo>
                        <a:pt x="21600" y="21079"/>
                      </a:lnTo>
                      <a:lnTo>
                        <a:pt x="15498" y="21600"/>
                      </a:lnTo>
                      <a:close/>
                    </a:path>
                  </a:pathLst>
                </a:custGeom>
                <a:solidFill>
                  <a:srgbClr val="9DB69B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45696" tIns="45696" rIns="45696" bIns="45696" numCol="1" anchor="ctr">
                  <a:noAutofit/>
                </a:bodyPr>
                <a:lstStyle/>
                <a:p>
                  <a:pPr algn="l">
                    <a:lnSpc>
                      <a:spcPct val="100000"/>
                    </a:lnSpc>
                    <a:defRPr spc="0" sz="3600">
                      <a:solidFill>
                        <a:srgbClr val="929496"/>
                      </a:solidFill>
                    </a:defRPr>
                  </a:pPr>
                </a:p>
              </p:txBody>
            </p:sp>
          </p:grpSp>
        </p:grpSp>
        <p:sp>
          <p:nvSpPr>
            <p:cNvPr id="1825" name="Freeform 8"/>
            <p:cNvSpPr/>
            <p:nvPr/>
          </p:nvSpPr>
          <p:spPr>
            <a:xfrm rot="900000">
              <a:off x="737800" y="744944"/>
              <a:ext cx="23971" cy="23972"/>
            </a:xfrm>
            <a:prstGeom prst="ellipse">
              <a:avLst/>
            </a:prstGeom>
            <a:solidFill>
              <a:srgbClr val="9DB69B"/>
            </a:solidFill>
            <a:ln w="3175" cap="flat">
              <a:noFill/>
              <a:miter lim="400000"/>
            </a:ln>
            <a:effectLst/>
          </p:spPr>
          <p:txBody>
            <a:bodyPr wrap="square" lIns="45696" tIns="45696" rIns="45696" bIns="45696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grpSp>
          <p:nvGrpSpPr>
            <p:cNvPr id="1829" name="Graphic 6"/>
            <p:cNvGrpSpPr/>
            <p:nvPr/>
          </p:nvGrpSpPr>
          <p:grpSpPr>
            <a:xfrm>
              <a:off x="740866" y="-1"/>
              <a:ext cx="264652" cy="752624"/>
              <a:chOff x="0" y="0"/>
              <a:chExt cx="264650" cy="752622"/>
            </a:xfrm>
          </p:grpSpPr>
          <p:sp>
            <p:nvSpPr>
              <p:cNvPr id="1826" name="Freeform 14"/>
              <p:cNvSpPr/>
              <p:nvPr/>
            </p:nvSpPr>
            <p:spPr>
              <a:xfrm rot="892200">
                <a:off x="90144" y="55265"/>
                <a:ext cx="25653" cy="705886"/>
              </a:xfrm>
              <a:prstGeom prst="rect">
                <a:avLst/>
              </a:prstGeom>
              <a:solidFill>
                <a:srgbClr val="9DB69B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5696" tIns="45696" rIns="45696" bIns="45696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1827" name="Freeform 15"/>
              <p:cNvSpPr/>
              <p:nvPr/>
            </p:nvSpPr>
            <p:spPr>
              <a:xfrm rot="900000">
                <a:off x="138182" y="13988"/>
                <a:ext cx="118380" cy="780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60" y="21600"/>
                    </a:moveTo>
                    <a:lnTo>
                      <a:pt x="0" y="7706"/>
                    </a:lnTo>
                    <a:lnTo>
                      <a:pt x="3042" y="2326"/>
                    </a:lnTo>
                    <a:lnTo>
                      <a:pt x="10420" y="11933"/>
                    </a:lnTo>
                    <a:lnTo>
                      <a:pt x="18291" y="0"/>
                    </a:lnTo>
                    <a:lnTo>
                      <a:pt x="21600" y="5016"/>
                    </a:lnTo>
                    <a:lnTo>
                      <a:pt x="10660" y="21600"/>
                    </a:lnTo>
                    <a:close/>
                  </a:path>
                </a:pathLst>
              </a:custGeom>
              <a:solidFill>
                <a:srgbClr val="9DB69B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5696" tIns="45696" rIns="45696" bIns="45696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1828" name="Freeform 16"/>
              <p:cNvSpPr/>
              <p:nvPr/>
            </p:nvSpPr>
            <p:spPr>
              <a:xfrm rot="900000">
                <a:off x="109600" y="122072"/>
                <a:ext cx="118380" cy="780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60" y="21600"/>
                    </a:moveTo>
                    <a:lnTo>
                      <a:pt x="0" y="7706"/>
                    </a:lnTo>
                    <a:lnTo>
                      <a:pt x="3042" y="2326"/>
                    </a:lnTo>
                    <a:lnTo>
                      <a:pt x="10420" y="11933"/>
                    </a:lnTo>
                    <a:lnTo>
                      <a:pt x="18291" y="0"/>
                    </a:lnTo>
                    <a:lnTo>
                      <a:pt x="21600" y="5016"/>
                    </a:lnTo>
                    <a:lnTo>
                      <a:pt x="10660" y="21600"/>
                    </a:lnTo>
                    <a:close/>
                  </a:path>
                </a:pathLst>
              </a:custGeom>
              <a:solidFill>
                <a:srgbClr val="9DB69B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5696" tIns="45696" rIns="45696" bIns="45696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</p:grpSp>
        <p:grpSp>
          <p:nvGrpSpPr>
            <p:cNvPr id="1833" name="Graphic 6"/>
            <p:cNvGrpSpPr/>
            <p:nvPr/>
          </p:nvGrpSpPr>
          <p:grpSpPr>
            <a:xfrm>
              <a:off x="494546" y="756771"/>
              <a:ext cx="267683" cy="751812"/>
              <a:chOff x="0" y="0"/>
              <a:chExt cx="267682" cy="751811"/>
            </a:xfrm>
          </p:grpSpPr>
          <p:sp>
            <p:nvSpPr>
              <p:cNvPr id="1830" name="Freeform 11"/>
              <p:cNvSpPr/>
              <p:nvPr/>
            </p:nvSpPr>
            <p:spPr>
              <a:xfrm rot="17107800">
                <a:off x="-189763" y="331230"/>
                <a:ext cx="705886" cy="25652"/>
              </a:xfrm>
              <a:prstGeom prst="rect">
                <a:avLst/>
              </a:prstGeom>
              <a:solidFill>
                <a:srgbClr val="9DB69B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5696" tIns="45696" rIns="45696" bIns="45696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1831" name="Freeform 12"/>
              <p:cNvSpPr/>
              <p:nvPr/>
            </p:nvSpPr>
            <p:spPr>
              <a:xfrm rot="900000">
                <a:off x="8084" y="659780"/>
                <a:ext cx="118319" cy="7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291" y="21600"/>
                    </a:moveTo>
                    <a:lnTo>
                      <a:pt x="10420" y="9668"/>
                    </a:lnTo>
                    <a:lnTo>
                      <a:pt x="3042" y="19274"/>
                    </a:lnTo>
                    <a:lnTo>
                      <a:pt x="0" y="13894"/>
                    </a:lnTo>
                    <a:lnTo>
                      <a:pt x="10673" y="0"/>
                    </a:lnTo>
                    <a:lnTo>
                      <a:pt x="21600" y="16584"/>
                    </a:lnTo>
                    <a:lnTo>
                      <a:pt x="18291" y="21600"/>
                    </a:lnTo>
                    <a:close/>
                  </a:path>
                </a:pathLst>
              </a:custGeom>
              <a:solidFill>
                <a:srgbClr val="9DB69B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5696" tIns="45696" rIns="45696" bIns="45696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1832" name="Freeform 13"/>
              <p:cNvSpPr/>
              <p:nvPr/>
            </p:nvSpPr>
            <p:spPr>
              <a:xfrm rot="900000">
                <a:off x="37357" y="551942"/>
                <a:ext cx="118319" cy="7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291" y="21600"/>
                    </a:moveTo>
                    <a:lnTo>
                      <a:pt x="10433" y="9668"/>
                    </a:lnTo>
                    <a:lnTo>
                      <a:pt x="3042" y="19274"/>
                    </a:lnTo>
                    <a:lnTo>
                      <a:pt x="0" y="13894"/>
                    </a:lnTo>
                    <a:lnTo>
                      <a:pt x="10673" y="0"/>
                    </a:lnTo>
                    <a:lnTo>
                      <a:pt x="21600" y="16584"/>
                    </a:lnTo>
                    <a:lnTo>
                      <a:pt x="18291" y="21600"/>
                    </a:lnTo>
                    <a:close/>
                  </a:path>
                </a:pathLst>
              </a:custGeom>
              <a:solidFill>
                <a:srgbClr val="9DB69B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5696" tIns="45696" rIns="45696" bIns="45696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</p:grpSp>
      </p:grpSp>
      <p:grpSp>
        <p:nvGrpSpPr>
          <p:cNvPr id="1839" name="Group"/>
          <p:cNvGrpSpPr/>
          <p:nvPr/>
        </p:nvGrpSpPr>
        <p:grpSpPr>
          <a:xfrm>
            <a:off x="4779574" y="8198983"/>
            <a:ext cx="2466602" cy="426001"/>
            <a:chOff x="0" y="0"/>
            <a:chExt cx="2466600" cy="425999"/>
          </a:xfrm>
        </p:grpSpPr>
        <p:sp>
          <p:nvSpPr>
            <p:cNvPr id="1835" name="Freeform 342"/>
            <p:cNvSpPr/>
            <p:nvPr/>
          </p:nvSpPr>
          <p:spPr>
            <a:xfrm>
              <a:off x="0" y="0"/>
              <a:ext cx="426085" cy="426000"/>
            </a:xfrm>
            <a:prstGeom prst="ellipse">
              <a:avLst/>
            </a:prstGeom>
            <a:solidFill>
              <a:schemeClr val="accent3">
                <a:lumOff val="-8509"/>
              </a:schemeClr>
            </a:solidFill>
            <a:ln w="3175" cap="flat">
              <a:noFill/>
              <a:miter lim="400000"/>
            </a:ln>
            <a:effectLst/>
          </p:spPr>
          <p:txBody>
            <a:bodyPr wrap="square" lIns="45696" tIns="45696" rIns="45696" bIns="45696" numCol="1" anchor="ctr">
              <a:noAutofit/>
            </a:bodyPr>
            <a:lstStyle/>
            <a:p>
              <a:pPr algn="l" defTabSz="914400">
                <a:lnSpc>
                  <a:spcPct val="100000"/>
                </a:lnSpc>
                <a:defRPr spc="0" sz="1800">
                  <a:solidFill>
                    <a:srgbClr val="131B29"/>
                  </a:solidFill>
                </a:defRPr>
              </a:pPr>
            </a:p>
          </p:txBody>
        </p:sp>
        <p:sp>
          <p:nvSpPr>
            <p:cNvPr id="1836" name="Freeform 343"/>
            <p:cNvSpPr/>
            <p:nvPr/>
          </p:nvSpPr>
          <p:spPr>
            <a:xfrm>
              <a:off x="680172" y="0"/>
              <a:ext cx="426085" cy="426000"/>
            </a:xfrm>
            <a:prstGeom prst="ellipse">
              <a:avLst/>
            </a:prstGeom>
            <a:solidFill>
              <a:srgbClr val="A97546"/>
            </a:solidFill>
            <a:ln w="3175" cap="flat">
              <a:noFill/>
              <a:miter lim="400000"/>
            </a:ln>
            <a:effectLst/>
          </p:spPr>
          <p:txBody>
            <a:bodyPr wrap="square" lIns="45696" tIns="45696" rIns="45696" bIns="45696" numCol="1" anchor="ctr">
              <a:noAutofit/>
            </a:bodyPr>
            <a:lstStyle/>
            <a:p>
              <a:pPr algn="l" defTabSz="914400">
                <a:lnSpc>
                  <a:spcPct val="100000"/>
                </a:lnSpc>
                <a:defRPr spc="0" sz="1800">
                  <a:solidFill>
                    <a:srgbClr val="131B29"/>
                  </a:solidFill>
                </a:defRPr>
              </a:pPr>
            </a:p>
          </p:txBody>
        </p:sp>
        <p:sp>
          <p:nvSpPr>
            <p:cNvPr id="1837" name="Freeform 344"/>
            <p:cNvSpPr/>
            <p:nvPr/>
          </p:nvSpPr>
          <p:spPr>
            <a:xfrm>
              <a:off x="1360344" y="0"/>
              <a:ext cx="426085" cy="426000"/>
            </a:xfrm>
            <a:prstGeom prst="ellipse">
              <a:avLst/>
            </a:prstGeom>
            <a:solidFill>
              <a:srgbClr val="B24150"/>
            </a:solidFill>
            <a:ln w="3175" cap="flat">
              <a:noFill/>
              <a:miter lim="400000"/>
            </a:ln>
            <a:effectLst/>
          </p:spPr>
          <p:txBody>
            <a:bodyPr wrap="square" lIns="45696" tIns="45696" rIns="45696" bIns="45696" numCol="1" anchor="ctr">
              <a:noAutofit/>
            </a:bodyPr>
            <a:lstStyle/>
            <a:p>
              <a:pPr algn="l" defTabSz="914400">
                <a:lnSpc>
                  <a:spcPct val="100000"/>
                </a:lnSpc>
                <a:defRPr spc="0" sz="1800">
                  <a:solidFill>
                    <a:srgbClr val="131B29"/>
                  </a:solidFill>
                </a:defRPr>
              </a:pPr>
            </a:p>
          </p:txBody>
        </p:sp>
        <p:sp>
          <p:nvSpPr>
            <p:cNvPr id="1838" name="Freeform 344"/>
            <p:cNvSpPr/>
            <p:nvPr/>
          </p:nvSpPr>
          <p:spPr>
            <a:xfrm>
              <a:off x="2040515" y="0"/>
              <a:ext cx="426086" cy="426000"/>
            </a:xfrm>
            <a:prstGeom prst="ellipse">
              <a:avLst/>
            </a:prstGeom>
            <a:solidFill>
              <a:srgbClr val="4A8A7D"/>
            </a:solidFill>
            <a:ln w="3175" cap="flat">
              <a:noFill/>
              <a:miter lim="400000"/>
            </a:ln>
            <a:effectLst/>
          </p:spPr>
          <p:txBody>
            <a:bodyPr wrap="square" lIns="45696" tIns="45696" rIns="45696" bIns="45696" numCol="1" anchor="ctr">
              <a:noAutofit/>
            </a:bodyPr>
            <a:lstStyle/>
            <a:p>
              <a:pPr algn="l" defTabSz="914400">
                <a:lnSpc>
                  <a:spcPct val="100000"/>
                </a:lnSpc>
                <a:defRPr spc="0" sz="1800">
                  <a:solidFill>
                    <a:srgbClr val="131B29"/>
                  </a:solidFill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Freeform 33"/>
          <p:cNvSpPr/>
          <p:nvPr/>
        </p:nvSpPr>
        <p:spPr>
          <a:xfrm>
            <a:off x="13037920" y="-4292140"/>
            <a:ext cx="12824903" cy="18106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908" y="0"/>
                </a:moveTo>
                <a:cubicBezTo>
                  <a:pt x="16553" y="0"/>
                  <a:pt x="19025" y="523"/>
                  <a:pt x="21130" y="1430"/>
                </a:cubicBezTo>
                <a:lnTo>
                  <a:pt x="21600" y="1644"/>
                </a:lnTo>
                <a:lnTo>
                  <a:pt x="21600" y="21600"/>
                </a:lnTo>
                <a:lnTo>
                  <a:pt x="0" y="21600"/>
                </a:lnTo>
                <a:lnTo>
                  <a:pt x="0" y="9867"/>
                </a:lnTo>
                <a:cubicBezTo>
                  <a:pt x="0" y="4423"/>
                  <a:pt x="6227" y="0"/>
                  <a:pt x="13908" y="0"/>
                </a:cubicBezTo>
                <a:close/>
              </a:path>
            </a:pathLst>
          </a:custGeom>
          <a:solidFill>
            <a:schemeClr val="accent2">
              <a:lumOff val="-7215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00000"/>
              </a:lnSpc>
              <a:defRPr spc="0" sz="3600">
                <a:solidFill>
                  <a:srgbClr val="FFFFFF"/>
                </a:solidFill>
              </a:defRPr>
            </a:pPr>
          </a:p>
        </p:txBody>
      </p:sp>
      <p:grpSp>
        <p:nvGrpSpPr>
          <p:cNvPr id="329" name="pasted-movie.png"/>
          <p:cNvGrpSpPr/>
          <p:nvPr/>
        </p:nvGrpSpPr>
        <p:grpSpPr>
          <a:xfrm>
            <a:off x="1" y="3311262"/>
            <a:ext cx="12462325" cy="8101375"/>
            <a:chOff x="0" y="0"/>
            <a:chExt cx="12462324" cy="8101374"/>
          </a:xfrm>
        </p:grpSpPr>
        <p:pic>
          <p:nvPicPr>
            <p:cNvPr id="328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900" y="139700"/>
              <a:ext cx="12030525" cy="754257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27" name="pasted-movie.png" descr="pasted-movi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462325" cy="8101375"/>
            </a:xfrm>
            <a:prstGeom prst="rect">
              <a:avLst/>
            </a:prstGeom>
            <a:effectLst/>
          </p:spPr>
        </p:pic>
      </p:grpSp>
      <p:grpSp>
        <p:nvGrpSpPr>
          <p:cNvPr id="372" name="Graphic 22"/>
          <p:cNvGrpSpPr/>
          <p:nvPr/>
        </p:nvGrpSpPr>
        <p:grpSpPr>
          <a:xfrm>
            <a:off x="22276125" y="12015999"/>
            <a:ext cx="1373020" cy="1447324"/>
            <a:chOff x="0" y="0"/>
            <a:chExt cx="1373019" cy="1447322"/>
          </a:xfrm>
        </p:grpSpPr>
        <p:grpSp>
          <p:nvGrpSpPr>
            <p:cNvPr id="340" name="Graphic 22"/>
            <p:cNvGrpSpPr/>
            <p:nvPr/>
          </p:nvGrpSpPr>
          <p:grpSpPr>
            <a:xfrm>
              <a:off x="32224" y="39044"/>
              <a:ext cx="1304757" cy="1364959"/>
              <a:chOff x="0" y="0"/>
              <a:chExt cx="1304756" cy="1364957"/>
            </a:xfrm>
          </p:grpSpPr>
          <p:sp>
            <p:nvSpPr>
              <p:cNvPr id="330" name="Freeform 52"/>
              <p:cNvSpPr/>
              <p:nvPr/>
            </p:nvSpPr>
            <p:spPr>
              <a:xfrm rot="16238401">
                <a:off x="380683" y="1076352"/>
                <a:ext cx="543439" cy="33434"/>
              </a:xfrm>
              <a:prstGeom prst="rect">
                <a:avLst/>
              </a:pr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331" name="Freeform 53"/>
              <p:cNvSpPr/>
              <p:nvPr/>
            </p:nvSpPr>
            <p:spPr>
              <a:xfrm rot="18399598">
                <a:off x="141056" y="998037"/>
                <a:ext cx="543439" cy="33434"/>
              </a:xfrm>
              <a:prstGeom prst="rect">
                <a:avLst/>
              </a:pr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332" name="Freeform 54"/>
              <p:cNvSpPr/>
              <p:nvPr/>
            </p:nvSpPr>
            <p:spPr>
              <a:xfrm rot="20559600">
                <a:off x="-7138" y="792685"/>
                <a:ext cx="543438" cy="33434"/>
              </a:xfrm>
              <a:prstGeom prst="rect">
                <a:avLst/>
              </a:pr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333" name="Freeform 55"/>
              <p:cNvSpPr/>
              <p:nvPr/>
            </p:nvSpPr>
            <p:spPr>
              <a:xfrm rot="17319000">
                <a:off x="247978" y="281997"/>
                <a:ext cx="33109" cy="547212"/>
              </a:xfrm>
              <a:prstGeom prst="rect">
                <a:avLst/>
              </a:pr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334" name="Freeform 56"/>
              <p:cNvSpPr/>
              <p:nvPr/>
            </p:nvSpPr>
            <p:spPr>
              <a:xfrm rot="19479000">
                <a:off x="396144" y="76637"/>
                <a:ext cx="33203" cy="547212"/>
              </a:xfrm>
              <a:prstGeom prst="rect">
                <a:avLst/>
              </a:pr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335" name="Freeform 57"/>
              <p:cNvSpPr/>
              <p:nvPr/>
            </p:nvSpPr>
            <p:spPr>
              <a:xfrm rot="16238401">
                <a:off x="380734" y="255172"/>
                <a:ext cx="543439" cy="33434"/>
              </a:xfrm>
              <a:prstGeom prst="rect">
                <a:avLst/>
              </a:pr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336" name="Freeform 58"/>
              <p:cNvSpPr/>
              <p:nvPr/>
            </p:nvSpPr>
            <p:spPr>
              <a:xfrm rot="18399598">
                <a:off x="620342" y="333608"/>
                <a:ext cx="543438" cy="33434"/>
              </a:xfrm>
              <a:prstGeom prst="rect">
                <a:avLst/>
              </a:pr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337" name="Freeform 59"/>
              <p:cNvSpPr/>
              <p:nvPr/>
            </p:nvSpPr>
            <p:spPr>
              <a:xfrm rot="20559600">
                <a:off x="768464" y="538952"/>
                <a:ext cx="543438" cy="33434"/>
              </a:xfrm>
              <a:prstGeom prst="rect">
                <a:avLst/>
              </a:pr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338" name="Freeform 60"/>
              <p:cNvSpPr/>
              <p:nvPr/>
            </p:nvSpPr>
            <p:spPr>
              <a:xfrm rot="17319000">
                <a:off x="1023670" y="535725"/>
                <a:ext cx="33109" cy="547212"/>
              </a:xfrm>
              <a:prstGeom prst="rect">
                <a:avLst/>
              </a:pr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339" name="Freeform 61"/>
              <p:cNvSpPr/>
              <p:nvPr/>
            </p:nvSpPr>
            <p:spPr>
              <a:xfrm rot="19479000">
                <a:off x="875557" y="740991"/>
                <a:ext cx="33203" cy="547212"/>
              </a:xfrm>
              <a:prstGeom prst="rect">
                <a:avLst/>
              </a:pr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</p:grpSp>
        <p:grpSp>
          <p:nvGrpSpPr>
            <p:cNvPr id="351" name="Graphic 22"/>
            <p:cNvGrpSpPr/>
            <p:nvPr/>
          </p:nvGrpSpPr>
          <p:grpSpPr>
            <a:xfrm>
              <a:off x="206594" y="258401"/>
              <a:ext cx="956036" cy="926112"/>
              <a:chOff x="0" y="0"/>
              <a:chExt cx="956035" cy="926111"/>
            </a:xfrm>
          </p:grpSpPr>
          <p:sp>
            <p:nvSpPr>
              <p:cNvPr id="341" name="Freeform 42"/>
              <p:cNvSpPr/>
              <p:nvPr/>
            </p:nvSpPr>
            <p:spPr>
              <a:xfrm rot="20590800">
                <a:off x="547379" y="545847"/>
                <a:ext cx="33203" cy="383668"/>
              </a:xfrm>
              <a:prstGeom prst="rect">
                <a:avLst/>
              </a:pr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342" name="Freeform 43"/>
              <p:cNvSpPr/>
              <p:nvPr/>
            </p:nvSpPr>
            <p:spPr>
              <a:xfrm rot="17350800">
                <a:off x="196667" y="719372"/>
                <a:ext cx="381022" cy="33434"/>
              </a:xfrm>
              <a:prstGeom prst="rect">
                <a:avLst/>
              </a:pr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343" name="Freeform 44"/>
              <p:cNvSpPr/>
              <p:nvPr/>
            </p:nvSpPr>
            <p:spPr>
              <a:xfrm rot="19510201">
                <a:off x="54752" y="613501"/>
                <a:ext cx="381022" cy="33434"/>
              </a:xfrm>
              <a:prstGeom prst="rect">
                <a:avLst/>
              </a:pr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344" name="Freeform 45"/>
              <p:cNvSpPr/>
              <p:nvPr/>
            </p:nvSpPr>
            <p:spPr>
              <a:xfrm rot="16270800">
                <a:off x="175533" y="268598"/>
                <a:ext cx="33203" cy="383668"/>
              </a:xfrm>
              <a:prstGeom prst="rect">
                <a:avLst/>
              </a:pr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345" name="Freeform 46"/>
              <p:cNvSpPr/>
              <p:nvPr/>
            </p:nvSpPr>
            <p:spPr>
              <a:xfrm rot="18430800">
                <a:off x="231745" y="99893"/>
                <a:ext cx="33203" cy="383668"/>
              </a:xfrm>
              <a:prstGeom prst="rect">
                <a:avLst/>
              </a:pr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346" name="Freeform 47"/>
              <p:cNvSpPr/>
              <p:nvPr/>
            </p:nvSpPr>
            <p:spPr>
              <a:xfrm rot="20590800">
                <a:off x="375704" y="-3404"/>
                <a:ext cx="33203" cy="383668"/>
              </a:xfrm>
              <a:prstGeom prst="rect">
                <a:avLst/>
              </a:pr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347" name="Freeform 48"/>
              <p:cNvSpPr/>
              <p:nvPr/>
            </p:nvSpPr>
            <p:spPr>
              <a:xfrm rot="17350800">
                <a:off x="378440" y="173448"/>
                <a:ext cx="381022" cy="33434"/>
              </a:xfrm>
              <a:prstGeom prst="rect">
                <a:avLst/>
              </a:pr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348" name="Freeform 49"/>
              <p:cNvSpPr/>
              <p:nvPr/>
            </p:nvSpPr>
            <p:spPr>
              <a:xfrm rot="19510201">
                <a:off x="520462" y="279283"/>
                <a:ext cx="381022" cy="33434"/>
              </a:xfrm>
              <a:prstGeom prst="rect">
                <a:avLst/>
              </a:pr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349" name="Freeform 50"/>
              <p:cNvSpPr/>
              <p:nvPr/>
            </p:nvSpPr>
            <p:spPr>
              <a:xfrm rot="16270800">
                <a:off x="747299" y="273973"/>
                <a:ext cx="33203" cy="383668"/>
              </a:xfrm>
              <a:prstGeom prst="rect">
                <a:avLst/>
              </a:pr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350" name="Freeform 51"/>
              <p:cNvSpPr/>
              <p:nvPr/>
            </p:nvSpPr>
            <p:spPr>
              <a:xfrm rot="18430800">
                <a:off x="691171" y="442562"/>
                <a:ext cx="33203" cy="383668"/>
              </a:xfrm>
              <a:prstGeom prst="rect">
                <a:avLst/>
              </a:pr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</p:grpSp>
        <p:sp>
          <p:nvSpPr>
            <p:cNvPr id="352" name="Freeform 11"/>
            <p:cNvSpPr/>
            <p:nvPr/>
          </p:nvSpPr>
          <p:spPr>
            <a:xfrm>
              <a:off x="241590" y="1247393"/>
              <a:ext cx="73027" cy="73534"/>
            </a:xfrm>
            <a:prstGeom prst="ellipse">
              <a:avLst/>
            </a:pr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353" name="Freeform 15"/>
            <p:cNvSpPr/>
            <p:nvPr/>
          </p:nvSpPr>
          <p:spPr>
            <a:xfrm>
              <a:off x="0" y="895350"/>
              <a:ext cx="73027" cy="73533"/>
            </a:xfrm>
            <a:prstGeom prst="ellipse">
              <a:avLst/>
            </a:pr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354" name="Freeform 17"/>
            <p:cNvSpPr/>
            <p:nvPr/>
          </p:nvSpPr>
          <p:spPr>
            <a:xfrm>
              <a:off x="0" y="469677"/>
              <a:ext cx="73027" cy="73533"/>
            </a:xfrm>
            <a:prstGeom prst="ellipse">
              <a:avLst/>
            </a:pr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355" name="Freeform 23"/>
            <p:cNvSpPr/>
            <p:nvPr/>
          </p:nvSpPr>
          <p:spPr>
            <a:xfrm>
              <a:off x="249536" y="133634"/>
              <a:ext cx="73027" cy="73534"/>
            </a:xfrm>
            <a:prstGeom prst="ellipse">
              <a:avLst/>
            </a:pr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356" name="Freeform 24"/>
            <p:cNvSpPr/>
            <p:nvPr/>
          </p:nvSpPr>
          <p:spPr>
            <a:xfrm>
              <a:off x="650800" y="-1"/>
              <a:ext cx="73027" cy="73534"/>
            </a:xfrm>
            <a:prstGeom prst="ellipse">
              <a:avLst/>
            </a:pr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357" name="Freeform 25"/>
            <p:cNvSpPr/>
            <p:nvPr/>
          </p:nvSpPr>
          <p:spPr>
            <a:xfrm>
              <a:off x="1055280" y="124871"/>
              <a:ext cx="73027" cy="73534"/>
            </a:xfrm>
            <a:prstGeom prst="ellipse">
              <a:avLst/>
            </a:pr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358" name="Freeform 26"/>
            <p:cNvSpPr/>
            <p:nvPr/>
          </p:nvSpPr>
          <p:spPr>
            <a:xfrm>
              <a:off x="1299993" y="472915"/>
              <a:ext cx="73027" cy="73534"/>
            </a:xfrm>
            <a:prstGeom prst="ellipse">
              <a:avLst/>
            </a:pr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359" name="Freeform 27"/>
            <p:cNvSpPr/>
            <p:nvPr/>
          </p:nvSpPr>
          <p:spPr>
            <a:xfrm>
              <a:off x="1289682" y="891348"/>
              <a:ext cx="73027" cy="73534"/>
            </a:xfrm>
            <a:prstGeom prst="ellipse">
              <a:avLst/>
            </a:pr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360" name="Freeform 28"/>
            <p:cNvSpPr/>
            <p:nvPr/>
          </p:nvSpPr>
          <p:spPr>
            <a:xfrm>
              <a:off x="1048941" y="1241774"/>
              <a:ext cx="73027" cy="73534"/>
            </a:xfrm>
            <a:prstGeom prst="ellipse">
              <a:avLst/>
            </a:pr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361" name="Freeform 29"/>
            <p:cNvSpPr/>
            <p:nvPr/>
          </p:nvSpPr>
          <p:spPr>
            <a:xfrm>
              <a:off x="647584" y="1373789"/>
              <a:ext cx="73027" cy="73534"/>
            </a:xfrm>
            <a:prstGeom prst="ellipse">
              <a:avLst/>
            </a:pr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362" name="Freeform 30"/>
            <p:cNvSpPr/>
            <p:nvPr/>
          </p:nvSpPr>
          <p:spPr>
            <a:xfrm>
              <a:off x="500681" y="1157858"/>
              <a:ext cx="51270" cy="51626"/>
            </a:xfrm>
            <a:prstGeom prst="ellipse">
              <a:avLst/>
            </a:pr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363" name="Freeform 31"/>
            <p:cNvSpPr/>
            <p:nvPr/>
          </p:nvSpPr>
          <p:spPr>
            <a:xfrm>
              <a:off x="266847" y="972693"/>
              <a:ext cx="51270" cy="51627"/>
            </a:xfrm>
            <a:prstGeom prst="ellipse">
              <a:avLst/>
            </a:pr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364" name="Freeform 32"/>
            <p:cNvSpPr/>
            <p:nvPr/>
          </p:nvSpPr>
          <p:spPr>
            <a:xfrm>
              <a:off x="179348" y="687894"/>
              <a:ext cx="51270" cy="51626"/>
            </a:xfrm>
            <a:prstGeom prst="ellipse">
              <a:avLst/>
            </a:pr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365" name="Freeform 34"/>
            <p:cNvSpPr/>
            <p:nvPr/>
          </p:nvSpPr>
          <p:spPr>
            <a:xfrm>
              <a:off x="277252" y="411098"/>
              <a:ext cx="51270" cy="51626"/>
            </a:xfrm>
            <a:prstGeom prst="ellipse">
              <a:avLst/>
            </a:pr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366" name="Freeform 35"/>
            <p:cNvSpPr/>
            <p:nvPr/>
          </p:nvSpPr>
          <p:spPr>
            <a:xfrm>
              <a:off x="518275" y="238220"/>
              <a:ext cx="51270" cy="51625"/>
            </a:xfrm>
            <a:prstGeom prst="ellipse">
              <a:avLst/>
            </a:pr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367" name="Freeform 37"/>
            <p:cNvSpPr/>
            <p:nvPr/>
          </p:nvSpPr>
          <p:spPr>
            <a:xfrm>
              <a:off x="814446" y="237457"/>
              <a:ext cx="51270" cy="51626"/>
            </a:xfrm>
            <a:prstGeom prst="ellipse">
              <a:avLst/>
            </a:pr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368" name="Freeform 38"/>
            <p:cNvSpPr/>
            <p:nvPr/>
          </p:nvSpPr>
          <p:spPr>
            <a:xfrm>
              <a:off x="1049699" y="419290"/>
              <a:ext cx="51270" cy="51625"/>
            </a:xfrm>
            <a:prstGeom prst="ellipse">
              <a:avLst/>
            </a:pr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369" name="Freeform 39"/>
            <p:cNvSpPr/>
            <p:nvPr/>
          </p:nvSpPr>
          <p:spPr>
            <a:xfrm>
              <a:off x="1128684" y="701420"/>
              <a:ext cx="51270" cy="51626"/>
            </a:xfrm>
            <a:prstGeom prst="ellipse">
              <a:avLst/>
            </a:pr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370" name="Freeform 40"/>
            <p:cNvSpPr/>
            <p:nvPr/>
          </p:nvSpPr>
          <p:spPr>
            <a:xfrm>
              <a:off x="1039672" y="986027"/>
              <a:ext cx="51270" cy="51627"/>
            </a:xfrm>
            <a:prstGeom prst="ellipse">
              <a:avLst/>
            </a:pr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371" name="Freeform 41"/>
            <p:cNvSpPr/>
            <p:nvPr/>
          </p:nvSpPr>
          <p:spPr>
            <a:xfrm>
              <a:off x="798365" y="1157858"/>
              <a:ext cx="51270" cy="51626"/>
            </a:xfrm>
            <a:prstGeom prst="ellipse">
              <a:avLst/>
            </a:pr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</p:grpSp>
      <p:grpSp>
        <p:nvGrpSpPr>
          <p:cNvPr id="383" name="Graphic 16"/>
          <p:cNvGrpSpPr/>
          <p:nvPr/>
        </p:nvGrpSpPr>
        <p:grpSpPr>
          <a:xfrm>
            <a:off x="9276206" y="1510846"/>
            <a:ext cx="880352" cy="924925"/>
            <a:chOff x="0" y="0"/>
            <a:chExt cx="880351" cy="924923"/>
          </a:xfrm>
        </p:grpSpPr>
        <p:grpSp>
          <p:nvGrpSpPr>
            <p:cNvPr id="377" name="Graphic 16"/>
            <p:cNvGrpSpPr/>
            <p:nvPr/>
          </p:nvGrpSpPr>
          <p:grpSpPr>
            <a:xfrm>
              <a:off x="0" y="140294"/>
              <a:ext cx="763229" cy="784630"/>
              <a:chOff x="0" y="0"/>
              <a:chExt cx="763229" cy="784629"/>
            </a:xfrm>
          </p:grpSpPr>
          <p:sp>
            <p:nvSpPr>
              <p:cNvPr id="373" name="Freeform 70"/>
              <p:cNvSpPr/>
              <p:nvPr/>
            </p:nvSpPr>
            <p:spPr>
              <a:xfrm>
                <a:off x="-1" y="95"/>
                <a:ext cx="396558" cy="408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1" h="21600" fill="norm" stroke="1" extrusionOk="0">
                    <a:moveTo>
                      <a:pt x="156" y="21600"/>
                    </a:moveTo>
                    <a:lnTo>
                      <a:pt x="0" y="19853"/>
                    </a:lnTo>
                    <a:cubicBezTo>
                      <a:pt x="50" y="19853"/>
                      <a:pt x="5076" y="19368"/>
                      <a:pt x="9957" y="16660"/>
                    </a:cubicBezTo>
                    <a:cubicBezTo>
                      <a:pt x="16383" y="13092"/>
                      <a:pt x="19546" y="7497"/>
                      <a:pt x="19366" y="40"/>
                    </a:cubicBezTo>
                    <a:lnTo>
                      <a:pt x="21123" y="0"/>
                    </a:lnTo>
                    <a:cubicBezTo>
                      <a:pt x="21600" y="19473"/>
                      <a:pt x="372" y="21580"/>
                      <a:pt x="156" y="21600"/>
                    </a:cubicBez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374" name="Freeform 71"/>
              <p:cNvSpPr/>
              <p:nvPr/>
            </p:nvSpPr>
            <p:spPr>
              <a:xfrm>
                <a:off x="1223" y="376232"/>
                <a:ext cx="396649" cy="408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600" fill="norm" stroke="1" extrusionOk="0">
                    <a:moveTo>
                      <a:pt x="21128" y="21600"/>
                    </a:moveTo>
                    <a:lnTo>
                      <a:pt x="19371" y="21555"/>
                    </a:lnTo>
                    <a:cubicBezTo>
                      <a:pt x="19551" y="14095"/>
                      <a:pt x="16383" y="8506"/>
                      <a:pt x="9962" y="4938"/>
                    </a:cubicBezTo>
                    <a:cubicBezTo>
                      <a:pt x="5081" y="2232"/>
                      <a:pt x="50" y="1751"/>
                      <a:pt x="0" y="1746"/>
                    </a:cubicBezTo>
                    <a:lnTo>
                      <a:pt x="156" y="0"/>
                    </a:lnTo>
                    <a:cubicBezTo>
                      <a:pt x="372" y="20"/>
                      <a:pt x="21600" y="2126"/>
                      <a:pt x="21128" y="21600"/>
                    </a:cubicBez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375" name="Freeform 72"/>
              <p:cNvSpPr/>
              <p:nvPr/>
            </p:nvSpPr>
            <p:spPr>
              <a:xfrm>
                <a:off x="366675" y="0"/>
                <a:ext cx="396554" cy="408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600" fill="norm" stroke="1" extrusionOk="0">
                    <a:moveTo>
                      <a:pt x="20985" y="21600"/>
                    </a:moveTo>
                    <a:cubicBezTo>
                      <a:pt x="20769" y="21580"/>
                      <a:pt x="-464" y="19474"/>
                      <a:pt x="8" y="0"/>
                    </a:cubicBezTo>
                    <a:lnTo>
                      <a:pt x="1766" y="40"/>
                    </a:lnTo>
                    <a:cubicBezTo>
                      <a:pt x="1585" y="7500"/>
                      <a:pt x="4754" y="13089"/>
                      <a:pt x="11177" y="16657"/>
                    </a:cubicBezTo>
                    <a:cubicBezTo>
                      <a:pt x="16059" y="19368"/>
                      <a:pt x="21086" y="19844"/>
                      <a:pt x="21136" y="19849"/>
                    </a:cubicBezTo>
                    <a:lnTo>
                      <a:pt x="20980" y="21595"/>
                    </a:ln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376" name="Freeform 73"/>
              <p:cNvSpPr/>
              <p:nvPr/>
            </p:nvSpPr>
            <p:spPr>
              <a:xfrm>
                <a:off x="365450" y="376232"/>
                <a:ext cx="396649" cy="408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600" fill="norm" stroke="1" extrusionOk="0">
                    <a:moveTo>
                      <a:pt x="8" y="21600"/>
                    </a:moveTo>
                    <a:cubicBezTo>
                      <a:pt x="-464" y="2121"/>
                      <a:pt x="20764" y="15"/>
                      <a:pt x="20980" y="0"/>
                    </a:cubicBezTo>
                    <a:lnTo>
                      <a:pt x="21136" y="1746"/>
                    </a:lnTo>
                    <a:cubicBezTo>
                      <a:pt x="21086" y="1746"/>
                      <a:pt x="16060" y="2232"/>
                      <a:pt x="11180" y="4938"/>
                    </a:cubicBezTo>
                    <a:cubicBezTo>
                      <a:pt x="4753" y="8506"/>
                      <a:pt x="1590" y="14100"/>
                      <a:pt x="1770" y="21555"/>
                    </a:cubicBezTo>
                    <a:lnTo>
                      <a:pt x="13" y="21600"/>
                    </a:ln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</p:grpSp>
        <p:grpSp>
          <p:nvGrpSpPr>
            <p:cNvPr id="382" name="Graphic 16"/>
            <p:cNvGrpSpPr/>
            <p:nvPr/>
          </p:nvGrpSpPr>
          <p:grpSpPr>
            <a:xfrm>
              <a:off x="565449" y="0"/>
              <a:ext cx="314903" cy="322498"/>
              <a:chOff x="0" y="0"/>
              <a:chExt cx="314902" cy="322497"/>
            </a:xfrm>
          </p:grpSpPr>
          <p:sp>
            <p:nvSpPr>
              <p:cNvPr id="378" name="Freeform 66"/>
              <p:cNvSpPr/>
              <p:nvPr/>
            </p:nvSpPr>
            <p:spPr>
              <a:xfrm>
                <a:off x="-1" y="93"/>
                <a:ext cx="173345" cy="177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358" y="21588"/>
                    </a:moveTo>
                    <a:lnTo>
                      <a:pt x="0" y="17572"/>
                    </a:lnTo>
                    <a:cubicBezTo>
                      <a:pt x="715" y="17503"/>
                      <a:pt x="17562" y="15766"/>
                      <a:pt x="17181" y="92"/>
                    </a:cubicBezTo>
                    <a:lnTo>
                      <a:pt x="21219" y="0"/>
                    </a:lnTo>
                    <a:cubicBezTo>
                      <a:pt x="21600" y="15593"/>
                      <a:pt x="7742" y="20944"/>
                      <a:pt x="358" y="21600"/>
                    </a:cubicBez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379" name="Freeform 67"/>
              <p:cNvSpPr/>
              <p:nvPr/>
            </p:nvSpPr>
            <p:spPr>
              <a:xfrm>
                <a:off x="470" y="144929"/>
                <a:ext cx="173345" cy="177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21219" y="21588"/>
                    </a:moveTo>
                    <a:lnTo>
                      <a:pt x="17181" y="21496"/>
                    </a:lnTo>
                    <a:cubicBezTo>
                      <a:pt x="17562" y="5811"/>
                      <a:pt x="715" y="4085"/>
                      <a:pt x="0" y="4016"/>
                    </a:cubicBezTo>
                    <a:lnTo>
                      <a:pt x="358" y="0"/>
                    </a:lnTo>
                    <a:cubicBezTo>
                      <a:pt x="7742" y="656"/>
                      <a:pt x="21600" y="6007"/>
                      <a:pt x="21219" y="21600"/>
                    </a:cubicBez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380" name="Freeform 68"/>
              <p:cNvSpPr/>
              <p:nvPr/>
            </p:nvSpPr>
            <p:spPr>
              <a:xfrm>
                <a:off x="141558" y="-1"/>
                <a:ext cx="173344" cy="177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20869" y="21600"/>
                    </a:moveTo>
                    <a:cubicBezTo>
                      <a:pt x="13485" y="20944"/>
                      <a:pt x="-373" y="15593"/>
                      <a:pt x="8" y="0"/>
                    </a:cubicBezTo>
                    <a:lnTo>
                      <a:pt x="4046" y="92"/>
                    </a:lnTo>
                    <a:cubicBezTo>
                      <a:pt x="3665" y="15777"/>
                      <a:pt x="20512" y="17503"/>
                      <a:pt x="21227" y="17572"/>
                    </a:cubicBezTo>
                    <a:lnTo>
                      <a:pt x="20869" y="21588"/>
                    </a:ln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381" name="Freeform 69"/>
              <p:cNvSpPr/>
              <p:nvPr/>
            </p:nvSpPr>
            <p:spPr>
              <a:xfrm>
                <a:off x="141087" y="144834"/>
                <a:ext cx="173345" cy="177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8" y="21600"/>
                    </a:moveTo>
                    <a:cubicBezTo>
                      <a:pt x="-373" y="6007"/>
                      <a:pt x="13485" y="656"/>
                      <a:pt x="20869" y="0"/>
                    </a:cubicBezTo>
                    <a:lnTo>
                      <a:pt x="21227" y="4016"/>
                    </a:lnTo>
                    <a:lnTo>
                      <a:pt x="21042" y="2002"/>
                    </a:lnTo>
                    <a:lnTo>
                      <a:pt x="21227" y="4016"/>
                    </a:lnTo>
                    <a:cubicBezTo>
                      <a:pt x="20512" y="4085"/>
                      <a:pt x="3665" y="5823"/>
                      <a:pt x="4046" y="21496"/>
                    </a:cubicBezTo>
                    <a:lnTo>
                      <a:pt x="8" y="21588"/>
                    </a:ln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</p:grpSp>
      </p:grpSp>
      <p:sp>
        <p:nvSpPr>
          <p:cNvPr id="384" name="Graphic 386"/>
          <p:cNvSpPr/>
          <p:nvPr/>
        </p:nvSpPr>
        <p:spPr>
          <a:xfrm rot="13500000">
            <a:off x="-2301573" y="10324827"/>
            <a:ext cx="3380625" cy="7538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38" h="21474" fill="norm" stroke="1" extrusionOk="0">
                <a:moveTo>
                  <a:pt x="19211" y="8505"/>
                </a:moveTo>
                <a:cubicBezTo>
                  <a:pt x="18586" y="8361"/>
                  <a:pt x="17884" y="8278"/>
                  <a:pt x="17181" y="8281"/>
                </a:cubicBezTo>
                <a:cubicBezTo>
                  <a:pt x="16416" y="8285"/>
                  <a:pt x="15659" y="8399"/>
                  <a:pt x="14990" y="8563"/>
                </a:cubicBezTo>
                <a:cubicBezTo>
                  <a:pt x="14051" y="8792"/>
                  <a:pt x="13270" y="9129"/>
                  <a:pt x="12606" y="9508"/>
                </a:cubicBezTo>
                <a:cubicBezTo>
                  <a:pt x="12541" y="9464"/>
                  <a:pt x="12477" y="9420"/>
                  <a:pt x="12415" y="9376"/>
                </a:cubicBezTo>
                <a:cubicBezTo>
                  <a:pt x="10705" y="8167"/>
                  <a:pt x="9685" y="6765"/>
                  <a:pt x="9389" y="5337"/>
                </a:cubicBezTo>
                <a:cubicBezTo>
                  <a:pt x="9096" y="3914"/>
                  <a:pt x="9502" y="2463"/>
                  <a:pt x="10633" y="1128"/>
                </a:cubicBezTo>
                <a:cubicBezTo>
                  <a:pt x="10913" y="797"/>
                  <a:pt x="11241" y="475"/>
                  <a:pt x="11609" y="162"/>
                </a:cubicBezTo>
                <a:cubicBezTo>
                  <a:pt x="11754" y="40"/>
                  <a:pt x="11342" y="-69"/>
                  <a:pt x="11197" y="54"/>
                </a:cubicBezTo>
                <a:cubicBezTo>
                  <a:pt x="9592" y="1417"/>
                  <a:pt x="8798" y="2960"/>
                  <a:pt x="8819" y="4503"/>
                </a:cubicBezTo>
                <a:cubicBezTo>
                  <a:pt x="8840" y="6043"/>
                  <a:pt x="9672" y="7586"/>
                  <a:pt x="11294" y="8943"/>
                </a:cubicBezTo>
                <a:cubicBezTo>
                  <a:pt x="11584" y="9185"/>
                  <a:pt x="11922" y="9439"/>
                  <a:pt x="12303" y="9689"/>
                </a:cubicBezTo>
                <a:cubicBezTo>
                  <a:pt x="12059" y="9842"/>
                  <a:pt x="11830" y="9999"/>
                  <a:pt x="11618" y="10158"/>
                </a:cubicBezTo>
                <a:cubicBezTo>
                  <a:pt x="9614" y="11661"/>
                  <a:pt x="8543" y="13391"/>
                  <a:pt x="7887" y="15109"/>
                </a:cubicBezTo>
                <a:cubicBezTo>
                  <a:pt x="7868" y="15159"/>
                  <a:pt x="7849" y="15208"/>
                  <a:pt x="7830" y="15258"/>
                </a:cubicBezTo>
                <a:cubicBezTo>
                  <a:pt x="7342" y="15306"/>
                  <a:pt x="6863" y="15376"/>
                  <a:pt x="6407" y="15463"/>
                </a:cubicBezTo>
                <a:cubicBezTo>
                  <a:pt x="4981" y="15734"/>
                  <a:pt x="3717" y="16163"/>
                  <a:pt x="2714" y="16695"/>
                </a:cubicBezTo>
                <a:cubicBezTo>
                  <a:pt x="792" y="17716"/>
                  <a:pt x="-236" y="19097"/>
                  <a:pt x="46" y="20440"/>
                </a:cubicBezTo>
                <a:cubicBezTo>
                  <a:pt x="115" y="20766"/>
                  <a:pt x="258" y="21087"/>
                  <a:pt x="479" y="21399"/>
                </a:cubicBezTo>
                <a:cubicBezTo>
                  <a:pt x="572" y="21531"/>
                  <a:pt x="1034" y="21474"/>
                  <a:pt x="939" y="21342"/>
                </a:cubicBezTo>
                <a:cubicBezTo>
                  <a:pt x="86" y="20143"/>
                  <a:pt x="462" y="18813"/>
                  <a:pt x="1764" y="17709"/>
                </a:cubicBezTo>
                <a:cubicBezTo>
                  <a:pt x="2992" y="16668"/>
                  <a:pt x="5172" y="15760"/>
                  <a:pt x="7753" y="15483"/>
                </a:cubicBezTo>
                <a:cubicBezTo>
                  <a:pt x="7498" y="16212"/>
                  <a:pt x="7353" y="16989"/>
                  <a:pt x="8121" y="17656"/>
                </a:cubicBezTo>
                <a:cubicBezTo>
                  <a:pt x="8810" y="18254"/>
                  <a:pt x="10291" y="18727"/>
                  <a:pt x="11822" y="18518"/>
                </a:cubicBezTo>
                <a:cubicBezTo>
                  <a:pt x="13222" y="18328"/>
                  <a:pt x="14210" y="17652"/>
                  <a:pt x="14145" y="16998"/>
                </a:cubicBezTo>
                <a:cubicBezTo>
                  <a:pt x="14076" y="16300"/>
                  <a:pt x="12957" y="15697"/>
                  <a:pt x="11599" y="15406"/>
                </a:cubicBezTo>
                <a:cubicBezTo>
                  <a:pt x="10566" y="15184"/>
                  <a:pt x="9426" y="15141"/>
                  <a:pt x="8314" y="15217"/>
                </a:cubicBezTo>
                <a:cubicBezTo>
                  <a:pt x="8516" y="14659"/>
                  <a:pt x="8794" y="14105"/>
                  <a:pt x="9103" y="13563"/>
                </a:cubicBezTo>
                <a:cubicBezTo>
                  <a:pt x="9557" y="12767"/>
                  <a:pt x="10137" y="11985"/>
                  <a:pt x="10900" y="11239"/>
                </a:cubicBezTo>
                <a:cubicBezTo>
                  <a:pt x="11382" y="10769"/>
                  <a:pt x="11927" y="10300"/>
                  <a:pt x="12599" y="9875"/>
                </a:cubicBezTo>
                <a:cubicBezTo>
                  <a:pt x="14059" y="10759"/>
                  <a:pt x="16101" y="11503"/>
                  <a:pt x="18611" y="11194"/>
                </a:cubicBezTo>
                <a:cubicBezTo>
                  <a:pt x="19917" y="11033"/>
                  <a:pt x="21082" y="10581"/>
                  <a:pt x="21225" y="9944"/>
                </a:cubicBezTo>
                <a:cubicBezTo>
                  <a:pt x="21364" y="9319"/>
                  <a:pt x="20382" y="8776"/>
                  <a:pt x="19211" y="8506"/>
                </a:cubicBezTo>
                <a:close/>
                <a:moveTo>
                  <a:pt x="8730" y="15408"/>
                </a:moveTo>
                <a:cubicBezTo>
                  <a:pt x="10284" y="15343"/>
                  <a:pt x="11843" y="15562"/>
                  <a:pt x="12864" y="16114"/>
                </a:cubicBezTo>
                <a:cubicBezTo>
                  <a:pt x="13312" y="16356"/>
                  <a:pt x="13626" y="16665"/>
                  <a:pt x="13666" y="16984"/>
                </a:cubicBezTo>
                <a:cubicBezTo>
                  <a:pt x="13704" y="17295"/>
                  <a:pt x="13474" y="17605"/>
                  <a:pt x="13068" y="17855"/>
                </a:cubicBezTo>
                <a:cubicBezTo>
                  <a:pt x="12673" y="18099"/>
                  <a:pt x="12086" y="18290"/>
                  <a:pt x="11420" y="18341"/>
                </a:cubicBezTo>
                <a:cubicBezTo>
                  <a:pt x="10718" y="18395"/>
                  <a:pt x="9998" y="18276"/>
                  <a:pt x="9460" y="18073"/>
                </a:cubicBezTo>
                <a:cubicBezTo>
                  <a:pt x="8099" y="17561"/>
                  <a:pt x="7921" y="16738"/>
                  <a:pt x="8085" y="15990"/>
                </a:cubicBezTo>
                <a:cubicBezTo>
                  <a:pt x="8125" y="15806"/>
                  <a:pt x="8179" y="15622"/>
                  <a:pt x="8238" y="15438"/>
                </a:cubicBezTo>
                <a:cubicBezTo>
                  <a:pt x="8400" y="15426"/>
                  <a:pt x="8564" y="15415"/>
                  <a:pt x="8730" y="15408"/>
                </a:cubicBezTo>
                <a:close/>
                <a:moveTo>
                  <a:pt x="19509" y="10782"/>
                </a:moveTo>
                <a:cubicBezTo>
                  <a:pt x="18346" y="11116"/>
                  <a:pt x="16902" y="11118"/>
                  <a:pt x="15682" y="10845"/>
                </a:cubicBezTo>
                <a:cubicBezTo>
                  <a:pt x="14538" y="10590"/>
                  <a:pt x="13636" y="10162"/>
                  <a:pt x="12894" y="9695"/>
                </a:cubicBezTo>
                <a:cubicBezTo>
                  <a:pt x="13098" y="9577"/>
                  <a:pt x="13308" y="9462"/>
                  <a:pt x="13537" y="9354"/>
                </a:cubicBezTo>
                <a:cubicBezTo>
                  <a:pt x="14521" y="8884"/>
                  <a:pt x="15880" y="8472"/>
                  <a:pt x="17367" y="8499"/>
                </a:cubicBezTo>
                <a:cubicBezTo>
                  <a:pt x="18614" y="8520"/>
                  <a:pt x="19926" y="8839"/>
                  <a:pt x="20508" y="9351"/>
                </a:cubicBezTo>
                <a:cubicBezTo>
                  <a:pt x="21107" y="9881"/>
                  <a:pt x="20576" y="10476"/>
                  <a:pt x="19513" y="10782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385" name="CuadroTexto 22"/>
          <p:cNvSpPr txBox="1"/>
          <p:nvPr/>
        </p:nvSpPr>
        <p:spPr>
          <a:xfrm>
            <a:off x="13824077" y="1896579"/>
            <a:ext cx="9829307" cy="5783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20000"/>
              </a:lnSpc>
              <a:defRPr spc="0" sz="4200">
                <a:solidFill>
                  <a:srgbClr val="FFFFFF"/>
                </a:solidFill>
                <a:latin typeface="+mn-lt"/>
                <a:ea typeface="+mn-ea"/>
                <a:cs typeface="+mn-cs"/>
                <a:sym typeface="Kanit Medium"/>
              </a:defRPr>
            </a:lvl1pPr>
          </a:lstStyle>
          <a:p>
            <a:pPr/>
            <a:r>
              <a:t>Prompt หมายถึง ข้อความหรือคำสั่งที่ถูกส่งไปยังโมเดลปัญญาประดิษฐ์ (AI) เพื่อกระตุ้นให้ AI สร้างการตอบสนองหรือดำเนินการตามที่กำหนด ตัวอย่างของ Prompt อาจเป็นคำถาม ข้อความสั่งงาน หรือคำอธิบายที่ต้องการให้ AI ทำงานตาม</a:t>
            </a:r>
          </a:p>
        </p:txBody>
      </p:sp>
      <p:sp>
        <p:nvSpPr>
          <p:cNvPr id="386" name="CuadroTexto 21"/>
          <p:cNvSpPr txBox="1"/>
          <p:nvPr/>
        </p:nvSpPr>
        <p:spPr>
          <a:xfrm>
            <a:off x="2767187" y="176883"/>
            <a:ext cx="5318330" cy="2341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 algn="ctr" defTabSz="914400">
              <a:lnSpc>
                <a:spcPct val="100000"/>
              </a:lnSpc>
              <a:defRPr spc="228" sz="114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Prompt</a:t>
            </a:r>
          </a:p>
        </p:txBody>
      </p:sp>
      <p:sp>
        <p:nvSpPr>
          <p:cNvPr id="387" name="CuadroTexto 22"/>
          <p:cNvSpPr txBox="1"/>
          <p:nvPr/>
        </p:nvSpPr>
        <p:spPr>
          <a:xfrm>
            <a:off x="13437564" y="9642123"/>
            <a:ext cx="12025614" cy="3077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l">
              <a:lnSpc>
                <a:spcPct val="110000"/>
              </a:lnSpc>
              <a:defRPr spc="4" sz="3500">
                <a:solidFill>
                  <a:schemeClr val="accent1">
                    <a:satOff val="-3423"/>
                    <a:lumOff val="25784"/>
                  </a:schemeClr>
                </a:solidFill>
                <a:latin typeface="Kanit Light"/>
                <a:ea typeface="Kanit Light"/>
                <a:cs typeface="Kanit Light"/>
                <a:sym typeface="Kanit Light"/>
              </a:defRPr>
            </a:pPr>
            <a:r>
              <a:t>"กรุณาอธิบายแนวคิดของทฤษฎีสัมพัทธภาพของไอน์สไตน์"</a:t>
            </a:r>
          </a:p>
          <a:p>
            <a:pPr algn="l">
              <a:lnSpc>
                <a:spcPct val="110000"/>
              </a:lnSpc>
              <a:defRPr spc="4" sz="3500">
                <a:solidFill>
                  <a:schemeClr val="accent1">
                    <a:satOff val="-3423"/>
                    <a:lumOff val="25784"/>
                  </a:schemeClr>
                </a:solidFill>
                <a:latin typeface="Kanit Light"/>
                <a:ea typeface="Kanit Light"/>
                <a:cs typeface="Kanit Light"/>
                <a:sym typeface="Kanit Light"/>
              </a:defRPr>
            </a:pPr>
            <a:r>
              <a:t>"ช่วยเขียนอีเมลขอลางานเป็นภาษาไทย"</a:t>
            </a:r>
          </a:p>
          <a:p>
            <a:pPr algn="l">
              <a:lnSpc>
                <a:spcPct val="110000"/>
              </a:lnSpc>
              <a:defRPr spc="4" sz="3500">
                <a:solidFill>
                  <a:schemeClr val="accent1">
                    <a:satOff val="-3423"/>
                    <a:lumOff val="25784"/>
                  </a:schemeClr>
                </a:solidFill>
                <a:latin typeface="Kanit Light"/>
                <a:ea typeface="Kanit Light"/>
                <a:cs typeface="Kanit Light"/>
                <a:sym typeface="Kanit Light"/>
              </a:defRPr>
            </a:pPr>
            <a:r>
              <a:t>"อธิบายความหมายของคำว่า prompt ใน ChatGPT"</a:t>
            </a:r>
          </a:p>
        </p:txBody>
      </p:sp>
      <p:sp>
        <p:nvSpPr>
          <p:cNvPr id="388" name="ตัวอย่างของ prompt อาจมีลักษณะดังนี้"/>
          <p:cNvSpPr txBox="1"/>
          <p:nvPr/>
        </p:nvSpPr>
        <p:spPr>
          <a:xfrm>
            <a:off x="13586285" y="8760428"/>
            <a:ext cx="7200681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20000"/>
              </a:lnSpc>
              <a:defRPr spc="4" sz="3500">
                <a:solidFill>
                  <a:srgbClr val="FFFFFF"/>
                </a:solidFill>
                <a:latin typeface="+mn-lt"/>
                <a:ea typeface="+mn-ea"/>
                <a:cs typeface="+mn-cs"/>
                <a:sym typeface="Kanit Medium"/>
              </a:defRPr>
            </a:lvl1pPr>
          </a:lstStyle>
          <a:p>
            <a:pPr/>
            <a:r>
              <a:t>ตัวอย่างของ prompt อาจมีลักษณะดังนี้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E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Oval 99"/>
          <p:cNvSpPr/>
          <p:nvPr/>
        </p:nvSpPr>
        <p:spPr>
          <a:xfrm>
            <a:off x="-1128577" y="-1026233"/>
            <a:ext cx="3666090" cy="3666090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defRPr spc="0" sz="1800">
                <a:solidFill>
                  <a:srgbClr val="FFFFFF"/>
                </a:solidFill>
              </a:defRPr>
            </a:pPr>
          </a:p>
        </p:txBody>
      </p:sp>
      <p:grpSp>
        <p:nvGrpSpPr>
          <p:cNvPr id="393" name="pasted-movie.png"/>
          <p:cNvGrpSpPr/>
          <p:nvPr/>
        </p:nvGrpSpPr>
        <p:grpSpPr>
          <a:xfrm>
            <a:off x="9571356" y="-307662"/>
            <a:ext cx="14949179" cy="14331324"/>
            <a:chOff x="0" y="0"/>
            <a:chExt cx="14949177" cy="14331323"/>
          </a:xfrm>
        </p:grpSpPr>
        <p:pic>
          <p:nvPicPr>
            <p:cNvPr id="392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900" y="139700"/>
              <a:ext cx="14517378" cy="1377252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91" name="pasted-movie.png" descr="pasted-movi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4949178" cy="14331324"/>
            </a:xfrm>
            <a:prstGeom prst="rect">
              <a:avLst/>
            </a:prstGeom>
            <a:effectLst/>
          </p:spPr>
        </p:pic>
      </p:grpSp>
      <p:sp>
        <p:nvSpPr>
          <p:cNvPr id="394" name="Answer"/>
          <p:cNvSpPr txBox="1"/>
          <p:nvPr/>
        </p:nvSpPr>
        <p:spPr>
          <a:xfrm>
            <a:off x="2271699" y="6158229"/>
            <a:ext cx="4277285" cy="1958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l" defTabSz="914216">
              <a:lnSpc>
                <a:spcPct val="100000"/>
              </a:lnSpc>
              <a:defRPr spc="0" sz="9800">
                <a:solidFill>
                  <a:schemeClr val="accent1"/>
                </a:solidFill>
                <a:latin typeface="+mn-lt"/>
                <a:ea typeface="+mn-ea"/>
                <a:cs typeface="+mn-cs"/>
                <a:sym typeface="Kanit Medium"/>
              </a:defRPr>
            </a:lvl1pPr>
          </a:lstStyle>
          <a:p>
            <a:pPr/>
            <a:r>
              <a:t>Answer</a:t>
            </a:r>
          </a:p>
        </p:txBody>
      </p:sp>
      <p:sp>
        <p:nvSpPr>
          <p:cNvPr id="3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96" name="TextBox 1"/>
          <p:cNvSpPr txBox="1"/>
          <p:nvPr/>
        </p:nvSpPr>
        <p:spPr>
          <a:xfrm>
            <a:off x="-7353555" y="4310610"/>
            <a:ext cx="21876564" cy="25044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defTabSz="914400">
              <a:lnSpc>
                <a:spcPct val="100000"/>
              </a:lnSpc>
              <a:defRPr spc="254" sz="12700">
                <a:solidFill>
                  <a:srgbClr val="000000"/>
                </a:solidFill>
                <a:latin typeface="+mn-lt"/>
                <a:ea typeface="+mn-ea"/>
                <a:cs typeface="+mn-cs"/>
                <a:sym typeface="Kanit Medium"/>
              </a:defRPr>
            </a:lvl1pPr>
          </a:lstStyle>
          <a:p>
            <a:pPr/>
            <a:r>
              <a:t>ChatGPT</a:t>
            </a:r>
          </a:p>
        </p:txBody>
      </p:sp>
      <p:sp>
        <p:nvSpPr>
          <p:cNvPr id="397" name="Freeform 38"/>
          <p:cNvSpPr/>
          <p:nvPr/>
        </p:nvSpPr>
        <p:spPr>
          <a:xfrm rot="16238401">
            <a:off x="3748792" y="8729812"/>
            <a:ext cx="2052308" cy="194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3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398" name="Freeform 38"/>
          <p:cNvSpPr/>
          <p:nvPr/>
        </p:nvSpPr>
        <p:spPr>
          <a:xfrm rot="16238401">
            <a:off x="4593302" y="9516080"/>
            <a:ext cx="2052307" cy="194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3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E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Oval 99"/>
          <p:cNvSpPr/>
          <p:nvPr/>
        </p:nvSpPr>
        <p:spPr>
          <a:xfrm>
            <a:off x="-1128577" y="-1026233"/>
            <a:ext cx="3666090" cy="3666090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defRPr spc="0" sz="1800">
                <a:solidFill>
                  <a:srgbClr val="FFFFFF"/>
                </a:solidFill>
              </a:defRPr>
            </a:pPr>
          </a:p>
        </p:txBody>
      </p:sp>
      <p:sp>
        <p:nvSpPr>
          <p:cNvPr id="401" name="TextBox 1"/>
          <p:cNvSpPr txBox="1"/>
          <p:nvPr/>
        </p:nvSpPr>
        <p:spPr>
          <a:xfrm>
            <a:off x="-7353555" y="4310610"/>
            <a:ext cx="21876564" cy="25044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defTabSz="914400">
              <a:lnSpc>
                <a:spcPct val="100000"/>
              </a:lnSpc>
              <a:defRPr spc="254" sz="12700">
                <a:solidFill>
                  <a:srgbClr val="000000"/>
                </a:solidFill>
                <a:latin typeface="+mn-lt"/>
                <a:ea typeface="+mn-ea"/>
                <a:cs typeface="+mn-cs"/>
                <a:sym typeface="Kanit Medium"/>
              </a:defRPr>
            </a:lvl1pPr>
          </a:lstStyle>
          <a:p>
            <a:pPr/>
            <a:r>
              <a:t>ChatGPT</a:t>
            </a:r>
          </a:p>
        </p:txBody>
      </p:sp>
      <p:grpSp>
        <p:nvGrpSpPr>
          <p:cNvPr id="404" name="pasted-movie.png"/>
          <p:cNvGrpSpPr/>
          <p:nvPr/>
        </p:nvGrpSpPr>
        <p:grpSpPr>
          <a:xfrm>
            <a:off x="6978650" y="356561"/>
            <a:ext cx="17464764" cy="13716001"/>
            <a:chOff x="0" y="0"/>
            <a:chExt cx="17464763" cy="13716000"/>
          </a:xfrm>
        </p:grpSpPr>
        <p:pic>
          <p:nvPicPr>
            <p:cNvPr id="403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900" y="139700"/>
              <a:ext cx="17032964" cy="131572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02" name="pasted-movie.png" descr="pasted-movi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7464764" cy="13716000"/>
            </a:xfrm>
            <a:prstGeom prst="rect">
              <a:avLst/>
            </a:prstGeom>
            <a:effectLst/>
          </p:spPr>
        </p:pic>
      </p:grpSp>
      <p:sp>
        <p:nvSpPr>
          <p:cNvPr id="405" name="New chat"/>
          <p:cNvSpPr txBox="1"/>
          <p:nvPr/>
        </p:nvSpPr>
        <p:spPr>
          <a:xfrm>
            <a:off x="850870" y="6074589"/>
            <a:ext cx="4920286" cy="183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l" defTabSz="914216">
              <a:lnSpc>
                <a:spcPct val="100000"/>
              </a:lnSpc>
              <a:defRPr spc="0" sz="9200">
                <a:solidFill>
                  <a:schemeClr val="accent1"/>
                </a:solidFill>
                <a:latin typeface="+mn-lt"/>
                <a:ea typeface="+mn-ea"/>
                <a:cs typeface="+mn-cs"/>
                <a:sym typeface="Kanit Medium"/>
              </a:defRPr>
            </a:lvl1pPr>
          </a:lstStyle>
          <a:p>
            <a:pPr/>
            <a:r>
              <a:t>New chat</a:t>
            </a:r>
          </a:p>
        </p:txBody>
      </p:sp>
      <p:sp>
        <p:nvSpPr>
          <p:cNvPr id="406" name="Freeform 38"/>
          <p:cNvSpPr/>
          <p:nvPr/>
        </p:nvSpPr>
        <p:spPr>
          <a:xfrm rot="16238401">
            <a:off x="3748792" y="8729812"/>
            <a:ext cx="2052308" cy="194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3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407" name="Freeform 38"/>
          <p:cNvSpPr/>
          <p:nvPr/>
        </p:nvSpPr>
        <p:spPr>
          <a:xfrm rot="16238401">
            <a:off x="4593302" y="9516080"/>
            <a:ext cx="2052307" cy="194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3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4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09" name="Rounded Rectangle"/>
          <p:cNvSpPr/>
          <p:nvPr/>
        </p:nvSpPr>
        <p:spPr>
          <a:xfrm>
            <a:off x="10356850" y="660400"/>
            <a:ext cx="786828" cy="494778"/>
          </a:xfrm>
          <a:prstGeom prst="roundRect">
            <a:avLst>
              <a:gd name="adj" fmla="val 15188"/>
            </a:avLst>
          </a:prstGeom>
          <a:ln w="38100">
            <a:solidFill>
              <a:schemeClr val="accent1"/>
            </a:solidFill>
            <a:custDash>
              <a:ds d="200000" sp="200000"/>
            </a:custDash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10" name="Line"/>
          <p:cNvSpPr/>
          <p:nvPr/>
        </p:nvSpPr>
        <p:spPr>
          <a:xfrm flipH="1" flipV="1">
            <a:off x="11271249" y="1157309"/>
            <a:ext cx="805722" cy="507598"/>
          </a:xfrm>
          <a:prstGeom prst="line">
            <a:avLst/>
          </a:prstGeom>
          <a:ln w="635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Oval 99"/>
          <p:cNvSpPr/>
          <p:nvPr/>
        </p:nvSpPr>
        <p:spPr>
          <a:xfrm>
            <a:off x="-1128577" y="-1026233"/>
            <a:ext cx="3666090" cy="3666090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defRPr spc="0" sz="1800">
                <a:solidFill>
                  <a:srgbClr val="FFFFFF"/>
                </a:solidFill>
              </a:defRPr>
            </a:pPr>
          </a:p>
        </p:txBody>
      </p:sp>
      <p:sp>
        <p:nvSpPr>
          <p:cNvPr id="413" name="TextBox 1"/>
          <p:cNvSpPr txBox="1"/>
          <p:nvPr/>
        </p:nvSpPr>
        <p:spPr>
          <a:xfrm>
            <a:off x="412754" y="3936566"/>
            <a:ext cx="4537787" cy="11836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l" defTabSz="914400">
              <a:lnSpc>
                <a:spcPct val="100000"/>
              </a:lnSpc>
              <a:defRPr spc="114" sz="5700">
                <a:solidFill>
                  <a:srgbClr val="FFFFFF"/>
                </a:solidFill>
                <a:latin typeface="Kanit Bold"/>
                <a:ea typeface="Kanit Bold"/>
                <a:cs typeface="Kanit Bold"/>
                <a:sym typeface="Kanit Bold"/>
              </a:defRPr>
            </a:lvl1pPr>
          </a:lstStyle>
          <a:p>
            <a:pPr/>
            <a:r>
              <a:t>ChatGPT</a:t>
            </a:r>
          </a:p>
        </p:txBody>
      </p:sp>
      <p:sp>
        <p:nvSpPr>
          <p:cNvPr id="414" name="Android"/>
          <p:cNvSpPr txBox="1"/>
          <p:nvPr/>
        </p:nvSpPr>
        <p:spPr>
          <a:xfrm>
            <a:off x="440093" y="4955371"/>
            <a:ext cx="2908301" cy="123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l" defTabSz="914216">
              <a:lnSpc>
                <a:spcPct val="100000"/>
              </a:lnSpc>
              <a:defRPr spc="0" sz="6000">
                <a:solidFill>
                  <a:srgbClr val="FFFFFF"/>
                </a:solidFill>
                <a:latin typeface="+mn-lt"/>
                <a:ea typeface="+mn-ea"/>
                <a:cs typeface="+mn-cs"/>
                <a:sym typeface="Kanit Medium"/>
              </a:defRPr>
            </a:lvl1pPr>
          </a:lstStyle>
          <a:p>
            <a:pPr/>
            <a:r>
              <a:t>Android</a:t>
            </a:r>
          </a:p>
        </p:txBody>
      </p:sp>
      <p:pic>
        <p:nvPicPr>
          <p:cNvPr id="41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03650" y="273050"/>
            <a:ext cx="20539032" cy="13576300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https://play.google.com/store/apps/details?id=com.openai.chatgpt"/>
          <p:cNvSpPr txBox="1"/>
          <p:nvPr/>
        </p:nvSpPr>
        <p:spPr>
          <a:xfrm>
            <a:off x="8518998" y="1533651"/>
            <a:ext cx="15265503" cy="1022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l" defTabSz="914216">
              <a:lnSpc>
                <a:spcPct val="100000"/>
              </a:lnSpc>
              <a:defRPr b="1" spc="0" sz="5600">
                <a:solidFill>
                  <a:schemeClr val="accent1"/>
                </a:solidFill>
                <a:uFill>
                  <a:solidFill>
                    <a:srgbClr val="A9ABAE"/>
                  </a:solidFill>
                </a:uFill>
                <a:latin typeface="+mj-lt"/>
                <a:ea typeface="+mj-ea"/>
                <a:cs typeface="+mj-cs"/>
                <a:sym typeface="TH Sarabun New"/>
                <a:hlinkClick r:id="rId3" invalidUrl="" action="" tgtFrame="" tooltip="" history="1" highlightClick="0" endSnd="0"/>
              </a:defRPr>
            </a:lvl1pPr>
          </a:lstStyle>
          <a:p>
            <a:pPr>
              <a:defRPr>
                <a:uFillTx/>
              </a:defRPr>
            </a:pPr>
            <a:r>
              <a:rPr>
                <a:uFill>
                  <a:solidFill>
                    <a:srgbClr val="A9ABAE"/>
                  </a:solidFill>
                </a:uFill>
                <a:hlinkClick r:id="rId3" invalidUrl="" action="" tgtFrame="" tooltip="" history="1" highlightClick="0" endSnd="0"/>
              </a:rPr>
              <a:t>https://play.google.com/store/apps/details?id=com.openai.chatgpt</a:t>
            </a:r>
          </a:p>
        </p:txBody>
      </p:sp>
      <p:sp>
        <p:nvSpPr>
          <p:cNvPr id="417" name="Freeform 38"/>
          <p:cNvSpPr/>
          <p:nvPr/>
        </p:nvSpPr>
        <p:spPr>
          <a:xfrm rot="16238401">
            <a:off x="516359" y="9341354"/>
            <a:ext cx="2052308" cy="194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3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418" name="Freeform 38"/>
          <p:cNvSpPr/>
          <p:nvPr/>
        </p:nvSpPr>
        <p:spPr>
          <a:xfrm rot="16238401">
            <a:off x="1360869" y="10127622"/>
            <a:ext cx="2052307" cy="194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3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4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422" name="pasted-movie.png"/>
          <p:cNvGrpSpPr/>
          <p:nvPr/>
        </p:nvGrpSpPr>
        <p:grpSpPr>
          <a:xfrm>
            <a:off x="19699265" y="5588000"/>
            <a:ext cx="4445001" cy="4495800"/>
            <a:chOff x="0" y="0"/>
            <a:chExt cx="4445000" cy="4495800"/>
          </a:xfrm>
        </p:grpSpPr>
        <p:pic>
          <p:nvPicPr>
            <p:cNvPr id="421" name="pasted-movie.png" descr="pasted-movi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15900" y="139700"/>
              <a:ext cx="4013200" cy="3937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20" name="pasted-movie.png" descr="pasted-movie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445000" cy="44958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Oval 99"/>
          <p:cNvSpPr/>
          <p:nvPr/>
        </p:nvSpPr>
        <p:spPr>
          <a:xfrm>
            <a:off x="-1128577" y="-1026233"/>
            <a:ext cx="3666090" cy="3666090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defRPr spc="0" sz="1800">
                <a:solidFill>
                  <a:srgbClr val="FFFFFF"/>
                </a:solidFill>
              </a:defRPr>
            </a:pPr>
          </a:p>
        </p:txBody>
      </p:sp>
      <p:sp>
        <p:nvSpPr>
          <p:cNvPr id="425" name="TextBox 1"/>
          <p:cNvSpPr txBox="1"/>
          <p:nvPr/>
        </p:nvSpPr>
        <p:spPr>
          <a:xfrm>
            <a:off x="-807947" y="4348710"/>
            <a:ext cx="9336556" cy="20599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defTabSz="914400">
              <a:lnSpc>
                <a:spcPct val="100000"/>
              </a:lnSpc>
              <a:defRPr spc="0" sz="104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ChatGPT</a:t>
            </a:r>
          </a:p>
        </p:txBody>
      </p:sp>
      <p:grpSp>
        <p:nvGrpSpPr>
          <p:cNvPr id="428" name="pasted-movie.png"/>
          <p:cNvGrpSpPr/>
          <p:nvPr/>
        </p:nvGrpSpPr>
        <p:grpSpPr>
          <a:xfrm>
            <a:off x="7651750" y="-16730"/>
            <a:ext cx="17037863" cy="13993106"/>
            <a:chOff x="0" y="0"/>
            <a:chExt cx="17037862" cy="13993105"/>
          </a:xfrm>
        </p:grpSpPr>
        <p:pic>
          <p:nvPicPr>
            <p:cNvPr id="427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215900" y="139700"/>
              <a:ext cx="16606063" cy="1343430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26" name="pasted-movie.png" descr="pasted-movi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7037863" cy="13993106"/>
            </a:xfrm>
            <a:prstGeom prst="rect">
              <a:avLst/>
            </a:prstGeom>
            <a:effectLst/>
          </p:spPr>
        </p:pic>
      </p:grpSp>
      <p:sp>
        <p:nvSpPr>
          <p:cNvPr id="429" name="iOS"/>
          <p:cNvSpPr txBox="1"/>
          <p:nvPr/>
        </p:nvSpPr>
        <p:spPr>
          <a:xfrm>
            <a:off x="2807094" y="5949852"/>
            <a:ext cx="2150060" cy="2059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l" defTabSz="914216">
              <a:lnSpc>
                <a:spcPct val="100000"/>
              </a:lnSpc>
              <a:defRPr spc="0" sz="10400">
                <a:solidFill>
                  <a:srgbClr val="FFFFFF"/>
                </a:solidFill>
                <a:latin typeface="+mn-lt"/>
                <a:ea typeface="+mn-ea"/>
                <a:cs typeface="+mn-cs"/>
                <a:sym typeface="Kanit Medium"/>
              </a:defRPr>
            </a:lvl1pPr>
          </a:lstStyle>
          <a:p>
            <a:pPr/>
            <a:r>
              <a:t>iOS</a:t>
            </a:r>
          </a:p>
        </p:txBody>
      </p:sp>
      <p:sp>
        <p:nvSpPr>
          <p:cNvPr id="430" name="https://apps.apple.com/th/app/chatept/id6448311069"/>
          <p:cNvSpPr txBox="1"/>
          <p:nvPr/>
        </p:nvSpPr>
        <p:spPr>
          <a:xfrm>
            <a:off x="11414200" y="111251"/>
            <a:ext cx="12666702" cy="1034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l" defTabSz="914216">
              <a:lnSpc>
                <a:spcPct val="100000"/>
              </a:lnSpc>
              <a:defRPr b="1" spc="0" sz="5700">
                <a:solidFill>
                  <a:schemeClr val="accent1"/>
                </a:solidFill>
                <a:uFill>
                  <a:solidFill>
                    <a:srgbClr val="A9ABAE"/>
                  </a:solidFill>
                </a:uFill>
                <a:latin typeface="+mj-lt"/>
                <a:ea typeface="+mj-ea"/>
                <a:cs typeface="+mj-cs"/>
                <a:sym typeface="TH Sarabun New"/>
                <a:hlinkClick r:id="rId4" invalidUrl="" action="" tgtFrame="" tooltip="" history="1" highlightClick="0" endSnd="0"/>
              </a:defRPr>
            </a:lvl1pPr>
          </a:lstStyle>
          <a:p>
            <a:pPr>
              <a:defRPr>
                <a:uFillTx/>
              </a:defRPr>
            </a:pPr>
            <a:r>
              <a:rPr>
                <a:uFill>
                  <a:solidFill>
                    <a:srgbClr val="A9ABAE"/>
                  </a:solidFill>
                </a:uFill>
                <a:hlinkClick r:id="rId4" invalidUrl="" action="" tgtFrame="" tooltip="" history="1" highlightClick="0" endSnd="0"/>
              </a:rPr>
              <a:t>https://apps.apple.com/th/app/chatept/id6448311069</a:t>
            </a:r>
          </a:p>
        </p:txBody>
      </p:sp>
      <p:sp>
        <p:nvSpPr>
          <p:cNvPr id="431" name="Freeform 38"/>
          <p:cNvSpPr/>
          <p:nvPr/>
        </p:nvSpPr>
        <p:spPr>
          <a:xfrm rot="16238401">
            <a:off x="4098244" y="9661685"/>
            <a:ext cx="2052308" cy="194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3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432" name="Freeform 38"/>
          <p:cNvSpPr/>
          <p:nvPr/>
        </p:nvSpPr>
        <p:spPr>
          <a:xfrm rot="16238401">
            <a:off x="4942754" y="10447952"/>
            <a:ext cx="2052308" cy="1946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3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4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436" name="pasted-movie.png"/>
          <p:cNvGrpSpPr/>
          <p:nvPr/>
        </p:nvGrpSpPr>
        <p:grpSpPr>
          <a:xfrm>
            <a:off x="19523481" y="2503072"/>
            <a:ext cx="4368801" cy="4406901"/>
            <a:chOff x="0" y="0"/>
            <a:chExt cx="4368800" cy="4406900"/>
          </a:xfrm>
        </p:grpSpPr>
        <p:pic>
          <p:nvPicPr>
            <p:cNvPr id="435" name="pasted-movie.png" descr="pasted-movi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15900" y="139700"/>
              <a:ext cx="3937000" cy="38481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34" name="pasted-movie.png" descr="pasted-movie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4368800" cy="44069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Oval 99"/>
          <p:cNvSpPr/>
          <p:nvPr/>
        </p:nvSpPr>
        <p:spPr>
          <a:xfrm>
            <a:off x="-1128577" y="-1026233"/>
            <a:ext cx="3666090" cy="3666090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defRPr spc="0" sz="1800">
                <a:solidFill>
                  <a:srgbClr val="FFFFFF"/>
                </a:solidFill>
              </a:defRPr>
            </a:pPr>
          </a:p>
        </p:txBody>
      </p:sp>
      <p:sp>
        <p:nvSpPr>
          <p:cNvPr id="439" name="TextBox 1"/>
          <p:cNvSpPr txBox="1"/>
          <p:nvPr/>
        </p:nvSpPr>
        <p:spPr>
          <a:xfrm>
            <a:off x="-1696947" y="3434310"/>
            <a:ext cx="9336556" cy="20599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defTabSz="914400">
              <a:lnSpc>
                <a:spcPct val="100000"/>
              </a:lnSpc>
              <a:defRPr spc="0" sz="10400">
                <a:solidFill>
                  <a:srgbClr val="000000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ChatGPT</a:t>
            </a:r>
          </a:p>
        </p:txBody>
      </p:sp>
      <p:sp>
        <p:nvSpPr>
          <p:cNvPr id="440" name="App"/>
          <p:cNvSpPr txBox="1"/>
          <p:nvPr/>
        </p:nvSpPr>
        <p:spPr>
          <a:xfrm>
            <a:off x="1918094" y="5035452"/>
            <a:ext cx="2604415" cy="2059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l" defTabSz="914216">
              <a:lnSpc>
                <a:spcPct val="100000"/>
              </a:lnSpc>
              <a:defRPr spc="0" sz="10400">
                <a:solidFill>
                  <a:schemeClr val="accent1"/>
                </a:solidFill>
                <a:latin typeface="+mn-lt"/>
                <a:ea typeface="+mn-ea"/>
                <a:cs typeface="+mn-cs"/>
                <a:sym typeface="Kanit Medium"/>
              </a:defRPr>
            </a:lvl1pPr>
          </a:lstStyle>
          <a:p>
            <a:pPr/>
            <a:r>
              <a:t>App</a:t>
            </a:r>
          </a:p>
        </p:txBody>
      </p:sp>
      <p:sp>
        <p:nvSpPr>
          <p:cNvPr id="441" name="Freeform 38"/>
          <p:cNvSpPr/>
          <p:nvPr/>
        </p:nvSpPr>
        <p:spPr>
          <a:xfrm rot="16238401">
            <a:off x="1749326" y="7578885"/>
            <a:ext cx="2052308" cy="194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3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442" name="Freeform 38"/>
          <p:cNvSpPr/>
          <p:nvPr/>
        </p:nvSpPr>
        <p:spPr>
          <a:xfrm rot="16238401">
            <a:off x="2593836" y="8365152"/>
            <a:ext cx="2052308" cy="1946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3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4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446" name="pasted-movie.png"/>
          <p:cNvGrpSpPr/>
          <p:nvPr/>
        </p:nvGrpSpPr>
        <p:grpSpPr>
          <a:xfrm>
            <a:off x="5746750" y="1189276"/>
            <a:ext cx="5686637" cy="11885893"/>
            <a:chOff x="0" y="0"/>
            <a:chExt cx="5686636" cy="11885892"/>
          </a:xfrm>
        </p:grpSpPr>
        <p:pic>
          <p:nvPicPr>
            <p:cNvPr id="445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215900" y="139700"/>
              <a:ext cx="5254837" cy="1132709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44" name="pasted-movie.png" descr="pasted-movie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686637" cy="11885893"/>
            </a:xfrm>
            <a:prstGeom prst="rect">
              <a:avLst/>
            </a:prstGeom>
            <a:effectLst/>
          </p:spPr>
        </p:pic>
      </p:grpSp>
      <p:grpSp>
        <p:nvGrpSpPr>
          <p:cNvPr id="449" name="pasted-movie.png"/>
          <p:cNvGrpSpPr/>
          <p:nvPr/>
        </p:nvGrpSpPr>
        <p:grpSpPr>
          <a:xfrm>
            <a:off x="11631308" y="1206500"/>
            <a:ext cx="5629314" cy="11851446"/>
            <a:chOff x="0" y="0"/>
            <a:chExt cx="5629312" cy="11851445"/>
          </a:xfrm>
        </p:grpSpPr>
        <p:pic>
          <p:nvPicPr>
            <p:cNvPr id="448" name="pasted-movie.png" descr="pasted-movi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15900" y="139700"/>
              <a:ext cx="5197513" cy="1129264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47" name="pasted-movie.png" descr="pasted-movie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5629313" cy="11851446"/>
            </a:xfrm>
            <a:prstGeom prst="rect">
              <a:avLst/>
            </a:prstGeom>
            <a:effectLst/>
          </p:spPr>
        </p:pic>
      </p:grpSp>
      <p:grpSp>
        <p:nvGrpSpPr>
          <p:cNvPr id="452" name="pasted-movie.png"/>
          <p:cNvGrpSpPr/>
          <p:nvPr/>
        </p:nvGrpSpPr>
        <p:grpSpPr>
          <a:xfrm>
            <a:off x="17458543" y="1181100"/>
            <a:ext cx="5609066" cy="11902246"/>
            <a:chOff x="0" y="0"/>
            <a:chExt cx="5609064" cy="11902245"/>
          </a:xfrm>
        </p:grpSpPr>
        <p:pic>
          <p:nvPicPr>
            <p:cNvPr id="451" name="pasted-movie.png" descr="pasted-movie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15900" y="139700"/>
              <a:ext cx="5177265" cy="1134344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50" name="pasted-movie.png" descr="pasted-movie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5609065" cy="11902246"/>
            </a:xfrm>
            <a:prstGeom prst="rect">
              <a:avLst/>
            </a:prstGeom>
            <a:effectLst/>
          </p:spPr>
        </p:pic>
      </p:grpSp>
      <p:sp>
        <p:nvSpPr>
          <p:cNvPr id="453" name="Rounded Rectangle"/>
          <p:cNvSpPr/>
          <p:nvPr/>
        </p:nvSpPr>
        <p:spPr>
          <a:xfrm>
            <a:off x="9975155" y="7848600"/>
            <a:ext cx="558148" cy="494778"/>
          </a:xfrm>
          <a:prstGeom prst="roundRect">
            <a:avLst>
              <a:gd name="adj" fmla="val 15188"/>
            </a:avLst>
          </a:prstGeom>
          <a:ln w="38100">
            <a:solidFill>
              <a:schemeClr val="accent1"/>
            </a:solidFill>
            <a:custDash>
              <a:ds d="200000" sp="200000"/>
            </a:custDash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54" name="Line"/>
          <p:cNvSpPr/>
          <p:nvPr/>
        </p:nvSpPr>
        <p:spPr>
          <a:xfrm flipV="1">
            <a:off x="9336064" y="8285154"/>
            <a:ext cx="512011" cy="512010"/>
          </a:xfrm>
          <a:prstGeom prst="line">
            <a:avLst/>
          </a:prstGeom>
          <a:ln w="635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55" name="Rounded Rectangle"/>
          <p:cNvSpPr/>
          <p:nvPr/>
        </p:nvSpPr>
        <p:spPr>
          <a:xfrm>
            <a:off x="22244050" y="7848600"/>
            <a:ext cx="558148" cy="494778"/>
          </a:xfrm>
          <a:prstGeom prst="roundRect">
            <a:avLst>
              <a:gd name="adj" fmla="val 15188"/>
            </a:avLst>
          </a:prstGeom>
          <a:ln w="38100">
            <a:solidFill>
              <a:schemeClr val="accent1"/>
            </a:solidFill>
            <a:custDash>
              <a:ds d="200000" sp="200000"/>
            </a:custDash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56" name="Line"/>
          <p:cNvSpPr/>
          <p:nvPr/>
        </p:nvSpPr>
        <p:spPr>
          <a:xfrm flipH="1" flipV="1">
            <a:off x="22853649" y="8285154"/>
            <a:ext cx="805722" cy="507597"/>
          </a:xfrm>
          <a:prstGeom prst="line">
            <a:avLst/>
          </a:prstGeom>
          <a:ln w="635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Freeform 33"/>
          <p:cNvSpPr/>
          <p:nvPr/>
        </p:nvSpPr>
        <p:spPr>
          <a:xfrm flipH="1">
            <a:off x="-8297" y="-3691772"/>
            <a:ext cx="12824904" cy="18106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908" y="0"/>
                </a:moveTo>
                <a:cubicBezTo>
                  <a:pt x="16553" y="0"/>
                  <a:pt x="19025" y="523"/>
                  <a:pt x="21130" y="1430"/>
                </a:cubicBezTo>
                <a:lnTo>
                  <a:pt x="21600" y="1644"/>
                </a:lnTo>
                <a:lnTo>
                  <a:pt x="21600" y="21600"/>
                </a:lnTo>
                <a:lnTo>
                  <a:pt x="0" y="21600"/>
                </a:lnTo>
                <a:lnTo>
                  <a:pt x="0" y="9867"/>
                </a:lnTo>
                <a:cubicBezTo>
                  <a:pt x="0" y="4423"/>
                  <a:pt x="6227" y="0"/>
                  <a:pt x="13908" y="0"/>
                </a:cubicBezTo>
                <a:close/>
              </a:path>
            </a:pathLst>
          </a:custGeom>
          <a:solidFill>
            <a:schemeClr val="accent2">
              <a:lumOff val="-7215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00000"/>
              </a:lnSpc>
              <a:defRPr spc="0" sz="3600">
                <a:solidFill>
                  <a:srgbClr val="FFFFFF"/>
                </a:solidFill>
              </a:defRPr>
            </a:pPr>
          </a:p>
        </p:txBody>
      </p:sp>
      <p:grpSp>
        <p:nvGrpSpPr>
          <p:cNvPr id="503" name="Graphic 22"/>
          <p:cNvGrpSpPr/>
          <p:nvPr/>
        </p:nvGrpSpPr>
        <p:grpSpPr>
          <a:xfrm>
            <a:off x="726570" y="11273764"/>
            <a:ext cx="1373020" cy="1447324"/>
            <a:chOff x="0" y="0"/>
            <a:chExt cx="1373019" cy="1447322"/>
          </a:xfrm>
        </p:grpSpPr>
        <p:grpSp>
          <p:nvGrpSpPr>
            <p:cNvPr id="471" name="Graphic 22"/>
            <p:cNvGrpSpPr/>
            <p:nvPr/>
          </p:nvGrpSpPr>
          <p:grpSpPr>
            <a:xfrm>
              <a:off x="32224" y="39044"/>
              <a:ext cx="1304757" cy="1364959"/>
              <a:chOff x="0" y="0"/>
              <a:chExt cx="1304756" cy="1364957"/>
            </a:xfrm>
          </p:grpSpPr>
          <p:sp>
            <p:nvSpPr>
              <p:cNvPr id="461" name="Freeform 52"/>
              <p:cNvSpPr/>
              <p:nvPr/>
            </p:nvSpPr>
            <p:spPr>
              <a:xfrm rot="16238401">
                <a:off x="380683" y="1076352"/>
                <a:ext cx="543439" cy="33434"/>
              </a:xfrm>
              <a:prstGeom prst="rect">
                <a:avLst/>
              </a:pr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462" name="Freeform 53"/>
              <p:cNvSpPr/>
              <p:nvPr/>
            </p:nvSpPr>
            <p:spPr>
              <a:xfrm rot="18399598">
                <a:off x="141056" y="998037"/>
                <a:ext cx="543439" cy="33434"/>
              </a:xfrm>
              <a:prstGeom prst="rect">
                <a:avLst/>
              </a:pr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463" name="Freeform 54"/>
              <p:cNvSpPr/>
              <p:nvPr/>
            </p:nvSpPr>
            <p:spPr>
              <a:xfrm rot="20559600">
                <a:off x="-7138" y="792685"/>
                <a:ext cx="543438" cy="33434"/>
              </a:xfrm>
              <a:prstGeom prst="rect">
                <a:avLst/>
              </a:pr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464" name="Freeform 55"/>
              <p:cNvSpPr/>
              <p:nvPr/>
            </p:nvSpPr>
            <p:spPr>
              <a:xfrm rot="17319000">
                <a:off x="247978" y="281997"/>
                <a:ext cx="33109" cy="547212"/>
              </a:xfrm>
              <a:prstGeom prst="rect">
                <a:avLst/>
              </a:pr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465" name="Freeform 56"/>
              <p:cNvSpPr/>
              <p:nvPr/>
            </p:nvSpPr>
            <p:spPr>
              <a:xfrm rot="19479000">
                <a:off x="396144" y="76637"/>
                <a:ext cx="33203" cy="547212"/>
              </a:xfrm>
              <a:prstGeom prst="rect">
                <a:avLst/>
              </a:pr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466" name="Freeform 57"/>
              <p:cNvSpPr/>
              <p:nvPr/>
            </p:nvSpPr>
            <p:spPr>
              <a:xfrm rot="16238401">
                <a:off x="380734" y="255172"/>
                <a:ext cx="543439" cy="33434"/>
              </a:xfrm>
              <a:prstGeom prst="rect">
                <a:avLst/>
              </a:pr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467" name="Freeform 58"/>
              <p:cNvSpPr/>
              <p:nvPr/>
            </p:nvSpPr>
            <p:spPr>
              <a:xfrm rot="18399598">
                <a:off x="620342" y="333608"/>
                <a:ext cx="543438" cy="33434"/>
              </a:xfrm>
              <a:prstGeom prst="rect">
                <a:avLst/>
              </a:pr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468" name="Freeform 59"/>
              <p:cNvSpPr/>
              <p:nvPr/>
            </p:nvSpPr>
            <p:spPr>
              <a:xfrm rot="20559600">
                <a:off x="768464" y="538952"/>
                <a:ext cx="543438" cy="33434"/>
              </a:xfrm>
              <a:prstGeom prst="rect">
                <a:avLst/>
              </a:pr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469" name="Freeform 60"/>
              <p:cNvSpPr/>
              <p:nvPr/>
            </p:nvSpPr>
            <p:spPr>
              <a:xfrm rot="17319000">
                <a:off x="1023670" y="535725"/>
                <a:ext cx="33109" cy="547212"/>
              </a:xfrm>
              <a:prstGeom prst="rect">
                <a:avLst/>
              </a:pr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470" name="Freeform 61"/>
              <p:cNvSpPr/>
              <p:nvPr/>
            </p:nvSpPr>
            <p:spPr>
              <a:xfrm rot="19479000">
                <a:off x="875557" y="740991"/>
                <a:ext cx="33203" cy="547212"/>
              </a:xfrm>
              <a:prstGeom prst="rect">
                <a:avLst/>
              </a:pr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</p:grpSp>
        <p:grpSp>
          <p:nvGrpSpPr>
            <p:cNvPr id="482" name="Graphic 22"/>
            <p:cNvGrpSpPr/>
            <p:nvPr/>
          </p:nvGrpSpPr>
          <p:grpSpPr>
            <a:xfrm>
              <a:off x="206594" y="258401"/>
              <a:ext cx="956036" cy="926112"/>
              <a:chOff x="0" y="0"/>
              <a:chExt cx="956035" cy="926111"/>
            </a:xfrm>
          </p:grpSpPr>
          <p:sp>
            <p:nvSpPr>
              <p:cNvPr id="472" name="Freeform 42"/>
              <p:cNvSpPr/>
              <p:nvPr/>
            </p:nvSpPr>
            <p:spPr>
              <a:xfrm rot="20590800">
                <a:off x="547379" y="545847"/>
                <a:ext cx="33203" cy="383668"/>
              </a:xfrm>
              <a:prstGeom prst="rect">
                <a:avLst/>
              </a:pr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473" name="Freeform 43"/>
              <p:cNvSpPr/>
              <p:nvPr/>
            </p:nvSpPr>
            <p:spPr>
              <a:xfrm rot="17350800">
                <a:off x="196667" y="719372"/>
                <a:ext cx="381022" cy="33434"/>
              </a:xfrm>
              <a:prstGeom prst="rect">
                <a:avLst/>
              </a:pr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474" name="Freeform 44"/>
              <p:cNvSpPr/>
              <p:nvPr/>
            </p:nvSpPr>
            <p:spPr>
              <a:xfrm rot="19510201">
                <a:off x="54752" y="613501"/>
                <a:ext cx="381022" cy="33434"/>
              </a:xfrm>
              <a:prstGeom prst="rect">
                <a:avLst/>
              </a:pr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475" name="Freeform 45"/>
              <p:cNvSpPr/>
              <p:nvPr/>
            </p:nvSpPr>
            <p:spPr>
              <a:xfrm rot="16270800">
                <a:off x="175533" y="268598"/>
                <a:ext cx="33203" cy="383668"/>
              </a:xfrm>
              <a:prstGeom prst="rect">
                <a:avLst/>
              </a:pr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476" name="Freeform 46"/>
              <p:cNvSpPr/>
              <p:nvPr/>
            </p:nvSpPr>
            <p:spPr>
              <a:xfrm rot="18430800">
                <a:off x="231745" y="99893"/>
                <a:ext cx="33203" cy="383668"/>
              </a:xfrm>
              <a:prstGeom prst="rect">
                <a:avLst/>
              </a:pr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477" name="Freeform 47"/>
              <p:cNvSpPr/>
              <p:nvPr/>
            </p:nvSpPr>
            <p:spPr>
              <a:xfrm rot="20590800">
                <a:off x="375704" y="-3404"/>
                <a:ext cx="33203" cy="383668"/>
              </a:xfrm>
              <a:prstGeom prst="rect">
                <a:avLst/>
              </a:pr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478" name="Freeform 48"/>
              <p:cNvSpPr/>
              <p:nvPr/>
            </p:nvSpPr>
            <p:spPr>
              <a:xfrm rot="17350800">
                <a:off x="378440" y="173448"/>
                <a:ext cx="381022" cy="33434"/>
              </a:xfrm>
              <a:prstGeom prst="rect">
                <a:avLst/>
              </a:pr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479" name="Freeform 49"/>
              <p:cNvSpPr/>
              <p:nvPr/>
            </p:nvSpPr>
            <p:spPr>
              <a:xfrm rot="19510201">
                <a:off x="520462" y="279283"/>
                <a:ext cx="381022" cy="33434"/>
              </a:xfrm>
              <a:prstGeom prst="rect">
                <a:avLst/>
              </a:pr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480" name="Freeform 50"/>
              <p:cNvSpPr/>
              <p:nvPr/>
            </p:nvSpPr>
            <p:spPr>
              <a:xfrm rot="16270800">
                <a:off x="747299" y="273973"/>
                <a:ext cx="33203" cy="383668"/>
              </a:xfrm>
              <a:prstGeom prst="rect">
                <a:avLst/>
              </a:pr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481" name="Freeform 51"/>
              <p:cNvSpPr/>
              <p:nvPr/>
            </p:nvSpPr>
            <p:spPr>
              <a:xfrm rot="18430800">
                <a:off x="691171" y="442562"/>
                <a:ext cx="33203" cy="383668"/>
              </a:xfrm>
              <a:prstGeom prst="rect">
                <a:avLst/>
              </a:pr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</p:grpSp>
        <p:sp>
          <p:nvSpPr>
            <p:cNvPr id="483" name="Freeform 11"/>
            <p:cNvSpPr/>
            <p:nvPr/>
          </p:nvSpPr>
          <p:spPr>
            <a:xfrm>
              <a:off x="241590" y="1247393"/>
              <a:ext cx="73027" cy="73534"/>
            </a:xfrm>
            <a:prstGeom prst="ellipse">
              <a:avLst/>
            </a:pr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484" name="Freeform 15"/>
            <p:cNvSpPr/>
            <p:nvPr/>
          </p:nvSpPr>
          <p:spPr>
            <a:xfrm>
              <a:off x="0" y="895350"/>
              <a:ext cx="73027" cy="73533"/>
            </a:xfrm>
            <a:prstGeom prst="ellipse">
              <a:avLst/>
            </a:pr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485" name="Freeform 17"/>
            <p:cNvSpPr/>
            <p:nvPr/>
          </p:nvSpPr>
          <p:spPr>
            <a:xfrm>
              <a:off x="0" y="469677"/>
              <a:ext cx="73027" cy="73533"/>
            </a:xfrm>
            <a:prstGeom prst="ellipse">
              <a:avLst/>
            </a:pr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486" name="Freeform 23"/>
            <p:cNvSpPr/>
            <p:nvPr/>
          </p:nvSpPr>
          <p:spPr>
            <a:xfrm>
              <a:off x="249536" y="133634"/>
              <a:ext cx="73027" cy="73534"/>
            </a:xfrm>
            <a:prstGeom prst="ellipse">
              <a:avLst/>
            </a:pr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487" name="Freeform 24"/>
            <p:cNvSpPr/>
            <p:nvPr/>
          </p:nvSpPr>
          <p:spPr>
            <a:xfrm>
              <a:off x="650800" y="-1"/>
              <a:ext cx="73027" cy="73534"/>
            </a:xfrm>
            <a:prstGeom prst="ellipse">
              <a:avLst/>
            </a:pr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488" name="Freeform 25"/>
            <p:cNvSpPr/>
            <p:nvPr/>
          </p:nvSpPr>
          <p:spPr>
            <a:xfrm>
              <a:off x="1055280" y="124871"/>
              <a:ext cx="73027" cy="73534"/>
            </a:xfrm>
            <a:prstGeom prst="ellipse">
              <a:avLst/>
            </a:pr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489" name="Freeform 26"/>
            <p:cNvSpPr/>
            <p:nvPr/>
          </p:nvSpPr>
          <p:spPr>
            <a:xfrm>
              <a:off x="1299993" y="472915"/>
              <a:ext cx="73027" cy="73534"/>
            </a:xfrm>
            <a:prstGeom prst="ellipse">
              <a:avLst/>
            </a:pr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490" name="Freeform 27"/>
            <p:cNvSpPr/>
            <p:nvPr/>
          </p:nvSpPr>
          <p:spPr>
            <a:xfrm>
              <a:off x="1289682" y="891348"/>
              <a:ext cx="73027" cy="73534"/>
            </a:xfrm>
            <a:prstGeom prst="ellipse">
              <a:avLst/>
            </a:pr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491" name="Freeform 28"/>
            <p:cNvSpPr/>
            <p:nvPr/>
          </p:nvSpPr>
          <p:spPr>
            <a:xfrm>
              <a:off x="1048941" y="1241774"/>
              <a:ext cx="73027" cy="73534"/>
            </a:xfrm>
            <a:prstGeom prst="ellipse">
              <a:avLst/>
            </a:pr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492" name="Freeform 29"/>
            <p:cNvSpPr/>
            <p:nvPr/>
          </p:nvSpPr>
          <p:spPr>
            <a:xfrm>
              <a:off x="647584" y="1373789"/>
              <a:ext cx="73027" cy="73534"/>
            </a:xfrm>
            <a:prstGeom prst="ellipse">
              <a:avLst/>
            </a:pr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493" name="Freeform 30"/>
            <p:cNvSpPr/>
            <p:nvPr/>
          </p:nvSpPr>
          <p:spPr>
            <a:xfrm>
              <a:off x="500681" y="1157858"/>
              <a:ext cx="51270" cy="51626"/>
            </a:xfrm>
            <a:prstGeom prst="ellipse">
              <a:avLst/>
            </a:pr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494" name="Freeform 31"/>
            <p:cNvSpPr/>
            <p:nvPr/>
          </p:nvSpPr>
          <p:spPr>
            <a:xfrm>
              <a:off x="266847" y="972693"/>
              <a:ext cx="51270" cy="51627"/>
            </a:xfrm>
            <a:prstGeom prst="ellipse">
              <a:avLst/>
            </a:pr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495" name="Freeform 32"/>
            <p:cNvSpPr/>
            <p:nvPr/>
          </p:nvSpPr>
          <p:spPr>
            <a:xfrm>
              <a:off x="179348" y="687894"/>
              <a:ext cx="51270" cy="51626"/>
            </a:xfrm>
            <a:prstGeom prst="ellipse">
              <a:avLst/>
            </a:pr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496" name="Freeform 34"/>
            <p:cNvSpPr/>
            <p:nvPr/>
          </p:nvSpPr>
          <p:spPr>
            <a:xfrm>
              <a:off x="277252" y="411098"/>
              <a:ext cx="51270" cy="51626"/>
            </a:xfrm>
            <a:prstGeom prst="ellipse">
              <a:avLst/>
            </a:pr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497" name="Freeform 35"/>
            <p:cNvSpPr/>
            <p:nvPr/>
          </p:nvSpPr>
          <p:spPr>
            <a:xfrm>
              <a:off x="518275" y="238220"/>
              <a:ext cx="51270" cy="51625"/>
            </a:xfrm>
            <a:prstGeom prst="ellipse">
              <a:avLst/>
            </a:pr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498" name="Freeform 37"/>
            <p:cNvSpPr/>
            <p:nvPr/>
          </p:nvSpPr>
          <p:spPr>
            <a:xfrm>
              <a:off x="814446" y="237457"/>
              <a:ext cx="51270" cy="51626"/>
            </a:xfrm>
            <a:prstGeom prst="ellipse">
              <a:avLst/>
            </a:pr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499" name="Freeform 38"/>
            <p:cNvSpPr/>
            <p:nvPr/>
          </p:nvSpPr>
          <p:spPr>
            <a:xfrm>
              <a:off x="1049699" y="419290"/>
              <a:ext cx="51270" cy="51625"/>
            </a:xfrm>
            <a:prstGeom prst="ellipse">
              <a:avLst/>
            </a:pr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500" name="Freeform 39"/>
            <p:cNvSpPr/>
            <p:nvPr/>
          </p:nvSpPr>
          <p:spPr>
            <a:xfrm>
              <a:off x="1128684" y="701420"/>
              <a:ext cx="51270" cy="51626"/>
            </a:xfrm>
            <a:prstGeom prst="ellipse">
              <a:avLst/>
            </a:pr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501" name="Freeform 40"/>
            <p:cNvSpPr/>
            <p:nvPr/>
          </p:nvSpPr>
          <p:spPr>
            <a:xfrm>
              <a:off x="1039672" y="986027"/>
              <a:ext cx="51270" cy="51627"/>
            </a:xfrm>
            <a:prstGeom prst="ellipse">
              <a:avLst/>
            </a:pr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502" name="Freeform 41"/>
            <p:cNvSpPr/>
            <p:nvPr/>
          </p:nvSpPr>
          <p:spPr>
            <a:xfrm>
              <a:off x="798365" y="1157858"/>
              <a:ext cx="51270" cy="51626"/>
            </a:xfrm>
            <a:prstGeom prst="ellipse">
              <a:avLst/>
            </a:pr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</p:grpSp>
      <p:sp>
        <p:nvSpPr>
          <p:cNvPr id="504" name="CuadroTexto 21"/>
          <p:cNvSpPr txBox="1"/>
          <p:nvPr/>
        </p:nvSpPr>
        <p:spPr>
          <a:xfrm>
            <a:off x="706104" y="1864203"/>
            <a:ext cx="10582725" cy="1236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>
              <a:defRPr b="1" spc="-90" sz="6900">
                <a:solidFill>
                  <a:srgbClr val="FFFFFF"/>
                </a:solidFill>
              </a:defRPr>
            </a:lvl1pPr>
          </a:lstStyle>
          <a:p>
            <a:pPr/>
            <a:r>
              <a:t>Prompt Engineering ?</a:t>
            </a:r>
          </a:p>
        </p:txBody>
      </p:sp>
      <p:sp>
        <p:nvSpPr>
          <p:cNvPr id="505" name="CuadroTexto 22"/>
          <p:cNvSpPr txBox="1"/>
          <p:nvPr/>
        </p:nvSpPr>
        <p:spPr>
          <a:xfrm>
            <a:off x="872964" y="3811355"/>
            <a:ext cx="10249006" cy="9014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pc="4" sz="4100">
                <a:solidFill>
                  <a:srgbClr val="FFFFFF"/>
                </a:solidFill>
                <a:latin typeface="+mn-lt"/>
                <a:ea typeface="+mn-ea"/>
                <a:cs typeface="+mn-cs"/>
                <a:sym typeface="Kanit Medium"/>
              </a:defRPr>
            </a:pPr>
            <a:r>
              <a:rPr spc="209">
                <a:latin typeface="Kanit Bold"/>
                <a:ea typeface="Kanit Bold"/>
                <a:cs typeface="Kanit Bold"/>
                <a:sym typeface="Kanit Bold"/>
              </a:rPr>
              <a:t>Prompt Engineering </a:t>
            </a:r>
            <a:r>
              <a:t>หมายถึง กระบวนการออกแบบและปรับแต่ง Prompt เพื่อให้โมเดล AI สามารถสร้างผลลัพธ์ที่ต้องการได้อย่างมีประสิทธิภาพและถูกต้อง การทำ Prompt Engineering เกี่ยวข้องกับการเลือกคำที่      เหมาะสม การจัดโครงสร้างของข้อความ           และการทดลองใช้ Prompt หลายแบบเพื่อหาวิธี   ที่ดีที่สุดในการสื่อสารกับโมเดล AI</a:t>
            </a:r>
          </a:p>
        </p:txBody>
      </p:sp>
      <p:grpSp>
        <p:nvGrpSpPr>
          <p:cNvPr id="516" name="Graphic 16"/>
          <p:cNvGrpSpPr/>
          <p:nvPr/>
        </p:nvGrpSpPr>
        <p:grpSpPr>
          <a:xfrm>
            <a:off x="12895157" y="775795"/>
            <a:ext cx="880352" cy="924925"/>
            <a:chOff x="0" y="0"/>
            <a:chExt cx="880351" cy="924923"/>
          </a:xfrm>
        </p:grpSpPr>
        <p:grpSp>
          <p:nvGrpSpPr>
            <p:cNvPr id="510" name="Graphic 16"/>
            <p:cNvGrpSpPr/>
            <p:nvPr/>
          </p:nvGrpSpPr>
          <p:grpSpPr>
            <a:xfrm>
              <a:off x="0" y="140294"/>
              <a:ext cx="763229" cy="784630"/>
              <a:chOff x="0" y="0"/>
              <a:chExt cx="763229" cy="784629"/>
            </a:xfrm>
          </p:grpSpPr>
          <p:sp>
            <p:nvSpPr>
              <p:cNvPr id="506" name="Freeform 70"/>
              <p:cNvSpPr/>
              <p:nvPr/>
            </p:nvSpPr>
            <p:spPr>
              <a:xfrm>
                <a:off x="-1" y="95"/>
                <a:ext cx="396558" cy="408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1" h="21600" fill="norm" stroke="1" extrusionOk="0">
                    <a:moveTo>
                      <a:pt x="156" y="21600"/>
                    </a:moveTo>
                    <a:lnTo>
                      <a:pt x="0" y="19853"/>
                    </a:lnTo>
                    <a:cubicBezTo>
                      <a:pt x="50" y="19853"/>
                      <a:pt x="5076" y="19368"/>
                      <a:pt x="9957" y="16660"/>
                    </a:cubicBezTo>
                    <a:cubicBezTo>
                      <a:pt x="16383" y="13092"/>
                      <a:pt x="19546" y="7497"/>
                      <a:pt x="19366" y="40"/>
                    </a:cubicBezTo>
                    <a:lnTo>
                      <a:pt x="21123" y="0"/>
                    </a:lnTo>
                    <a:cubicBezTo>
                      <a:pt x="21600" y="19473"/>
                      <a:pt x="372" y="21580"/>
                      <a:pt x="156" y="21600"/>
                    </a:cubicBez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507" name="Freeform 71"/>
              <p:cNvSpPr/>
              <p:nvPr/>
            </p:nvSpPr>
            <p:spPr>
              <a:xfrm>
                <a:off x="1223" y="376232"/>
                <a:ext cx="396649" cy="408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600" fill="norm" stroke="1" extrusionOk="0">
                    <a:moveTo>
                      <a:pt x="21128" y="21600"/>
                    </a:moveTo>
                    <a:lnTo>
                      <a:pt x="19371" y="21555"/>
                    </a:lnTo>
                    <a:cubicBezTo>
                      <a:pt x="19551" y="14095"/>
                      <a:pt x="16383" y="8506"/>
                      <a:pt x="9962" y="4938"/>
                    </a:cubicBezTo>
                    <a:cubicBezTo>
                      <a:pt x="5081" y="2232"/>
                      <a:pt x="50" y="1751"/>
                      <a:pt x="0" y="1746"/>
                    </a:cubicBezTo>
                    <a:lnTo>
                      <a:pt x="156" y="0"/>
                    </a:lnTo>
                    <a:cubicBezTo>
                      <a:pt x="372" y="20"/>
                      <a:pt x="21600" y="2126"/>
                      <a:pt x="21128" y="21600"/>
                    </a:cubicBez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508" name="Freeform 72"/>
              <p:cNvSpPr/>
              <p:nvPr/>
            </p:nvSpPr>
            <p:spPr>
              <a:xfrm>
                <a:off x="366675" y="0"/>
                <a:ext cx="396554" cy="408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600" fill="norm" stroke="1" extrusionOk="0">
                    <a:moveTo>
                      <a:pt x="20985" y="21600"/>
                    </a:moveTo>
                    <a:cubicBezTo>
                      <a:pt x="20769" y="21580"/>
                      <a:pt x="-464" y="19474"/>
                      <a:pt x="8" y="0"/>
                    </a:cubicBezTo>
                    <a:lnTo>
                      <a:pt x="1766" y="40"/>
                    </a:lnTo>
                    <a:cubicBezTo>
                      <a:pt x="1585" y="7500"/>
                      <a:pt x="4754" y="13089"/>
                      <a:pt x="11177" y="16657"/>
                    </a:cubicBezTo>
                    <a:cubicBezTo>
                      <a:pt x="16059" y="19368"/>
                      <a:pt x="21086" y="19844"/>
                      <a:pt x="21136" y="19849"/>
                    </a:cubicBezTo>
                    <a:lnTo>
                      <a:pt x="20980" y="21595"/>
                    </a:ln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509" name="Freeform 73"/>
              <p:cNvSpPr/>
              <p:nvPr/>
            </p:nvSpPr>
            <p:spPr>
              <a:xfrm>
                <a:off x="365450" y="376232"/>
                <a:ext cx="396649" cy="408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600" fill="norm" stroke="1" extrusionOk="0">
                    <a:moveTo>
                      <a:pt x="8" y="21600"/>
                    </a:moveTo>
                    <a:cubicBezTo>
                      <a:pt x="-464" y="2121"/>
                      <a:pt x="20764" y="15"/>
                      <a:pt x="20980" y="0"/>
                    </a:cubicBezTo>
                    <a:lnTo>
                      <a:pt x="21136" y="1746"/>
                    </a:lnTo>
                    <a:cubicBezTo>
                      <a:pt x="21086" y="1746"/>
                      <a:pt x="16060" y="2232"/>
                      <a:pt x="11180" y="4938"/>
                    </a:cubicBezTo>
                    <a:cubicBezTo>
                      <a:pt x="4753" y="8506"/>
                      <a:pt x="1590" y="14100"/>
                      <a:pt x="1770" y="21555"/>
                    </a:cubicBezTo>
                    <a:lnTo>
                      <a:pt x="13" y="21600"/>
                    </a:ln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</p:grpSp>
        <p:grpSp>
          <p:nvGrpSpPr>
            <p:cNvPr id="515" name="Graphic 16"/>
            <p:cNvGrpSpPr/>
            <p:nvPr/>
          </p:nvGrpSpPr>
          <p:grpSpPr>
            <a:xfrm>
              <a:off x="565449" y="0"/>
              <a:ext cx="314903" cy="322498"/>
              <a:chOff x="0" y="0"/>
              <a:chExt cx="314902" cy="322497"/>
            </a:xfrm>
          </p:grpSpPr>
          <p:sp>
            <p:nvSpPr>
              <p:cNvPr id="511" name="Freeform 66"/>
              <p:cNvSpPr/>
              <p:nvPr/>
            </p:nvSpPr>
            <p:spPr>
              <a:xfrm>
                <a:off x="-1" y="93"/>
                <a:ext cx="173345" cy="177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358" y="21588"/>
                    </a:moveTo>
                    <a:lnTo>
                      <a:pt x="0" y="17572"/>
                    </a:lnTo>
                    <a:cubicBezTo>
                      <a:pt x="715" y="17503"/>
                      <a:pt x="17562" y="15766"/>
                      <a:pt x="17181" y="92"/>
                    </a:cubicBezTo>
                    <a:lnTo>
                      <a:pt x="21219" y="0"/>
                    </a:lnTo>
                    <a:cubicBezTo>
                      <a:pt x="21600" y="15593"/>
                      <a:pt x="7742" y="20944"/>
                      <a:pt x="358" y="21600"/>
                    </a:cubicBez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512" name="Freeform 67"/>
              <p:cNvSpPr/>
              <p:nvPr/>
            </p:nvSpPr>
            <p:spPr>
              <a:xfrm>
                <a:off x="470" y="144929"/>
                <a:ext cx="173345" cy="177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21219" y="21588"/>
                    </a:moveTo>
                    <a:lnTo>
                      <a:pt x="17181" y="21496"/>
                    </a:lnTo>
                    <a:cubicBezTo>
                      <a:pt x="17562" y="5811"/>
                      <a:pt x="715" y="4085"/>
                      <a:pt x="0" y="4016"/>
                    </a:cubicBezTo>
                    <a:lnTo>
                      <a:pt x="358" y="0"/>
                    </a:lnTo>
                    <a:cubicBezTo>
                      <a:pt x="7742" y="656"/>
                      <a:pt x="21600" y="6007"/>
                      <a:pt x="21219" y="21600"/>
                    </a:cubicBez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513" name="Freeform 68"/>
              <p:cNvSpPr/>
              <p:nvPr/>
            </p:nvSpPr>
            <p:spPr>
              <a:xfrm>
                <a:off x="141558" y="-1"/>
                <a:ext cx="173344" cy="177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20869" y="21600"/>
                    </a:moveTo>
                    <a:cubicBezTo>
                      <a:pt x="13485" y="20944"/>
                      <a:pt x="-373" y="15593"/>
                      <a:pt x="8" y="0"/>
                    </a:cubicBezTo>
                    <a:lnTo>
                      <a:pt x="4046" y="92"/>
                    </a:lnTo>
                    <a:cubicBezTo>
                      <a:pt x="3665" y="15777"/>
                      <a:pt x="20512" y="17503"/>
                      <a:pt x="21227" y="17572"/>
                    </a:cubicBezTo>
                    <a:lnTo>
                      <a:pt x="20869" y="21588"/>
                    </a:ln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514" name="Freeform 69"/>
              <p:cNvSpPr/>
              <p:nvPr/>
            </p:nvSpPr>
            <p:spPr>
              <a:xfrm>
                <a:off x="141087" y="144834"/>
                <a:ext cx="173345" cy="177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8" y="21600"/>
                    </a:moveTo>
                    <a:cubicBezTo>
                      <a:pt x="-373" y="6007"/>
                      <a:pt x="13485" y="656"/>
                      <a:pt x="20869" y="0"/>
                    </a:cubicBezTo>
                    <a:lnTo>
                      <a:pt x="21227" y="4016"/>
                    </a:lnTo>
                    <a:lnTo>
                      <a:pt x="21042" y="2002"/>
                    </a:lnTo>
                    <a:lnTo>
                      <a:pt x="21227" y="4016"/>
                    </a:lnTo>
                    <a:cubicBezTo>
                      <a:pt x="20512" y="4085"/>
                      <a:pt x="3665" y="5823"/>
                      <a:pt x="4046" y="21496"/>
                    </a:cubicBezTo>
                    <a:lnTo>
                      <a:pt x="8" y="21588"/>
                    </a:ln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</p:grpSp>
      </p:grpSp>
      <p:sp>
        <p:nvSpPr>
          <p:cNvPr id="517" name="Graphic 386"/>
          <p:cNvSpPr/>
          <p:nvPr/>
        </p:nvSpPr>
        <p:spPr>
          <a:xfrm rot="13500000">
            <a:off x="6336020" y="10441312"/>
            <a:ext cx="3380626" cy="75387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38" h="21474" fill="norm" stroke="1" extrusionOk="0">
                <a:moveTo>
                  <a:pt x="19211" y="8505"/>
                </a:moveTo>
                <a:cubicBezTo>
                  <a:pt x="18586" y="8361"/>
                  <a:pt x="17884" y="8278"/>
                  <a:pt x="17181" y="8281"/>
                </a:cubicBezTo>
                <a:cubicBezTo>
                  <a:pt x="16416" y="8285"/>
                  <a:pt x="15659" y="8399"/>
                  <a:pt x="14990" y="8563"/>
                </a:cubicBezTo>
                <a:cubicBezTo>
                  <a:pt x="14051" y="8792"/>
                  <a:pt x="13270" y="9129"/>
                  <a:pt x="12606" y="9508"/>
                </a:cubicBezTo>
                <a:cubicBezTo>
                  <a:pt x="12541" y="9464"/>
                  <a:pt x="12477" y="9420"/>
                  <a:pt x="12415" y="9376"/>
                </a:cubicBezTo>
                <a:cubicBezTo>
                  <a:pt x="10705" y="8167"/>
                  <a:pt x="9685" y="6765"/>
                  <a:pt x="9389" y="5337"/>
                </a:cubicBezTo>
                <a:cubicBezTo>
                  <a:pt x="9096" y="3914"/>
                  <a:pt x="9502" y="2463"/>
                  <a:pt x="10633" y="1128"/>
                </a:cubicBezTo>
                <a:cubicBezTo>
                  <a:pt x="10913" y="797"/>
                  <a:pt x="11241" y="475"/>
                  <a:pt x="11609" y="162"/>
                </a:cubicBezTo>
                <a:cubicBezTo>
                  <a:pt x="11754" y="40"/>
                  <a:pt x="11342" y="-69"/>
                  <a:pt x="11197" y="54"/>
                </a:cubicBezTo>
                <a:cubicBezTo>
                  <a:pt x="9592" y="1417"/>
                  <a:pt x="8798" y="2960"/>
                  <a:pt x="8819" y="4503"/>
                </a:cubicBezTo>
                <a:cubicBezTo>
                  <a:pt x="8840" y="6043"/>
                  <a:pt x="9672" y="7586"/>
                  <a:pt x="11294" y="8943"/>
                </a:cubicBezTo>
                <a:cubicBezTo>
                  <a:pt x="11584" y="9185"/>
                  <a:pt x="11922" y="9439"/>
                  <a:pt x="12303" y="9689"/>
                </a:cubicBezTo>
                <a:cubicBezTo>
                  <a:pt x="12059" y="9842"/>
                  <a:pt x="11830" y="9999"/>
                  <a:pt x="11618" y="10158"/>
                </a:cubicBezTo>
                <a:cubicBezTo>
                  <a:pt x="9614" y="11661"/>
                  <a:pt x="8543" y="13391"/>
                  <a:pt x="7887" y="15109"/>
                </a:cubicBezTo>
                <a:cubicBezTo>
                  <a:pt x="7868" y="15159"/>
                  <a:pt x="7849" y="15208"/>
                  <a:pt x="7830" y="15258"/>
                </a:cubicBezTo>
                <a:cubicBezTo>
                  <a:pt x="7342" y="15306"/>
                  <a:pt x="6863" y="15376"/>
                  <a:pt x="6407" y="15463"/>
                </a:cubicBezTo>
                <a:cubicBezTo>
                  <a:pt x="4981" y="15734"/>
                  <a:pt x="3717" y="16163"/>
                  <a:pt x="2714" y="16695"/>
                </a:cubicBezTo>
                <a:cubicBezTo>
                  <a:pt x="792" y="17716"/>
                  <a:pt x="-236" y="19097"/>
                  <a:pt x="46" y="20440"/>
                </a:cubicBezTo>
                <a:cubicBezTo>
                  <a:pt x="115" y="20766"/>
                  <a:pt x="258" y="21087"/>
                  <a:pt x="479" y="21399"/>
                </a:cubicBezTo>
                <a:cubicBezTo>
                  <a:pt x="572" y="21531"/>
                  <a:pt x="1034" y="21474"/>
                  <a:pt x="939" y="21342"/>
                </a:cubicBezTo>
                <a:cubicBezTo>
                  <a:pt x="86" y="20143"/>
                  <a:pt x="462" y="18813"/>
                  <a:pt x="1764" y="17709"/>
                </a:cubicBezTo>
                <a:cubicBezTo>
                  <a:pt x="2992" y="16668"/>
                  <a:pt x="5172" y="15760"/>
                  <a:pt x="7753" y="15483"/>
                </a:cubicBezTo>
                <a:cubicBezTo>
                  <a:pt x="7498" y="16212"/>
                  <a:pt x="7353" y="16989"/>
                  <a:pt x="8121" y="17656"/>
                </a:cubicBezTo>
                <a:cubicBezTo>
                  <a:pt x="8810" y="18254"/>
                  <a:pt x="10291" y="18727"/>
                  <a:pt x="11822" y="18518"/>
                </a:cubicBezTo>
                <a:cubicBezTo>
                  <a:pt x="13222" y="18328"/>
                  <a:pt x="14210" y="17652"/>
                  <a:pt x="14145" y="16998"/>
                </a:cubicBezTo>
                <a:cubicBezTo>
                  <a:pt x="14076" y="16300"/>
                  <a:pt x="12957" y="15697"/>
                  <a:pt x="11599" y="15406"/>
                </a:cubicBezTo>
                <a:cubicBezTo>
                  <a:pt x="10566" y="15184"/>
                  <a:pt x="9426" y="15141"/>
                  <a:pt x="8314" y="15217"/>
                </a:cubicBezTo>
                <a:cubicBezTo>
                  <a:pt x="8516" y="14659"/>
                  <a:pt x="8794" y="14105"/>
                  <a:pt x="9103" y="13563"/>
                </a:cubicBezTo>
                <a:cubicBezTo>
                  <a:pt x="9557" y="12767"/>
                  <a:pt x="10137" y="11985"/>
                  <a:pt x="10900" y="11239"/>
                </a:cubicBezTo>
                <a:cubicBezTo>
                  <a:pt x="11382" y="10769"/>
                  <a:pt x="11927" y="10300"/>
                  <a:pt x="12599" y="9875"/>
                </a:cubicBezTo>
                <a:cubicBezTo>
                  <a:pt x="14059" y="10759"/>
                  <a:pt x="16101" y="11503"/>
                  <a:pt x="18611" y="11194"/>
                </a:cubicBezTo>
                <a:cubicBezTo>
                  <a:pt x="19917" y="11033"/>
                  <a:pt x="21082" y="10581"/>
                  <a:pt x="21225" y="9944"/>
                </a:cubicBezTo>
                <a:cubicBezTo>
                  <a:pt x="21364" y="9319"/>
                  <a:pt x="20382" y="8776"/>
                  <a:pt x="19211" y="8506"/>
                </a:cubicBezTo>
                <a:close/>
                <a:moveTo>
                  <a:pt x="8730" y="15408"/>
                </a:moveTo>
                <a:cubicBezTo>
                  <a:pt x="10284" y="15343"/>
                  <a:pt x="11843" y="15562"/>
                  <a:pt x="12864" y="16114"/>
                </a:cubicBezTo>
                <a:cubicBezTo>
                  <a:pt x="13312" y="16356"/>
                  <a:pt x="13626" y="16665"/>
                  <a:pt x="13666" y="16984"/>
                </a:cubicBezTo>
                <a:cubicBezTo>
                  <a:pt x="13704" y="17295"/>
                  <a:pt x="13474" y="17605"/>
                  <a:pt x="13068" y="17855"/>
                </a:cubicBezTo>
                <a:cubicBezTo>
                  <a:pt x="12673" y="18099"/>
                  <a:pt x="12086" y="18290"/>
                  <a:pt x="11420" y="18341"/>
                </a:cubicBezTo>
                <a:cubicBezTo>
                  <a:pt x="10718" y="18395"/>
                  <a:pt x="9998" y="18276"/>
                  <a:pt x="9460" y="18073"/>
                </a:cubicBezTo>
                <a:cubicBezTo>
                  <a:pt x="8099" y="17561"/>
                  <a:pt x="7921" y="16738"/>
                  <a:pt x="8085" y="15990"/>
                </a:cubicBezTo>
                <a:cubicBezTo>
                  <a:pt x="8125" y="15806"/>
                  <a:pt x="8179" y="15622"/>
                  <a:pt x="8238" y="15438"/>
                </a:cubicBezTo>
                <a:cubicBezTo>
                  <a:pt x="8400" y="15426"/>
                  <a:pt x="8564" y="15415"/>
                  <a:pt x="8730" y="15408"/>
                </a:cubicBezTo>
                <a:close/>
                <a:moveTo>
                  <a:pt x="19509" y="10782"/>
                </a:moveTo>
                <a:cubicBezTo>
                  <a:pt x="18346" y="11116"/>
                  <a:pt x="16902" y="11118"/>
                  <a:pt x="15682" y="10845"/>
                </a:cubicBezTo>
                <a:cubicBezTo>
                  <a:pt x="14538" y="10590"/>
                  <a:pt x="13636" y="10162"/>
                  <a:pt x="12894" y="9695"/>
                </a:cubicBezTo>
                <a:cubicBezTo>
                  <a:pt x="13098" y="9577"/>
                  <a:pt x="13308" y="9462"/>
                  <a:pt x="13537" y="9354"/>
                </a:cubicBezTo>
                <a:cubicBezTo>
                  <a:pt x="14521" y="8884"/>
                  <a:pt x="15880" y="8472"/>
                  <a:pt x="17367" y="8499"/>
                </a:cubicBezTo>
                <a:cubicBezTo>
                  <a:pt x="18614" y="8520"/>
                  <a:pt x="19926" y="8839"/>
                  <a:pt x="20508" y="9351"/>
                </a:cubicBezTo>
                <a:cubicBezTo>
                  <a:pt x="21107" y="9881"/>
                  <a:pt x="20576" y="10476"/>
                  <a:pt x="19513" y="10782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518" name="CuadroTexto 4"/>
          <p:cNvSpPr txBox="1"/>
          <p:nvPr/>
        </p:nvSpPr>
        <p:spPr>
          <a:xfrm>
            <a:off x="15524948" y="2591409"/>
            <a:ext cx="8124428" cy="2458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10000"/>
              </a:lnSpc>
              <a:defRPr spc="78" sz="3700">
                <a:latin typeface="Kanit ExtraLight"/>
                <a:ea typeface="Kanit ExtraLight"/>
                <a:cs typeface="Kanit ExtraLight"/>
                <a:sym typeface="Kanit ExtraLight"/>
              </a:defRPr>
            </a:pPr>
            <a:r>
              <a:rPr>
                <a:solidFill>
                  <a:schemeClr val="accent1"/>
                </a:solidFill>
                <a:latin typeface="Kanit Light"/>
                <a:ea typeface="Kanit Light"/>
                <a:cs typeface="Kanit Light"/>
                <a:sym typeface="Kanit Light"/>
              </a:rPr>
              <a:t>การเลือกคำที่เหมาะสม</a:t>
            </a:r>
            <a:r>
              <a:rPr>
                <a:solidFill>
                  <a:schemeClr val="accent1"/>
                </a:solidFill>
              </a:rPr>
              <a:t>: </a:t>
            </a:r>
            <a:r>
              <a:t>การใช้คำที่ชัดเจนและตรงประเด็นเพื่อให้ AI เข้าใจสิ่งที่ต้องการได้ง่ายขึ้น</a:t>
            </a:r>
          </a:p>
        </p:txBody>
      </p:sp>
      <p:sp>
        <p:nvSpPr>
          <p:cNvPr id="519" name="CuadroTexto 5"/>
          <p:cNvSpPr txBox="1"/>
          <p:nvPr/>
        </p:nvSpPr>
        <p:spPr>
          <a:xfrm>
            <a:off x="13854061" y="670582"/>
            <a:ext cx="9755763" cy="1135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>
              <a:lnSpc>
                <a:spcPct val="90000"/>
              </a:lnSpc>
              <a:defRPr spc="136" sz="5000">
                <a:solidFill>
                  <a:srgbClr val="FFFFFF"/>
                </a:solidFill>
                <a:latin typeface="+mn-lt"/>
                <a:ea typeface="+mn-ea"/>
                <a:cs typeface="+mn-cs"/>
                <a:sym typeface="Kanit Medium"/>
              </a:defRPr>
            </a:lvl1pPr>
          </a:lstStyle>
          <a:p>
            <a:pPr/>
            <a:r>
              <a:t>ตัวอย่างของ Prompt Engineering</a:t>
            </a:r>
          </a:p>
        </p:txBody>
      </p:sp>
      <p:sp>
        <p:nvSpPr>
          <p:cNvPr id="520" name="CuadroTexto 7"/>
          <p:cNvSpPr txBox="1"/>
          <p:nvPr/>
        </p:nvSpPr>
        <p:spPr>
          <a:xfrm rot="16200000">
            <a:off x="12963584" y="3126220"/>
            <a:ext cx="2408173" cy="1338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 algn="ctr">
              <a:defRPr spc="-100" sz="7600">
                <a:solidFill>
                  <a:schemeClr val="accent1"/>
                </a:solidFill>
              </a:defRPr>
            </a:lvl1pPr>
          </a:lstStyle>
          <a:p>
            <a:pPr/>
            <a:r>
              <a:t>01</a:t>
            </a:r>
          </a:p>
        </p:txBody>
      </p:sp>
      <p:sp>
        <p:nvSpPr>
          <p:cNvPr id="521" name="CuadroTexto 13"/>
          <p:cNvSpPr txBox="1"/>
          <p:nvPr/>
        </p:nvSpPr>
        <p:spPr>
          <a:xfrm>
            <a:off x="15338694" y="6557302"/>
            <a:ext cx="8124428" cy="2458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10000"/>
              </a:lnSpc>
              <a:defRPr spc="78" sz="3700">
                <a:latin typeface="Kanit ExtraLight"/>
                <a:ea typeface="Kanit ExtraLight"/>
                <a:cs typeface="Kanit ExtraLight"/>
                <a:sym typeface="Kanit ExtraLight"/>
              </a:defRPr>
            </a:pPr>
            <a:r>
              <a:rPr>
                <a:solidFill>
                  <a:schemeClr val="accent2"/>
                </a:solidFill>
                <a:latin typeface="Kanit Light"/>
                <a:ea typeface="Kanit Light"/>
                <a:cs typeface="Kanit Light"/>
                <a:sym typeface="Kanit Light"/>
              </a:rPr>
              <a:t>การจัดโครงสร้างข้อความ:</a:t>
            </a:r>
            <a:r>
              <a:rPr>
                <a:solidFill>
                  <a:schemeClr val="accent2"/>
                </a:solidFill>
              </a:rPr>
              <a:t> </a:t>
            </a:r>
            <a:r>
              <a:t>การจัดเรียงคำและประโยคให้เป็นระเบียบและมีความหมาย ที่ชัดเจน</a:t>
            </a:r>
          </a:p>
        </p:txBody>
      </p:sp>
      <p:sp>
        <p:nvSpPr>
          <p:cNvPr id="522" name="CuadroTexto 12"/>
          <p:cNvSpPr txBox="1"/>
          <p:nvPr/>
        </p:nvSpPr>
        <p:spPr>
          <a:xfrm rot="16200000">
            <a:off x="12963585" y="6916711"/>
            <a:ext cx="2408171" cy="1338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 algn="ctr">
              <a:defRPr spc="-100" sz="7600">
                <a:solidFill>
                  <a:schemeClr val="accent2"/>
                </a:solidFill>
              </a:defRPr>
            </a:lvl1pPr>
          </a:lstStyle>
          <a:p>
            <a:pPr/>
            <a:r>
              <a:t>02</a:t>
            </a:r>
          </a:p>
        </p:txBody>
      </p:sp>
      <p:sp>
        <p:nvSpPr>
          <p:cNvPr id="523" name="Rectángulo 2"/>
          <p:cNvSpPr/>
          <p:nvPr/>
        </p:nvSpPr>
        <p:spPr>
          <a:xfrm>
            <a:off x="14982384" y="2656723"/>
            <a:ext cx="210872" cy="227754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00000"/>
              </a:lnSpc>
              <a:defRPr spc="0" sz="3600">
                <a:solidFill>
                  <a:srgbClr val="FFFFFF"/>
                </a:solidFill>
              </a:defRPr>
            </a:pPr>
          </a:p>
        </p:txBody>
      </p:sp>
      <p:sp>
        <p:nvSpPr>
          <p:cNvPr id="524" name="Rectángulo 10"/>
          <p:cNvSpPr/>
          <p:nvPr/>
        </p:nvSpPr>
        <p:spPr>
          <a:xfrm>
            <a:off x="14982384" y="6447214"/>
            <a:ext cx="210872" cy="2277547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00000"/>
              </a:lnSpc>
              <a:defRPr spc="0" sz="3600">
                <a:solidFill>
                  <a:srgbClr val="FFFFFF"/>
                </a:solidFill>
              </a:defRPr>
            </a:pPr>
          </a:p>
        </p:txBody>
      </p:sp>
      <p:sp>
        <p:nvSpPr>
          <p:cNvPr id="525" name="Rectángulo 16"/>
          <p:cNvSpPr/>
          <p:nvPr/>
        </p:nvSpPr>
        <p:spPr>
          <a:xfrm>
            <a:off x="14982384" y="10237704"/>
            <a:ext cx="210872" cy="2277547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00000"/>
              </a:lnSpc>
              <a:defRPr spc="0" sz="3600">
                <a:solidFill>
                  <a:schemeClr val="accent3"/>
                </a:solidFill>
              </a:defRPr>
            </a:pPr>
          </a:p>
        </p:txBody>
      </p:sp>
      <p:sp>
        <p:nvSpPr>
          <p:cNvPr id="526" name="CuadroTexto 19"/>
          <p:cNvSpPr txBox="1"/>
          <p:nvPr/>
        </p:nvSpPr>
        <p:spPr>
          <a:xfrm>
            <a:off x="15524948" y="10347792"/>
            <a:ext cx="7970827" cy="2458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10000"/>
              </a:lnSpc>
              <a:defRPr spc="78" sz="3700">
                <a:latin typeface="Kanit ExtraLight"/>
                <a:ea typeface="Kanit ExtraLight"/>
                <a:cs typeface="Kanit ExtraLight"/>
                <a:sym typeface="Kanit ExtraLight"/>
              </a:defRPr>
            </a:pPr>
            <a:r>
              <a:rPr>
                <a:solidFill>
                  <a:schemeClr val="accent3"/>
                </a:solidFill>
                <a:latin typeface="Kanit Light"/>
                <a:ea typeface="Kanit Light"/>
                <a:cs typeface="Kanit Light"/>
                <a:sym typeface="Kanit Light"/>
              </a:rPr>
              <a:t>การใช้ตัวอย่าง:</a:t>
            </a:r>
            <a:r>
              <a:t> การให้ตัวอย่างเพิ่มเติมเพื่อช่วยให้ AI เข้าใจบริบทและสร้างผลลัพธ์ที่เหมาะสม</a:t>
            </a:r>
          </a:p>
        </p:txBody>
      </p:sp>
      <p:sp>
        <p:nvSpPr>
          <p:cNvPr id="527" name="CuadroTexto 18"/>
          <p:cNvSpPr txBox="1"/>
          <p:nvPr/>
        </p:nvSpPr>
        <p:spPr>
          <a:xfrm rot="16200000">
            <a:off x="12963585" y="10707202"/>
            <a:ext cx="2408171" cy="1338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 algn="ctr">
              <a:defRPr spc="-100" sz="7600">
                <a:solidFill>
                  <a:schemeClr val="accent3"/>
                </a:solidFill>
              </a:defRPr>
            </a:lvl1pPr>
          </a:lstStyle>
          <a:p>
            <a:pPr/>
            <a:r>
              <a:t>03</a:t>
            </a:r>
          </a:p>
        </p:txBody>
      </p:sp>
      <p:sp>
        <p:nvSpPr>
          <p:cNvPr id="528" name="Slide Number"/>
          <p:cNvSpPr txBox="1"/>
          <p:nvPr>
            <p:ph type="sldNum" sz="quarter" idx="2"/>
          </p:nvPr>
        </p:nvSpPr>
        <p:spPr>
          <a:xfrm>
            <a:off x="17621461" y="12776200"/>
            <a:ext cx="5686638" cy="736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31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Rounded Rectangle 6"/>
          <p:cNvSpPr/>
          <p:nvPr/>
        </p:nvSpPr>
        <p:spPr>
          <a:xfrm>
            <a:off x="3714617" y="3333125"/>
            <a:ext cx="17925327" cy="9688688"/>
          </a:xfrm>
          <a:prstGeom prst="roundRect">
            <a:avLst>
              <a:gd name="adj" fmla="val 8635"/>
            </a:avLst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00000"/>
              </a:lnSpc>
              <a:defRPr spc="0" sz="3600">
                <a:solidFill>
                  <a:srgbClr val="FFFFFF"/>
                </a:solidFill>
              </a:defRPr>
            </a:pPr>
          </a:p>
        </p:txBody>
      </p:sp>
      <p:sp>
        <p:nvSpPr>
          <p:cNvPr id="531" name="Graphic 386"/>
          <p:cNvSpPr/>
          <p:nvPr/>
        </p:nvSpPr>
        <p:spPr>
          <a:xfrm flipH="1" rot="8100000">
            <a:off x="20736470" y="1140600"/>
            <a:ext cx="3380626" cy="7538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38" h="21474" fill="norm" stroke="1" extrusionOk="0">
                <a:moveTo>
                  <a:pt x="19211" y="8505"/>
                </a:moveTo>
                <a:cubicBezTo>
                  <a:pt x="18586" y="8361"/>
                  <a:pt x="17884" y="8278"/>
                  <a:pt x="17181" y="8281"/>
                </a:cubicBezTo>
                <a:cubicBezTo>
                  <a:pt x="16416" y="8285"/>
                  <a:pt x="15659" y="8399"/>
                  <a:pt x="14990" y="8563"/>
                </a:cubicBezTo>
                <a:cubicBezTo>
                  <a:pt x="14051" y="8792"/>
                  <a:pt x="13270" y="9129"/>
                  <a:pt x="12606" y="9508"/>
                </a:cubicBezTo>
                <a:cubicBezTo>
                  <a:pt x="12541" y="9464"/>
                  <a:pt x="12477" y="9420"/>
                  <a:pt x="12415" y="9376"/>
                </a:cubicBezTo>
                <a:cubicBezTo>
                  <a:pt x="10705" y="8167"/>
                  <a:pt x="9685" y="6765"/>
                  <a:pt x="9389" y="5337"/>
                </a:cubicBezTo>
                <a:cubicBezTo>
                  <a:pt x="9096" y="3914"/>
                  <a:pt x="9502" y="2463"/>
                  <a:pt x="10633" y="1128"/>
                </a:cubicBezTo>
                <a:cubicBezTo>
                  <a:pt x="10913" y="797"/>
                  <a:pt x="11241" y="475"/>
                  <a:pt x="11609" y="162"/>
                </a:cubicBezTo>
                <a:cubicBezTo>
                  <a:pt x="11754" y="40"/>
                  <a:pt x="11342" y="-69"/>
                  <a:pt x="11197" y="54"/>
                </a:cubicBezTo>
                <a:cubicBezTo>
                  <a:pt x="9592" y="1417"/>
                  <a:pt x="8798" y="2960"/>
                  <a:pt x="8819" y="4503"/>
                </a:cubicBezTo>
                <a:cubicBezTo>
                  <a:pt x="8840" y="6043"/>
                  <a:pt x="9672" y="7586"/>
                  <a:pt x="11294" y="8943"/>
                </a:cubicBezTo>
                <a:cubicBezTo>
                  <a:pt x="11584" y="9185"/>
                  <a:pt x="11922" y="9439"/>
                  <a:pt x="12303" y="9689"/>
                </a:cubicBezTo>
                <a:cubicBezTo>
                  <a:pt x="12059" y="9842"/>
                  <a:pt x="11830" y="9999"/>
                  <a:pt x="11618" y="10158"/>
                </a:cubicBezTo>
                <a:cubicBezTo>
                  <a:pt x="9614" y="11661"/>
                  <a:pt x="8543" y="13391"/>
                  <a:pt x="7887" y="15109"/>
                </a:cubicBezTo>
                <a:cubicBezTo>
                  <a:pt x="7868" y="15159"/>
                  <a:pt x="7849" y="15208"/>
                  <a:pt x="7830" y="15258"/>
                </a:cubicBezTo>
                <a:cubicBezTo>
                  <a:pt x="7342" y="15306"/>
                  <a:pt x="6863" y="15376"/>
                  <a:pt x="6407" y="15463"/>
                </a:cubicBezTo>
                <a:cubicBezTo>
                  <a:pt x="4981" y="15734"/>
                  <a:pt x="3717" y="16163"/>
                  <a:pt x="2714" y="16695"/>
                </a:cubicBezTo>
                <a:cubicBezTo>
                  <a:pt x="792" y="17716"/>
                  <a:pt x="-236" y="19097"/>
                  <a:pt x="46" y="20440"/>
                </a:cubicBezTo>
                <a:cubicBezTo>
                  <a:pt x="115" y="20766"/>
                  <a:pt x="258" y="21087"/>
                  <a:pt x="479" y="21399"/>
                </a:cubicBezTo>
                <a:cubicBezTo>
                  <a:pt x="572" y="21531"/>
                  <a:pt x="1034" y="21474"/>
                  <a:pt x="939" y="21342"/>
                </a:cubicBezTo>
                <a:cubicBezTo>
                  <a:pt x="86" y="20143"/>
                  <a:pt x="462" y="18813"/>
                  <a:pt x="1764" y="17709"/>
                </a:cubicBezTo>
                <a:cubicBezTo>
                  <a:pt x="2992" y="16668"/>
                  <a:pt x="5172" y="15760"/>
                  <a:pt x="7753" y="15483"/>
                </a:cubicBezTo>
                <a:cubicBezTo>
                  <a:pt x="7498" y="16212"/>
                  <a:pt x="7353" y="16989"/>
                  <a:pt x="8121" y="17656"/>
                </a:cubicBezTo>
                <a:cubicBezTo>
                  <a:pt x="8810" y="18254"/>
                  <a:pt x="10291" y="18727"/>
                  <a:pt x="11822" y="18518"/>
                </a:cubicBezTo>
                <a:cubicBezTo>
                  <a:pt x="13222" y="18328"/>
                  <a:pt x="14210" y="17652"/>
                  <a:pt x="14145" y="16998"/>
                </a:cubicBezTo>
                <a:cubicBezTo>
                  <a:pt x="14076" y="16300"/>
                  <a:pt x="12957" y="15697"/>
                  <a:pt x="11599" y="15406"/>
                </a:cubicBezTo>
                <a:cubicBezTo>
                  <a:pt x="10566" y="15184"/>
                  <a:pt x="9426" y="15141"/>
                  <a:pt x="8314" y="15217"/>
                </a:cubicBezTo>
                <a:cubicBezTo>
                  <a:pt x="8516" y="14659"/>
                  <a:pt x="8794" y="14105"/>
                  <a:pt x="9103" y="13563"/>
                </a:cubicBezTo>
                <a:cubicBezTo>
                  <a:pt x="9557" y="12767"/>
                  <a:pt x="10137" y="11985"/>
                  <a:pt x="10900" y="11239"/>
                </a:cubicBezTo>
                <a:cubicBezTo>
                  <a:pt x="11382" y="10769"/>
                  <a:pt x="11927" y="10300"/>
                  <a:pt x="12599" y="9875"/>
                </a:cubicBezTo>
                <a:cubicBezTo>
                  <a:pt x="14059" y="10759"/>
                  <a:pt x="16101" y="11503"/>
                  <a:pt x="18611" y="11194"/>
                </a:cubicBezTo>
                <a:cubicBezTo>
                  <a:pt x="19917" y="11033"/>
                  <a:pt x="21082" y="10581"/>
                  <a:pt x="21225" y="9944"/>
                </a:cubicBezTo>
                <a:cubicBezTo>
                  <a:pt x="21364" y="9319"/>
                  <a:pt x="20382" y="8776"/>
                  <a:pt x="19211" y="8506"/>
                </a:cubicBezTo>
                <a:close/>
                <a:moveTo>
                  <a:pt x="8730" y="15408"/>
                </a:moveTo>
                <a:cubicBezTo>
                  <a:pt x="10284" y="15343"/>
                  <a:pt x="11843" y="15562"/>
                  <a:pt x="12864" y="16114"/>
                </a:cubicBezTo>
                <a:cubicBezTo>
                  <a:pt x="13312" y="16356"/>
                  <a:pt x="13626" y="16665"/>
                  <a:pt x="13666" y="16984"/>
                </a:cubicBezTo>
                <a:cubicBezTo>
                  <a:pt x="13704" y="17295"/>
                  <a:pt x="13474" y="17605"/>
                  <a:pt x="13068" y="17855"/>
                </a:cubicBezTo>
                <a:cubicBezTo>
                  <a:pt x="12673" y="18099"/>
                  <a:pt x="12086" y="18290"/>
                  <a:pt x="11420" y="18341"/>
                </a:cubicBezTo>
                <a:cubicBezTo>
                  <a:pt x="10718" y="18395"/>
                  <a:pt x="9998" y="18276"/>
                  <a:pt x="9460" y="18073"/>
                </a:cubicBezTo>
                <a:cubicBezTo>
                  <a:pt x="8099" y="17561"/>
                  <a:pt x="7921" y="16738"/>
                  <a:pt x="8085" y="15990"/>
                </a:cubicBezTo>
                <a:cubicBezTo>
                  <a:pt x="8125" y="15806"/>
                  <a:pt x="8179" y="15622"/>
                  <a:pt x="8238" y="15438"/>
                </a:cubicBezTo>
                <a:cubicBezTo>
                  <a:pt x="8400" y="15426"/>
                  <a:pt x="8564" y="15415"/>
                  <a:pt x="8730" y="15408"/>
                </a:cubicBezTo>
                <a:close/>
                <a:moveTo>
                  <a:pt x="19509" y="10782"/>
                </a:moveTo>
                <a:cubicBezTo>
                  <a:pt x="18346" y="11116"/>
                  <a:pt x="16902" y="11118"/>
                  <a:pt x="15682" y="10845"/>
                </a:cubicBezTo>
                <a:cubicBezTo>
                  <a:pt x="14538" y="10590"/>
                  <a:pt x="13636" y="10162"/>
                  <a:pt x="12894" y="9695"/>
                </a:cubicBezTo>
                <a:cubicBezTo>
                  <a:pt x="13098" y="9577"/>
                  <a:pt x="13308" y="9462"/>
                  <a:pt x="13537" y="9354"/>
                </a:cubicBezTo>
                <a:cubicBezTo>
                  <a:pt x="14521" y="8884"/>
                  <a:pt x="15880" y="8472"/>
                  <a:pt x="17367" y="8499"/>
                </a:cubicBezTo>
                <a:cubicBezTo>
                  <a:pt x="18614" y="8520"/>
                  <a:pt x="19926" y="8839"/>
                  <a:pt x="20508" y="9351"/>
                </a:cubicBezTo>
                <a:cubicBezTo>
                  <a:pt x="21107" y="9881"/>
                  <a:pt x="20576" y="10476"/>
                  <a:pt x="19513" y="10782"/>
                </a:cubicBezTo>
                <a:close/>
              </a:path>
            </a:pathLst>
          </a:custGeom>
          <a:solidFill>
            <a:srgbClr val="21695D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grpSp>
        <p:nvGrpSpPr>
          <p:cNvPr id="542" name="Graphic 30"/>
          <p:cNvGrpSpPr/>
          <p:nvPr/>
        </p:nvGrpSpPr>
        <p:grpSpPr>
          <a:xfrm>
            <a:off x="1200434" y="10922882"/>
            <a:ext cx="1456328" cy="1641730"/>
            <a:chOff x="0" y="0"/>
            <a:chExt cx="1456326" cy="1641729"/>
          </a:xfrm>
        </p:grpSpPr>
        <p:grpSp>
          <p:nvGrpSpPr>
            <p:cNvPr id="536" name="Graphic 30"/>
            <p:cNvGrpSpPr/>
            <p:nvPr/>
          </p:nvGrpSpPr>
          <p:grpSpPr>
            <a:xfrm>
              <a:off x="-1" y="0"/>
              <a:ext cx="1456328" cy="1641730"/>
              <a:chOff x="0" y="0"/>
              <a:chExt cx="1456326" cy="1641729"/>
            </a:xfrm>
          </p:grpSpPr>
          <p:sp>
            <p:nvSpPr>
              <p:cNvPr id="532" name="Freeform 33"/>
              <p:cNvSpPr/>
              <p:nvPr/>
            </p:nvSpPr>
            <p:spPr>
              <a:xfrm flipH="1">
                <a:off x="727639" y="446246"/>
                <a:ext cx="402542" cy="411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9" h="21600" fill="norm" stroke="1" extrusionOk="0">
                    <a:moveTo>
                      <a:pt x="154" y="21600"/>
                    </a:moveTo>
                    <a:lnTo>
                      <a:pt x="0" y="19854"/>
                    </a:lnTo>
                    <a:cubicBezTo>
                      <a:pt x="50" y="19854"/>
                      <a:pt x="5085" y="19368"/>
                      <a:pt x="9966" y="16662"/>
                    </a:cubicBezTo>
                    <a:cubicBezTo>
                      <a:pt x="16396" y="13094"/>
                      <a:pt x="19568" y="7500"/>
                      <a:pt x="19389" y="45"/>
                    </a:cubicBezTo>
                    <a:lnTo>
                      <a:pt x="21132" y="0"/>
                    </a:lnTo>
                    <a:cubicBezTo>
                      <a:pt x="21600" y="19479"/>
                      <a:pt x="364" y="21585"/>
                      <a:pt x="149" y="21600"/>
                    </a:cubicBezTo>
                    <a:close/>
                  </a:path>
                </a:pathLst>
              </a:custGeom>
              <a:solidFill>
                <a:srgbClr val="9128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533" name="Freeform 34"/>
              <p:cNvSpPr/>
              <p:nvPr/>
            </p:nvSpPr>
            <p:spPr>
              <a:xfrm flipH="1">
                <a:off x="728870" y="823912"/>
                <a:ext cx="727457" cy="416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3" h="21600" fill="norm" stroke="1" extrusionOk="0">
                    <a:moveTo>
                      <a:pt x="21338" y="21600"/>
                    </a:moveTo>
                    <a:lnTo>
                      <a:pt x="20365" y="21556"/>
                    </a:lnTo>
                    <a:cubicBezTo>
                      <a:pt x="20465" y="14191"/>
                      <a:pt x="18703" y="8634"/>
                      <a:pt x="15134" y="5038"/>
                    </a:cubicBezTo>
                    <a:cubicBezTo>
                      <a:pt x="12546" y="2435"/>
                      <a:pt x="9886" y="1837"/>
                      <a:pt x="9622" y="1783"/>
                    </a:cubicBezTo>
                    <a:lnTo>
                      <a:pt x="0" y="1734"/>
                    </a:lnTo>
                    <a:lnTo>
                      <a:pt x="0" y="0"/>
                    </a:lnTo>
                    <a:cubicBezTo>
                      <a:pt x="0" y="0"/>
                      <a:pt x="9697" y="49"/>
                      <a:pt x="9697" y="49"/>
                    </a:cubicBezTo>
                    <a:cubicBezTo>
                      <a:pt x="9816" y="69"/>
                      <a:pt x="21600" y="2371"/>
                      <a:pt x="21338" y="21590"/>
                    </a:cubicBezTo>
                    <a:close/>
                  </a:path>
                </a:pathLst>
              </a:custGeom>
              <a:solidFill>
                <a:srgbClr val="9128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534" name="Freeform 35"/>
              <p:cNvSpPr/>
              <p:nvPr/>
            </p:nvSpPr>
            <p:spPr>
              <a:xfrm flipH="1">
                <a:off x="363038" y="0"/>
                <a:ext cx="402777" cy="8582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21217" y="21600"/>
                    </a:moveTo>
                    <a:cubicBezTo>
                      <a:pt x="21000" y="21590"/>
                      <a:pt x="-217" y="20557"/>
                      <a:pt x="256" y="11228"/>
                    </a:cubicBezTo>
                    <a:lnTo>
                      <a:pt x="0" y="10"/>
                    </a:lnTo>
                    <a:lnTo>
                      <a:pt x="1767" y="0"/>
                    </a:lnTo>
                    <a:lnTo>
                      <a:pt x="2029" y="11233"/>
                    </a:lnTo>
                    <a:cubicBezTo>
                      <a:pt x="1847" y="14821"/>
                      <a:pt x="5009" y="17503"/>
                      <a:pt x="11434" y="19222"/>
                    </a:cubicBezTo>
                    <a:cubicBezTo>
                      <a:pt x="16313" y="20526"/>
                      <a:pt x="21333" y="20761"/>
                      <a:pt x="21383" y="20763"/>
                    </a:cubicBezTo>
                    <a:lnTo>
                      <a:pt x="21222" y="21600"/>
                    </a:lnTo>
                    <a:close/>
                  </a:path>
                </a:pathLst>
              </a:custGeom>
              <a:solidFill>
                <a:srgbClr val="9128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535" name="Freeform 36"/>
              <p:cNvSpPr/>
              <p:nvPr/>
            </p:nvSpPr>
            <p:spPr>
              <a:xfrm flipH="1">
                <a:off x="-1" y="821150"/>
                <a:ext cx="762359" cy="8205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66" y="21600"/>
                    </a:moveTo>
                    <a:lnTo>
                      <a:pt x="4" y="10924"/>
                    </a:lnTo>
                    <a:cubicBezTo>
                      <a:pt x="-246" y="1168"/>
                      <a:pt x="10986" y="113"/>
                      <a:pt x="11100" y="103"/>
                    </a:cubicBezTo>
                    <a:lnTo>
                      <a:pt x="11137" y="103"/>
                    </a:lnTo>
                    <a:cubicBezTo>
                      <a:pt x="11137" y="103"/>
                      <a:pt x="21343" y="0"/>
                      <a:pt x="21343" y="0"/>
                    </a:cubicBezTo>
                    <a:lnTo>
                      <a:pt x="21354" y="880"/>
                    </a:lnTo>
                    <a:lnTo>
                      <a:pt x="11169" y="980"/>
                    </a:lnTo>
                    <a:cubicBezTo>
                      <a:pt x="10941" y="1003"/>
                      <a:pt x="8393" y="1276"/>
                      <a:pt x="5917" y="2580"/>
                    </a:cubicBezTo>
                    <a:cubicBezTo>
                      <a:pt x="2517" y="4368"/>
                      <a:pt x="843" y="7171"/>
                      <a:pt x="939" y="10907"/>
                    </a:cubicBezTo>
                    <a:lnTo>
                      <a:pt x="1101" y="21587"/>
                    </a:lnTo>
                    <a:lnTo>
                      <a:pt x="168" y="21600"/>
                    </a:lnTo>
                    <a:close/>
                  </a:path>
                </a:pathLst>
              </a:custGeom>
              <a:solidFill>
                <a:srgbClr val="9128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</p:grpSp>
        <p:grpSp>
          <p:nvGrpSpPr>
            <p:cNvPr id="541" name="Graphic 30"/>
            <p:cNvGrpSpPr/>
            <p:nvPr/>
          </p:nvGrpSpPr>
          <p:grpSpPr>
            <a:xfrm>
              <a:off x="83930" y="307086"/>
              <a:ext cx="332692" cy="375190"/>
              <a:chOff x="0" y="0"/>
              <a:chExt cx="332691" cy="375189"/>
            </a:xfrm>
          </p:grpSpPr>
          <p:sp>
            <p:nvSpPr>
              <p:cNvPr id="537" name="Freeform 25"/>
              <p:cNvSpPr/>
              <p:nvPr/>
            </p:nvSpPr>
            <p:spPr>
              <a:xfrm flipH="1">
                <a:off x="153599" y="101726"/>
                <a:ext cx="105879" cy="1070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608" y="21600"/>
                    </a:moveTo>
                    <a:lnTo>
                      <a:pt x="19" y="14893"/>
                    </a:lnTo>
                    <a:lnTo>
                      <a:pt x="304" y="18256"/>
                    </a:lnTo>
                    <a:lnTo>
                      <a:pt x="0" y="14893"/>
                    </a:lnTo>
                    <a:cubicBezTo>
                      <a:pt x="1521" y="14740"/>
                      <a:pt x="14869" y="13087"/>
                      <a:pt x="14565" y="173"/>
                    </a:cubicBezTo>
                    <a:lnTo>
                      <a:pt x="21220" y="0"/>
                    </a:lnTo>
                    <a:cubicBezTo>
                      <a:pt x="21600" y="15604"/>
                      <a:pt x="7891" y="20947"/>
                      <a:pt x="589" y="21600"/>
                    </a:cubicBezTo>
                    <a:close/>
                  </a:path>
                </a:pathLst>
              </a:custGeom>
              <a:solidFill>
                <a:srgbClr val="9128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538" name="Freeform 26"/>
              <p:cNvSpPr/>
              <p:nvPr/>
            </p:nvSpPr>
            <p:spPr>
              <a:xfrm flipH="1">
                <a:off x="153788" y="175355"/>
                <a:ext cx="178904" cy="108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21373" y="21600"/>
                    </a:moveTo>
                    <a:lnTo>
                      <a:pt x="17407" y="21429"/>
                    </a:lnTo>
                    <a:cubicBezTo>
                      <a:pt x="17588" y="8948"/>
                      <a:pt x="9814" y="6896"/>
                      <a:pt x="8862" y="6706"/>
                    </a:cubicBezTo>
                    <a:lnTo>
                      <a:pt x="0" y="6668"/>
                    </a:lnTo>
                    <a:lnTo>
                      <a:pt x="0" y="0"/>
                    </a:lnTo>
                    <a:cubicBezTo>
                      <a:pt x="0" y="0"/>
                      <a:pt x="9168" y="57"/>
                      <a:pt x="9168" y="57"/>
                    </a:cubicBezTo>
                    <a:cubicBezTo>
                      <a:pt x="13486" y="779"/>
                      <a:pt x="21600" y="6193"/>
                      <a:pt x="21373" y="21600"/>
                    </a:cubicBezTo>
                    <a:close/>
                  </a:path>
                </a:pathLst>
              </a:custGeom>
              <a:solidFill>
                <a:srgbClr val="9128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539" name="Freeform 27"/>
              <p:cNvSpPr/>
              <p:nvPr/>
            </p:nvSpPr>
            <p:spPr>
              <a:xfrm flipH="1">
                <a:off x="81845" y="0"/>
                <a:ext cx="106030" cy="2089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6" h="21600" fill="norm" stroke="1" extrusionOk="0">
                    <a:moveTo>
                      <a:pt x="20813" y="21600"/>
                    </a:moveTo>
                    <a:cubicBezTo>
                      <a:pt x="13523" y="21255"/>
                      <a:pt x="-154" y="18499"/>
                      <a:pt x="230" y="10515"/>
                    </a:cubicBezTo>
                    <a:lnTo>
                      <a:pt x="0" y="39"/>
                    </a:lnTo>
                    <a:lnTo>
                      <a:pt x="6733" y="0"/>
                    </a:lnTo>
                    <a:lnTo>
                      <a:pt x="6963" y="10534"/>
                    </a:lnTo>
                    <a:cubicBezTo>
                      <a:pt x="6656" y="17219"/>
                      <a:pt x="19930" y="18085"/>
                      <a:pt x="21446" y="18164"/>
                    </a:cubicBezTo>
                    <a:lnTo>
                      <a:pt x="20813" y="21600"/>
                    </a:lnTo>
                    <a:close/>
                  </a:path>
                </a:pathLst>
              </a:custGeom>
              <a:solidFill>
                <a:srgbClr val="9128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540" name="Freeform 32"/>
              <p:cNvSpPr/>
              <p:nvPr/>
            </p:nvSpPr>
            <p:spPr>
              <a:xfrm flipH="1">
                <a:off x="-1" y="174783"/>
                <a:ext cx="187060" cy="2004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8" h="21600" fill="norm" stroke="1" extrusionOk="0">
                    <a:moveTo>
                      <a:pt x="157" y="21600"/>
                    </a:moveTo>
                    <a:lnTo>
                      <a:pt x="5" y="11621"/>
                    </a:lnTo>
                    <a:cubicBezTo>
                      <a:pt x="-212" y="3306"/>
                      <a:pt x="7552" y="452"/>
                      <a:pt x="11683" y="103"/>
                    </a:cubicBezTo>
                    <a:lnTo>
                      <a:pt x="11835" y="103"/>
                    </a:lnTo>
                    <a:cubicBezTo>
                      <a:pt x="11835" y="103"/>
                      <a:pt x="21345" y="0"/>
                      <a:pt x="21345" y="0"/>
                    </a:cubicBezTo>
                    <a:lnTo>
                      <a:pt x="21388" y="3603"/>
                    </a:lnTo>
                    <a:lnTo>
                      <a:pt x="11965" y="3696"/>
                    </a:lnTo>
                    <a:cubicBezTo>
                      <a:pt x="10859" y="3809"/>
                      <a:pt x="3648" y="4794"/>
                      <a:pt x="3811" y="11549"/>
                    </a:cubicBezTo>
                    <a:lnTo>
                      <a:pt x="3963" y="21549"/>
                    </a:lnTo>
                    <a:lnTo>
                      <a:pt x="157" y="21600"/>
                    </a:lnTo>
                    <a:close/>
                  </a:path>
                </a:pathLst>
              </a:custGeom>
              <a:solidFill>
                <a:srgbClr val="9128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</p:grpSp>
      </p:grpSp>
      <p:sp>
        <p:nvSpPr>
          <p:cNvPr id="543" name="TextBox 3"/>
          <p:cNvSpPr txBox="1"/>
          <p:nvPr/>
        </p:nvSpPr>
        <p:spPr>
          <a:xfrm>
            <a:off x="6356286" y="4053158"/>
            <a:ext cx="11658729" cy="8248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/>
          <a:p>
            <a:pPr marL="635000" indent="-609600" algn="l">
              <a:lnSpc>
                <a:spcPct val="110000"/>
              </a:lnSpc>
              <a:buSzPct val="103000"/>
              <a:buBlip>
                <a:blip r:embed="rId2"/>
              </a:buBlip>
              <a:defRPr spc="84" sz="49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pPr>
            <a:r>
              <a:t>  Zero-shot prompting</a:t>
            </a:r>
            <a:endParaRPr>
              <a:solidFill>
                <a:schemeClr val="accent1"/>
              </a:solidFill>
            </a:endParaRPr>
          </a:p>
          <a:p>
            <a:pPr marL="635000" indent="-609600" algn="l">
              <a:lnSpc>
                <a:spcPct val="110000"/>
              </a:lnSpc>
              <a:buSzPct val="103000"/>
              <a:buBlip>
                <a:blip r:embed="rId2"/>
              </a:buBlip>
              <a:defRPr spc="84" sz="49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pPr>
            <a:r>
              <a:rPr>
                <a:solidFill>
                  <a:schemeClr val="accent1"/>
                </a:solidFill>
              </a:rPr>
              <a:t>  </a:t>
            </a:r>
            <a:r>
              <a:t>One-shot prompting</a:t>
            </a:r>
          </a:p>
          <a:p>
            <a:pPr marL="635000" indent="-609600" algn="l">
              <a:lnSpc>
                <a:spcPct val="110000"/>
              </a:lnSpc>
              <a:buSzPct val="103000"/>
              <a:buBlip>
                <a:blip r:embed="rId2"/>
              </a:buBlip>
              <a:defRPr spc="84" sz="49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pPr>
            <a:r>
              <a:t>  Few-shot prompting</a:t>
            </a:r>
          </a:p>
          <a:p>
            <a:pPr marL="635000" indent="-609600" algn="l">
              <a:lnSpc>
                <a:spcPct val="110000"/>
              </a:lnSpc>
              <a:buSzPct val="103000"/>
              <a:buBlip>
                <a:blip r:embed="rId2"/>
              </a:buBlip>
              <a:defRPr spc="84" sz="49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pPr>
            <a:r>
              <a:t>  Roleplay prompting</a:t>
            </a:r>
          </a:p>
          <a:p>
            <a:pPr marL="635000" indent="-609600" algn="l">
              <a:lnSpc>
                <a:spcPct val="110000"/>
              </a:lnSpc>
              <a:buSzPct val="103000"/>
              <a:buBlip>
                <a:blip r:embed="rId2"/>
              </a:buBlip>
              <a:defRPr spc="84" sz="49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pPr>
            <a:r>
              <a:t>  Chain of Thought (CoT) prompting</a:t>
            </a:r>
          </a:p>
          <a:p>
            <a:pPr marL="635000" indent="-609600" algn="l">
              <a:lnSpc>
                <a:spcPct val="110000"/>
              </a:lnSpc>
              <a:buSzPct val="103000"/>
              <a:buBlip>
                <a:blip r:embed="rId2"/>
              </a:buBlip>
              <a:defRPr spc="84" sz="49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pPr>
            <a:r>
              <a:t>  Zero-shot CoT prompting</a:t>
            </a:r>
          </a:p>
          <a:p>
            <a:pPr marL="635000" indent="-609600" algn="l">
              <a:lnSpc>
                <a:spcPct val="110000"/>
              </a:lnSpc>
              <a:buSzPct val="103000"/>
              <a:buBlip>
                <a:blip r:embed="rId2"/>
              </a:buBlip>
              <a:defRPr spc="84" sz="49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pPr>
            <a:r>
              <a:t>  Self-Consistency</a:t>
            </a:r>
          </a:p>
          <a:p>
            <a:pPr marL="635000" indent="-609600" algn="l">
              <a:lnSpc>
                <a:spcPct val="110000"/>
              </a:lnSpc>
              <a:buSzPct val="103000"/>
              <a:buBlip>
                <a:blip r:embed="rId2"/>
              </a:buBlip>
              <a:defRPr spc="84" sz="49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pPr>
            <a:r>
              <a:t>  Generated Knowledge</a:t>
            </a:r>
          </a:p>
        </p:txBody>
      </p:sp>
      <p:sp>
        <p:nvSpPr>
          <p:cNvPr id="544" name="TextBox 1"/>
          <p:cNvSpPr txBox="1"/>
          <p:nvPr/>
        </p:nvSpPr>
        <p:spPr>
          <a:xfrm>
            <a:off x="1738998" y="663283"/>
            <a:ext cx="21876564" cy="18567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defTabSz="914400">
              <a:lnSpc>
                <a:spcPct val="100000"/>
              </a:lnSpc>
              <a:defRPr spc="186" sz="93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Prompt Engineering Techniques</a:t>
            </a:r>
          </a:p>
        </p:txBody>
      </p:sp>
      <p:sp>
        <p:nvSpPr>
          <p:cNvPr id="545" name="Freeform 38"/>
          <p:cNvSpPr/>
          <p:nvPr/>
        </p:nvSpPr>
        <p:spPr>
          <a:xfrm rot="16238401">
            <a:off x="225149" y="491720"/>
            <a:ext cx="2052307" cy="194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3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546" name="Freeform 38"/>
          <p:cNvSpPr/>
          <p:nvPr/>
        </p:nvSpPr>
        <p:spPr>
          <a:xfrm rot="16238401">
            <a:off x="1069658" y="1277988"/>
            <a:ext cx="2052308" cy="194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3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5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48" name="Rectangle"/>
          <p:cNvSpPr/>
          <p:nvPr/>
        </p:nvSpPr>
        <p:spPr>
          <a:xfrm>
            <a:off x="7283450" y="4165600"/>
            <a:ext cx="6480151" cy="925868"/>
          </a:xfrm>
          <a:prstGeom prst="rect">
            <a:avLst/>
          </a:prstGeom>
          <a:ln w="762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49" name="Rectangle"/>
          <p:cNvSpPr/>
          <p:nvPr/>
        </p:nvSpPr>
        <p:spPr>
          <a:xfrm>
            <a:off x="7283450" y="7315200"/>
            <a:ext cx="6071678" cy="925868"/>
          </a:xfrm>
          <a:prstGeom prst="rect">
            <a:avLst/>
          </a:prstGeom>
          <a:ln w="762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Freeform 144"/>
          <p:cNvSpPr/>
          <p:nvPr/>
        </p:nvSpPr>
        <p:spPr>
          <a:xfrm>
            <a:off x="12188822" y="0"/>
            <a:ext cx="12187584" cy="137147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500">
                <a:solidFill>
                  <a:srgbClr val="929496"/>
                </a:solidFill>
              </a:defRPr>
            </a:pPr>
          </a:p>
        </p:txBody>
      </p:sp>
      <p:sp>
        <p:nvSpPr>
          <p:cNvPr id="552" name="Freeform 68"/>
          <p:cNvSpPr/>
          <p:nvPr/>
        </p:nvSpPr>
        <p:spPr>
          <a:xfrm>
            <a:off x="1239585" y="2904855"/>
            <a:ext cx="9161457" cy="4802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907" y="0"/>
                </a:moveTo>
                <a:lnTo>
                  <a:pt x="698" y="0"/>
                </a:lnTo>
                <a:cubicBezTo>
                  <a:pt x="313" y="0"/>
                  <a:pt x="0" y="496"/>
                  <a:pt x="0" y="1114"/>
                </a:cubicBezTo>
                <a:lnTo>
                  <a:pt x="0" y="2676"/>
                </a:lnTo>
                <a:lnTo>
                  <a:pt x="157" y="2676"/>
                </a:lnTo>
                <a:lnTo>
                  <a:pt x="157" y="1114"/>
                </a:lnTo>
                <a:cubicBezTo>
                  <a:pt x="157" y="634"/>
                  <a:pt x="399" y="244"/>
                  <a:pt x="698" y="244"/>
                </a:cubicBezTo>
                <a:lnTo>
                  <a:pt x="20907" y="244"/>
                </a:lnTo>
                <a:cubicBezTo>
                  <a:pt x="21206" y="244"/>
                  <a:pt x="21443" y="634"/>
                  <a:pt x="21443" y="1114"/>
                </a:cubicBezTo>
                <a:lnTo>
                  <a:pt x="21443" y="20486"/>
                </a:lnTo>
                <a:cubicBezTo>
                  <a:pt x="21443" y="20966"/>
                  <a:pt x="21206" y="21356"/>
                  <a:pt x="20907" y="21356"/>
                </a:cubicBezTo>
                <a:lnTo>
                  <a:pt x="698" y="21356"/>
                </a:lnTo>
                <a:cubicBezTo>
                  <a:pt x="399" y="21356"/>
                  <a:pt x="157" y="20966"/>
                  <a:pt x="157" y="20486"/>
                </a:cubicBezTo>
                <a:lnTo>
                  <a:pt x="157" y="19111"/>
                </a:lnTo>
                <a:lnTo>
                  <a:pt x="0" y="19111"/>
                </a:lnTo>
                <a:lnTo>
                  <a:pt x="0" y="20486"/>
                </a:lnTo>
                <a:cubicBezTo>
                  <a:pt x="0" y="21104"/>
                  <a:pt x="313" y="21600"/>
                  <a:pt x="698" y="21600"/>
                </a:cubicBezTo>
                <a:lnTo>
                  <a:pt x="20907" y="21600"/>
                </a:lnTo>
                <a:cubicBezTo>
                  <a:pt x="21287" y="21600"/>
                  <a:pt x="21600" y="21104"/>
                  <a:pt x="21600" y="20486"/>
                </a:cubicBezTo>
                <a:lnTo>
                  <a:pt x="21600" y="1114"/>
                </a:lnTo>
                <a:cubicBezTo>
                  <a:pt x="21600" y="496"/>
                  <a:pt x="21287" y="0"/>
                  <a:pt x="20907" y="0"/>
                </a:cubicBezTo>
              </a:path>
            </a:pathLst>
          </a:custGeom>
          <a:solidFill>
            <a:schemeClr val="accent2">
              <a:lumOff val="-7215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500">
                <a:solidFill>
                  <a:srgbClr val="929496"/>
                </a:solidFill>
              </a:defRPr>
            </a:pPr>
          </a:p>
        </p:txBody>
      </p:sp>
      <p:sp>
        <p:nvSpPr>
          <p:cNvPr id="553" name="Freeform 141"/>
          <p:cNvSpPr/>
          <p:nvPr/>
        </p:nvSpPr>
        <p:spPr>
          <a:xfrm>
            <a:off x="10329840" y="4084640"/>
            <a:ext cx="1509311" cy="2569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208" y="0"/>
                </a:moveTo>
                <a:cubicBezTo>
                  <a:pt x="2121" y="0"/>
                  <a:pt x="1051" y="63"/>
                  <a:pt x="0" y="168"/>
                </a:cubicBezTo>
                <a:lnTo>
                  <a:pt x="0" y="21432"/>
                </a:lnTo>
                <a:cubicBezTo>
                  <a:pt x="1051" y="21548"/>
                  <a:pt x="2121" y="21600"/>
                  <a:pt x="3208" y="21600"/>
                </a:cubicBezTo>
                <a:cubicBezTo>
                  <a:pt x="13366" y="21600"/>
                  <a:pt x="21600" y="16771"/>
                  <a:pt x="21600" y="10810"/>
                </a:cubicBezTo>
                <a:cubicBezTo>
                  <a:pt x="21600" y="4840"/>
                  <a:pt x="13366" y="0"/>
                  <a:pt x="3208" y="0"/>
                </a:cubicBezTo>
              </a:path>
            </a:pathLst>
          </a:custGeom>
          <a:solidFill>
            <a:schemeClr val="accent2">
              <a:lumOff val="-7215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500">
                <a:solidFill>
                  <a:srgbClr val="929496"/>
                </a:solidFill>
              </a:defRPr>
            </a:pPr>
          </a:p>
        </p:txBody>
      </p:sp>
      <p:sp>
        <p:nvSpPr>
          <p:cNvPr id="554" name="Freeform 4"/>
          <p:cNvSpPr/>
          <p:nvPr/>
        </p:nvSpPr>
        <p:spPr>
          <a:xfrm>
            <a:off x="10700140" y="4852561"/>
            <a:ext cx="769956" cy="9074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97" y="19300"/>
                </a:moveTo>
                <a:cubicBezTo>
                  <a:pt x="7197" y="19300"/>
                  <a:pt x="6181" y="20078"/>
                  <a:pt x="6038" y="21064"/>
                </a:cubicBezTo>
                <a:lnTo>
                  <a:pt x="15472" y="21064"/>
                </a:lnTo>
                <a:cubicBezTo>
                  <a:pt x="15330" y="20078"/>
                  <a:pt x="14333" y="19300"/>
                  <a:pt x="13114" y="19300"/>
                </a:cubicBezTo>
                <a:close/>
                <a:moveTo>
                  <a:pt x="305" y="2892"/>
                </a:moveTo>
                <a:cubicBezTo>
                  <a:pt x="488" y="2892"/>
                  <a:pt x="610" y="3013"/>
                  <a:pt x="610" y="3169"/>
                </a:cubicBezTo>
                <a:lnTo>
                  <a:pt x="610" y="4760"/>
                </a:lnTo>
                <a:cubicBezTo>
                  <a:pt x="610" y="9964"/>
                  <a:pt x="5001" y="14200"/>
                  <a:pt x="10450" y="14356"/>
                </a:cubicBezTo>
                <a:lnTo>
                  <a:pt x="10450" y="12021"/>
                </a:lnTo>
                <a:cubicBezTo>
                  <a:pt x="6506" y="11883"/>
                  <a:pt x="3355" y="9134"/>
                  <a:pt x="3355" y="5763"/>
                </a:cubicBezTo>
                <a:lnTo>
                  <a:pt x="3355" y="3169"/>
                </a:lnTo>
                <a:cubicBezTo>
                  <a:pt x="3355" y="3013"/>
                  <a:pt x="3517" y="2892"/>
                  <a:pt x="3680" y="2892"/>
                </a:cubicBezTo>
                <a:cubicBezTo>
                  <a:pt x="3863" y="2892"/>
                  <a:pt x="3985" y="3013"/>
                  <a:pt x="3985" y="3169"/>
                </a:cubicBezTo>
                <a:lnTo>
                  <a:pt x="3985" y="5763"/>
                </a:lnTo>
                <a:cubicBezTo>
                  <a:pt x="3985" y="8840"/>
                  <a:pt x="6852" y="11330"/>
                  <a:pt x="10450" y="11468"/>
                </a:cubicBezTo>
                <a:lnTo>
                  <a:pt x="10450" y="9151"/>
                </a:lnTo>
                <a:cubicBezTo>
                  <a:pt x="8376" y="9030"/>
                  <a:pt x="6730" y="7785"/>
                  <a:pt x="6730" y="6264"/>
                </a:cubicBezTo>
                <a:lnTo>
                  <a:pt x="6730" y="3169"/>
                </a:lnTo>
                <a:cubicBezTo>
                  <a:pt x="6730" y="3013"/>
                  <a:pt x="6872" y="2892"/>
                  <a:pt x="7035" y="2892"/>
                </a:cubicBezTo>
                <a:cubicBezTo>
                  <a:pt x="7218" y="2892"/>
                  <a:pt x="7380" y="3013"/>
                  <a:pt x="7380" y="3169"/>
                </a:cubicBezTo>
                <a:lnTo>
                  <a:pt x="7380" y="6264"/>
                </a:lnTo>
                <a:cubicBezTo>
                  <a:pt x="7380" y="7491"/>
                  <a:pt x="8722" y="8494"/>
                  <a:pt x="10450" y="8615"/>
                </a:cubicBezTo>
                <a:lnTo>
                  <a:pt x="10450" y="3169"/>
                </a:lnTo>
                <a:cubicBezTo>
                  <a:pt x="10450" y="3013"/>
                  <a:pt x="10592" y="2892"/>
                  <a:pt x="10755" y="2892"/>
                </a:cubicBezTo>
                <a:cubicBezTo>
                  <a:pt x="10938" y="2892"/>
                  <a:pt x="11060" y="3013"/>
                  <a:pt x="11060" y="3169"/>
                </a:cubicBezTo>
                <a:lnTo>
                  <a:pt x="11060" y="8615"/>
                </a:lnTo>
                <a:cubicBezTo>
                  <a:pt x="12788" y="8494"/>
                  <a:pt x="14150" y="7491"/>
                  <a:pt x="14150" y="6264"/>
                </a:cubicBezTo>
                <a:lnTo>
                  <a:pt x="14150" y="3169"/>
                </a:lnTo>
                <a:cubicBezTo>
                  <a:pt x="14150" y="3013"/>
                  <a:pt x="14293" y="2892"/>
                  <a:pt x="14455" y="2892"/>
                </a:cubicBezTo>
                <a:cubicBezTo>
                  <a:pt x="14638" y="2892"/>
                  <a:pt x="14781" y="3013"/>
                  <a:pt x="14781" y="3169"/>
                </a:cubicBezTo>
                <a:lnTo>
                  <a:pt x="14781" y="6264"/>
                </a:lnTo>
                <a:cubicBezTo>
                  <a:pt x="14781" y="7785"/>
                  <a:pt x="13134" y="9030"/>
                  <a:pt x="11060" y="9151"/>
                </a:cubicBezTo>
                <a:lnTo>
                  <a:pt x="11060" y="11468"/>
                </a:lnTo>
                <a:cubicBezTo>
                  <a:pt x="14659" y="11330"/>
                  <a:pt x="17525" y="8840"/>
                  <a:pt x="17525" y="5763"/>
                </a:cubicBezTo>
                <a:lnTo>
                  <a:pt x="17525" y="3169"/>
                </a:lnTo>
                <a:cubicBezTo>
                  <a:pt x="17525" y="3013"/>
                  <a:pt x="17668" y="2892"/>
                  <a:pt x="17830" y="2892"/>
                </a:cubicBezTo>
                <a:cubicBezTo>
                  <a:pt x="18013" y="2892"/>
                  <a:pt x="18156" y="3013"/>
                  <a:pt x="18156" y="3169"/>
                </a:cubicBezTo>
                <a:lnTo>
                  <a:pt x="18156" y="5763"/>
                </a:lnTo>
                <a:cubicBezTo>
                  <a:pt x="18156" y="9134"/>
                  <a:pt x="15004" y="11883"/>
                  <a:pt x="11060" y="12021"/>
                </a:cubicBezTo>
                <a:lnTo>
                  <a:pt x="11060" y="14356"/>
                </a:lnTo>
                <a:cubicBezTo>
                  <a:pt x="16529" y="14200"/>
                  <a:pt x="20900" y="9964"/>
                  <a:pt x="20900" y="4760"/>
                </a:cubicBezTo>
                <a:lnTo>
                  <a:pt x="20900" y="3169"/>
                </a:lnTo>
                <a:cubicBezTo>
                  <a:pt x="20900" y="3013"/>
                  <a:pt x="21043" y="2892"/>
                  <a:pt x="21205" y="2892"/>
                </a:cubicBezTo>
                <a:cubicBezTo>
                  <a:pt x="21388" y="2892"/>
                  <a:pt x="21510" y="3013"/>
                  <a:pt x="21510" y="3169"/>
                </a:cubicBezTo>
                <a:lnTo>
                  <a:pt x="21510" y="4760"/>
                </a:lnTo>
                <a:cubicBezTo>
                  <a:pt x="21510" y="10258"/>
                  <a:pt x="16875" y="14736"/>
                  <a:pt x="11060" y="14909"/>
                </a:cubicBezTo>
                <a:lnTo>
                  <a:pt x="11060" y="18764"/>
                </a:lnTo>
                <a:lnTo>
                  <a:pt x="13114" y="18764"/>
                </a:lnTo>
                <a:cubicBezTo>
                  <a:pt x="14781" y="18764"/>
                  <a:pt x="16122" y="19906"/>
                  <a:pt x="16122" y="21323"/>
                </a:cubicBezTo>
                <a:cubicBezTo>
                  <a:pt x="16122" y="21479"/>
                  <a:pt x="15980" y="21600"/>
                  <a:pt x="15818" y="21600"/>
                </a:cubicBezTo>
                <a:lnTo>
                  <a:pt x="5693" y="21600"/>
                </a:lnTo>
                <a:cubicBezTo>
                  <a:pt x="5530" y="21600"/>
                  <a:pt x="5367" y="21479"/>
                  <a:pt x="5367" y="21323"/>
                </a:cubicBezTo>
                <a:cubicBezTo>
                  <a:pt x="5367" y="19906"/>
                  <a:pt x="6730" y="18764"/>
                  <a:pt x="8397" y="18764"/>
                </a:cubicBezTo>
                <a:lnTo>
                  <a:pt x="10450" y="18764"/>
                </a:lnTo>
                <a:lnTo>
                  <a:pt x="10450" y="14909"/>
                </a:lnTo>
                <a:cubicBezTo>
                  <a:pt x="4635" y="14736"/>
                  <a:pt x="0" y="10258"/>
                  <a:pt x="0" y="4760"/>
                </a:cubicBezTo>
                <a:lnTo>
                  <a:pt x="0" y="3169"/>
                </a:lnTo>
                <a:cubicBezTo>
                  <a:pt x="0" y="3013"/>
                  <a:pt x="122" y="2892"/>
                  <a:pt x="305" y="2892"/>
                </a:cubicBezTo>
                <a:close/>
                <a:moveTo>
                  <a:pt x="21296" y="0"/>
                </a:moveTo>
                <a:cubicBezTo>
                  <a:pt x="21478" y="0"/>
                  <a:pt x="21600" y="122"/>
                  <a:pt x="21600" y="261"/>
                </a:cubicBezTo>
                <a:lnTo>
                  <a:pt x="21600" y="2005"/>
                </a:lnTo>
                <a:cubicBezTo>
                  <a:pt x="21600" y="2161"/>
                  <a:pt x="21478" y="2266"/>
                  <a:pt x="21296" y="2266"/>
                </a:cubicBezTo>
                <a:cubicBezTo>
                  <a:pt x="21134" y="2266"/>
                  <a:pt x="20992" y="2161"/>
                  <a:pt x="20992" y="2005"/>
                </a:cubicBezTo>
                <a:lnTo>
                  <a:pt x="20992" y="261"/>
                </a:lnTo>
                <a:cubicBezTo>
                  <a:pt x="20992" y="122"/>
                  <a:pt x="21134" y="0"/>
                  <a:pt x="21296" y="0"/>
                </a:cubicBezTo>
                <a:close/>
                <a:moveTo>
                  <a:pt x="17878" y="0"/>
                </a:moveTo>
                <a:cubicBezTo>
                  <a:pt x="18054" y="0"/>
                  <a:pt x="18192" y="122"/>
                  <a:pt x="18192" y="261"/>
                </a:cubicBezTo>
                <a:lnTo>
                  <a:pt x="18192" y="2005"/>
                </a:lnTo>
                <a:cubicBezTo>
                  <a:pt x="18192" y="2161"/>
                  <a:pt x="18054" y="2266"/>
                  <a:pt x="17878" y="2266"/>
                </a:cubicBezTo>
                <a:cubicBezTo>
                  <a:pt x="17721" y="2266"/>
                  <a:pt x="17583" y="2161"/>
                  <a:pt x="17583" y="2005"/>
                </a:cubicBezTo>
                <a:lnTo>
                  <a:pt x="17583" y="261"/>
                </a:lnTo>
                <a:cubicBezTo>
                  <a:pt x="17583" y="122"/>
                  <a:pt x="17721" y="0"/>
                  <a:pt x="17878" y="0"/>
                </a:cubicBezTo>
                <a:close/>
                <a:moveTo>
                  <a:pt x="14469" y="0"/>
                </a:moveTo>
                <a:cubicBezTo>
                  <a:pt x="14645" y="0"/>
                  <a:pt x="14783" y="122"/>
                  <a:pt x="14783" y="261"/>
                </a:cubicBezTo>
                <a:lnTo>
                  <a:pt x="14783" y="2005"/>
                </a:lnTo>
                <a:cubicBezTo>
                  <a:pt x="14783" y="2161"/>
                  <a:pt x="14645" y="2266"/>
                  <a:pt x="14469" y="2266"/>
                </a:cubicBezTo>
                <a:cubicBezTo>
                  <a:pt x="14312" y="2266"/>
                  <a:pt x="14174" y="2161"/>
                  <a:pt x="14174" y="2005"/>
                </a:cubicBezTo>
                <a:lnTo>
                  <a:pt x="14174" y="261"/>
                </a:lnTo>
                <a:cubicBezTo>
                  <a:pt x="14174" y="122"/>
                  <a:pt x="14312" y="0"/>
                  <a:pt x="14469" y="0"/>
                </a:cubicBezTo>
                <a:close/>
                <a:moveTo>
                  <a:pt x="10800" y="0"/>
                </a:moveTo>
                <a:cubicBezTo>
                  <a:pt x="10982" y="0"/>
                  <a:pt x="11104" y="122"/>
                  <a:pt x="11104" y="261"/>
                </a:cubicBezTo>
                <a:lnTo>
                  <a:pt x="11104" y="2005"/>
                </a:lnTo>
                <a:cubicBezTo>
                  <a:pt x="11104" y="2161"/>
                  <a:pt x="10982" y="2266"/>
                  <a:pt x="10800" y="2266"/>
                </a:cubicBezTo>
                <a:cubicBezTo>
                  <a:pt x="10638" y="2266"/>
                  <a:pt x="10496" y="2161"/>
                  <a:pt x="10496" y="2005"/>
                </a:cubicBezTo>
                <a:lnTo>
                  <a:pt x="10496" y="261"/>
                </a:lnTo>
                <a:cubicBezTo>
                  <a:pt x="10496" y="122"/>
                  <a:pt x="10638" y="0"/>
                  <a:pt x="10800" y="0"/>
                </a:cubicBezTo>
                <a:close/>
                <a:moveTo>
                  <a:pt x="7014" y="0"/>
                </a:moveTo>
                <a:cubicBezTo>
                  <a:pt x="7185" y="0"/>
                  <a:pt x="7337" y="122"/>
                  <a:pt x="7337" y="261"/>
                </a:cubicBezTo>
                <a:lnTo>
                  <a:pt x="7337" y="2005"/>
                </a:lnTo>
                <a:cubicBezTo>
                  <a:pt x="7337" y="2161"/>
                  <a:pt x="7185" y="2266"/>
                  <a:pt x="7014" y="2266"/>
                </a:cubicBezTo>
                <a:cubicBezTo>
                  <a:pt x="6861" y="2266"/>
                  <a:pt x="6728" y="2161"/>
                  <a:pt x="6728" y="2005"/>
                </a:cubicBezTo>
                <a:lnTo>
                  <a:pt x="6728" y="261"/>
                </a:lnTo>
                <a:cubicBezTo>
                  <a:pt x="6728" y="122"/>
                  <a:pt x="6861" y="0"/>
                  <a:pt x="7014" y="0"/>
                </a:cubicBezTo>
                <a:close/>
                <a:moveTo>
                  <a:pt x="3723" y="0"/>
                </a:moveTo>
                <a:cubicBezTo>
                  <a:pt x="3900" y="0"/>
                  <a:pt x="4017" y="122"/>
                  <a:pt x="4017" y="261"/>
                </a:cubicBezTo>
                <a:lnTo>
                  <a:pt x="4017" y="2005"/>
                </a:lnTo>
                <a:cubicBezTo>
                  <a:pt x="4017" y="2161"/>
                  <a:pt x="3900" y="2266"/>
                  <a:pt x="3723" y="2266"/>
                </a:cubicBezTo>
                <a:cubicBezTo>
                  <a:pt x="3566" y="2266"/>
                  <a:pt x="3409" y="2161"/>
                  <a:pt x="3409" y="2005"/>
                </a:cubicBezTo>
                <a:lnTo>
                  <a:pt x="3409" y="261"/>
                </a:lnTo>
                <a:cubicBezTo>
                  <a:pt x="3409" y="122"/>
                  <a:pt x="3566" y="0"/>
                  <a:pt x="3723" y="0"/>
                </a:cubicBezTo>
                <a:close/>
                <a:moveTo>
                  <a:pt x="304" y="0"/>
                </a:moveTo>
                <a:cubicBezTo>
                  <a:pt x="486" y="0"/>
                  <a:pt x="608" y="122"/>
                  <a:pt x="608" y="261"/>
                </a:cubicBezTo>
                <a:lnTo>
                  <a:pt x="608" y="2005"/>
                </a:lnTo>
                <a:cubicBezTo>
                  <a:pt x="608" y="2161"/>
                  <a:pt x="486" y="2266"/>
                  <a:pt x="304" y="2266"/>
                </a:cubicBezTo>
                <a:cubicBezTo>
                  <a:pt x="122" y="2266"/>
                  <a:pt x="0" y="2161"/>
                  <a:pt x="0" y="2005"/>
                </a:cubicBezTo>
                <a:lnTo>
                  <a:pt x="0" y="261"/>
                </a:lnTo>
                <a:cubicBezTo>
                  <a:pt x="0" y="122"/>
                  <a:pt x="122" y="0"/>
                  <a:pt x="304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555" name="TextBox 6"/>
          <p:cNvSpPr txBox="1"/>
          <p:nvPr/>
        </p:nvSpPr>
        <p:spPr>
          <a:xfrm>
            <a:off x="2108116" y="2964972"/>
            <a:ext cx="7794726" cy="1148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>
              <a:defRPr spc="102" sz="51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Zero-shot prompting</a:t>
            </a:r>
          </a:p>
        </p:txBody>
      </p:sp>
      <p:sp>
        <p:nvSpPr>
          <p:cNvPr id="556" name="TextBox 14"/>
          <p:cNvSpPr txBox="1"/>
          <p:nvPr/>
        </p:nvSpPr>
        <p:spPr>
          <a:xfrm>
            <a:off x="107499" y="4224264"/>
            <a:ext cx="2286001" cy="2164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defRPr spc="-100" sz="13000">
                <a:solidFill>
                  <a:schemeClr val="accent2">
                    <a:lumOff val="-7215"/>
                  </a:schemeClr>
                </a:solidFill>
              </a:defRPr>
            </a:lvl1pPr>
          </a:lstStyle>
          <a:p>
            <a:pPr/>
            <a:r>
              <a:t>Z</a:t>
            </a:r>
          </a:p>
        </p:txBody>
      </p:sp>
      <p:sp>
        <p:nvSpPr>
          <p:cNvPr id="557" name="กระบวนการที่โมเดลปัญญาประดิษฐ์ได้รับคำสั่งหรือคำถามใหม่ที่ไม่เคยเห็นมาก่อน และสามารถตอบกลับหรือทำงานตามคำสั่งนั้นได้อย่างถูกต้องและเหมาะสมโดยไม่ต้องผ่านการฝึกฝนหรือปรับปรุง…"/>
          <p:cNvSpPr txBox="1"/>
          <p:nvPr/>
        </p:nvSpPr>
        <p:spPr>
          <a:xfrm>
            <a:off x="1893233" y="3989713"/>
            <a:ext cx="8088181" cy="347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20000"/>
              </a:lnSpc>
              <a:defRPr spc="65" sz="3100">
                <a:solidFill>
                  <a:srgbClr val="FFFFFF"/>
                </a:solidFill>
                <a:latin typeface="Kanit ExtraLight"/>
                <a:ea typeface="Kanit ExtraLight"/>
                <a:cs typeface="Kanit ExtraLight"/>
                <a:sym typeface="Kanit ExtraLight"/>
              </a:defRPr>
            </a:pPr>
            <a:r>
              <a:t>กระบวนการที่โมเดลปัญญาประดิษฐ์ได้รับคำสั่งหรือคำถามใหม่ที่ไม่เคยเห็นมาก่อน และสามารถตอบกลับหรือทำงานตามคำสั่งนั้นได้อย่างถูกต้องและเหมาะสมโดยไม่ต้องผ่านการฝึกฝนหรือปรับปรุง</a:t>
            </a:r>
          </a:p>
          <a:p>
            <a:pPr>
              <a:lnSpc>
                <a:spcPct val="120000"/>
              </a:lnSpc>
              <a:defRPr spc="65" sz="3100">
                <a:solidFill>
                  <a:srgbClr val="FFFFFF"/>
                </a:solidFill>
                <a:latin typeface="Kanit ExtraLight"/>
                <a:ea typeface="Kanit ExtraLight"/>
                <a:cs typeface="Kanit ExtraLight"/>
                <a:sym typeface="Kanit ExtraLight"/>
              </a:defRPr>
            </a:pPr>
            <a:r>
              <a:t>โมเดลเพิ่มเติมก่อนหน้านี้</a:t>
            </a:r>
          </a:p>
        </p:txBody>
      </p:sp>
      <p:sp>
        <p:nvSpPr>
          <p:cNvPr id="558" name="ตัวอย่าง อาจให้โมเดล AI เขียนบทความเกี่ยวกับหัวข้อที่มันไม่เคยเห็นมาก่อน โดยไม่ต้องมีตัวอย่างหรือข้อมูลเพิ่มเติมเกี่ยวกับหัวข้อนั้น โมเดลจะใช้ความรู้ที่ได้จากการฝึกฝนกับข้อมูลขนาดใหญ่และสร้างเนื้อหาที่เกี่ยวข้องและสอดคล้องกับคำสั่งที่ได้รับ"/>
          <p:cNvSpPr txBox="1"/>
          <p:nvPr/>
        </p:nvSpPr>
        <p:spPr>
          <a:xfrm>
            <a:off x="522866" y="8103980"/>
            <a:ext cx="10715087" cy="2778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20000"/>
              </a:lnSpc>
              <a:defRPr spc="65" sz="3100">
                <a:solidFill>
                  <a:srgbClr val="FFFFFF"/>
                </a:solidFill>
                <a:latin typeface="Kanit ExtraLight"/>
                <a:ea typeface="Kanit ExtraLight"/>
                <a:cs typeface="Kanit ExtraLight"/>
                <a:sym typeface="Kanit ExtraLight"/>
              </a:defRPr>
            </a:pPr>
            <a:r>
              <a:t>ตัวอย่าง</a:t>
            </a:r>
            <a:r>
              <a:rPr>
                <a:latin typeface="Kanit Bold"/>
                <a:ea typeface="Kanit Bold"/>
                <a:cs typeface="Kanit Bold"/>
                <a:sym typeface="Kanit Bold"/>
              </a:rPr>
              <a:t> </a:t>
            </a:r>
            <a:r>
              <a:t>อาจให้โมเดล AI เขียนบทความเกี่ยวกับหัวข้อที่มันไม่เคยเห็นมาก่อน โดยไม่ต้องมีตัวอย่างหรือข้อมูลเพิ่มเติมเกี่ยวกับหัวข้อนั้น โมเดลจะใช้ความรู้ที่ได้จากการฝึกฝนกับข้อมูลขนาดใหญ่และสร้างเนื้อหาที่เกี่ยวข้องและสอดคล้องกับคำสั่งที่ได้รับ</a:t>
            </a:r>
          </a:p>
        </p:txBody>
      </p:sp>
      <p:sp>
        <p:nvSpPr>
          <p:cNvPr id="559" name="มีประโยชน์ในการลดเวลาและทรัพยากรในการฝึกฝนโมเดลใหม่ๆ และช่วยให้โมเดลสามารถรับมือกับสถานการณ์หรือคำถามที่หลากหลายได้อย่างมีประสิทธิภาพ"/>
          <p:cNvSpPr txBox="1"/>
          <p:nvPr/>
        </p:nvSpPr>
        <p:spPr>
          <a:xfrm>
            <a:off x="454711" y="11160664"/>
            <a:ext cx="10715087" cy="289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20000"/>
              </a:lnSpc>
              <a:defRPr spc="67" sz="3200">
                <a:solidFill>
                  <a:srgbClr val="FFFFFF"/>
                </a:solidFill>
                <a:latin typeface="Kanit ExtraLight"/>
                <a:ea typeface="Kanit ExtraLight"/>
                <a:cs typeface="Kanit ExtraLight"/>
                <a:sym typeface="Kanit ExtraLight"/>
              </a:defRPr>
            </a:lvl1pPr>
          </a:lstStyle>
          <a:p>
            <a:pPr/>
            <a:r>
              <a:t>มีประโยชน์ในการลดเวลาและทรัพยากรในการฝึกฝนโมเดลใหม่ๆ และช่วยให้โมเดลสามารถรับมือกับสถานการณ์หรือคำถามที่หลากหลายได้อย่างมีประสิทธิภาพ</a:t>
            </a:r>
          </a:p>
        </p:txBody>
      </p:sp>
      <p:sp>
        <p:nvSpPr>
          <p:cNvPr id="560" name="ก่อนที่เราจะเริ่มใช้เราต้องรู้ว่า AI chatbot แต่ละตัวมีฐานความรู้อยู่ที่เท่าไหร่ หรือว่ามี database อยู่ที่เท่าไหร่ ซึ่งส่วนใหญ่แล้วไม่รู้ สิ่งนี้สำคัญมาก อย่างเช่นตอนนี้ ChatGPT สมองเขามีความรู้แค่ตุลาคม 2566"/>
          <p:cNvSpPr txBox="1"/>
          <p:nvPr/>
        </p:nvSpPr>
        <p:spPr>
          <a:xfrm>
            <a:off x="13051656" y="4206469"/>
            <a:ext cx="10461918" cy="3456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00000"/>
              </a:lnSpc>
              <a:defRPr spc="4" sz="3500">
                <a:solidFill>
                  <a:srgbClr val="000000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ก่อนที่เราจะเริ่มใช้เราต้องรู้ว่า AI chatbot แต่ละตัวมีฐานความรู้อยู่ที่เท่าไหร่ หรือว่ามี database อยู่ที่เท่าไหร่ ซึ่งส่วนใหญ่แล้วไม่รู้ สิ่งนี้สำคัญมาก อย่างเช่นตอนนี้ ChatGPT สมองเขามีความรู้แค่ตุลาคม 2566</a:t>
            </a:r>
          </a:p>
        </p:txBody>
      </p:sp>
      <p:sp>
        <p:nvSpPr>
          <p:cNvPr id="561" name="TextBox 1"/>
          <p:cNvSpPr txBox="1"/>
          <p:nvPr/>
        </p:nvSpPr>
        <p:spPr>
          <a:xfrm>
            <a:off x="-342254" y="180722"/>
            <a:ext cx="21876563" cy="19075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/>
          <a:p>
            <a:pPr algn="ctr" defTabSz="914400">
              <a:lnSpc>
                <a:spcPct val="100000"/>
              </a:lnSpc>
              <a:defRPr spc="190" sz="95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pPr>
            <a:r>
              <a:t>Prompt Engineering </a:t>
            </a:r>
            <a:r>
              <a:rPr>
                <a:solidFill>
                  <a:srgbClr val="000000"/>
                </a:solidFill>
              </a:rPr>
              <a:t>Techniques (1)</a:t>
            </a:r>
          </a:p>
        </p:txBody>
      </p:sp>
      <p:sp>
        <p:nvSpPr>
          <p:cNvPr id="562" name="Freeform 38"/>
          <p:cNvSpPr/>
          <p:nvPr/>
        </p:nvSpPr>
        <p:spPr>
          <a:xfrm rot="16238401">
            <a:off x="21221403" y="459443"/>
            <a:ext cx="2052308" cy="194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3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563" name="Freeform 38"/>
          <p:cNvSpPr/>
          <p:nvPr/>
        </p:nvSpPr>
        <p:spPr>
          <a:xfrm rot="16238401">
            <a:off x="22065913" y="1245711"/>
            <a:ext cx="2052308" cy="194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3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564" name="Slide Number"/>
          <p:cNvSpPr txBox="1"/>
          <p:nvPr>
            <p:ph type="sldNum" sz="quarter" idx="2"/>
          </p:nvPr>
        </p:nvSpPr>
        <p:spPr>
          <a:xfrm>
            <a:off x="17672261" y="12700000"/>
            <a:ext cx="5686638" cy="736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31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65" name="กรณีตัวอย่าง ChatGPT จะเรียนรู้ข้อมูลตั้งแต่อดีตมาจนถึงตุลาคม 2566 (October 2023) แล้ว ChatGPT ก็สกัดความรู้ไว้ในสมองของ ChatGPT ทีนี้ความเก่ง ChatGPT คือไม่ว่าเราจะถามคำถามอะไรเข้าไปก็ตาม ยากขนาดไหน ChatGPT พยายามจะตอบโดยใช้องค์ความรู้ทั้งหมดที่ ChatGPT"/>
          <p:cNvSpPr txBox="1"/>
          <p:nvPr/>
        </p:nvSpPr>
        <p:spPr>
          <a:xfrm>
            <a:off x="13051656" y="8293146"/>
            <a:ext cx="10461918" cy="413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00000"/>
              </a:lnSpc>
              <a:defRPr spc="4" sz="3500">
                <a:solidFill>
                  <a:srgbClr val="000000"/>
                </a:solidFill>
                <a:latin typeface="Kanit Light"/>
                <a:ea typeface="Kanit Light"/>
                <a:cs typeface="Kanit Light"/>
                <a:sym typeface="Kanit Light"/>
              </a:defRPr>
            </a:pPr>
            <a:r>
              <a:t>กรณีตัวอย่าง ChatGPT จะเรียนรู้ข้อมูลตั้งแต่อดีตมาจนถึงตุลาคม 2566 (October 2023) แล้ว ChatGPT ก็สกัดความรู้ไว้ในสมองของ ChatGPT ทีนี้ความเก่ง ChatGPT คือไม่ว่าเราจะถามคำถามอะไรเข้าไปก็ตาม ยากขนาดไหน ChatGPT พยายามจะตอบโดยใช้องค์ความรู้ทั้งหมดที่ ChatGPT มี </a:t>
            </a:r>
          </a:p>
          <a:p>
            <a:pPr>
              <a:lnSpc>
                <a:spcPct val="100000"/>
              </a:lnSpc>
              <a:defRPr spc="4" sz="3500">
                <a:solidFill>
                  <a:srgbClr val="000000"/>
                </a:solidFill>
                <a:latin typeface="Kanit Light"/>
                <a:ea typeface="Kanit Light"/>
                <a:cs typeface="Kanit Light"/>
                <a:sym typeface="Kanit Light"/>
              </a:defRPr>
            </a:pPr>
            <a:r>
              <a:t>คือถามอะไรก็จะได้คำตอบ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59" grpId="2"/>
      <p:bldP build="whole" bldLvl="1" animBg="1" rev="0" advAuto="0" spid="558" grpId="1"/>
      <p:bldP build="whole" bldLvl="1" animBg="1" rev="0" advAuto="0" spid="565" grpId="4"/>
      <p:bldP build="whole" bldLvl="1" animBg="1" rev="0" advAuto="0" spid="560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bg.psd" descr="bg.psd"/>
          <p:cNvPicPr>
            <a:picLocks noChangeAspect="1"/>
          </p:cNvPicPr>
          <p:nvPr/>
        </p:nvPicPr>
        <p:blipFill>
          <a:blip r:embed="rId2">
            <a:extLst/>
          </a:blip>
          <a:srcRect l="63691" t="0" r="0" b="0"/>
          <a:stretch>
            <a:fillRect/>
          </a:stretch>
        </p:blipFill>
        <p:spPr>
          <a:xfrm flipH="1">
            <a:off x="0" y="-1"/>
            <a:ext cx="10397966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Conector recto 20"/>
          <p:cNvSpPr/>
          <p:nvPr/>
        </p:nvSpPr>
        <p:spPr>
          <a:xfrm>
            <a:off x="16229584" y="5187617"/>
            <a:ext cx="11058759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9" name="Freeform 6"/>
          <p:cNvSpPr/>
          <p:nvPr/>
        </p:nvSpPr>
        <p:spPr>
          <a:xfrm rot="5400000">
            <a:off x="11259414" y="-802108"/>
            <a:ext cx="2799393" cy="37096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480" y="15104"/>
                </a:moveTo>
                <a:lnTo>
                  <a:pt x="7047" y="10974"/>
                </a:lnTo>
                <a:lnTo>
                  <a:pt x="1296" y="11037"/>
                </a:lnTo>
                <a:lnTo>
                  <a:pt x="7439" y="15295"/>
                </a:lnTo>
                <a:close/>
                <a:moveTo>
                  <a:pt x="12914" y="6392"/>
                </a:moveTo>
                <a:lnTo>
                  <a:pt x="7441" y="6328"/>
                </a:lnTo>
                <a:lnTo>
                  <a:pt x="1360" y="10543"/>
                </a:lnTo>
                <a:lnTo>
                  <a:pt x="7190" y="10479"/>
                </a:lnTo>
                <a:close/>
                <a:moveTo>
                  <a:pt x="21600" y="11359"/>
                </a:moveTo>
                <a:lnTo>
                  <a:pt x="21103" y="11712"/>
                </a:lnTo>
                <a:lnTo>
                  <a:pt x="19796" y="10834"/>
                </a:lnTo>
                <a:lnTo>
                  <a:pt x="17688" y="10857"/>
                </a:lnTo>
                <a:lnTo>
                  <a:pt x="18489" y="11395"/>
                </a:lnTo>
                <a:lnTo>
                  <a:pt x="17990" y="11748"/>
                </a:lnTo>
                <a:lnTo>
                  <a:pt x="16679" y="10869"/>
                </a:lnTo>
                <a:lnTo>
                  <a:pt x="7998" y="10964"/>
                </a:lnTo>
                <a:lnTo>
                  <a:pt x="14017" y="15539"/>
                </a:lnTo>
                <a:lnTo>
                  <a:pt x="8114" y="15763"/>
                </a:lnTo>
                <a:lnTo>
                  <a:pt x="12150" y="18560"/>
                </a:lnTo>
                <a:lnTo>
                  <a:pt x="13974" y="18560"/>
                </a:lnTo>
                <a:lnTo>
                  <a:pt x="13974" y="19052"/>
                </a:lnTo>
                <a:lnTo>
                  <a:pt x="12859" y="19052"/>
                </a:lnTo>
                <a:lnTo>
                  <a:pt x="14348" y="20084"/>
                </a:lnTo>
                <a:lnTo>
                  <a:pt x="16169" y="20084"/>
                </a:lnTo>
                <a:lnTo>
                  <a:pt x="16169" y="20578"/>
                </a:lnTo>
                <a:lnTo>
                  <a:pt x="14471" y="20578"/>
                </a:lnTo>
                <a:lnTo>
                  <a:pt x="14359" y="21600"/>
                </a:lnTo>
                <a:lnTo>
                  <a:pt x="13647" y="21562"/>
                </a:lnTo>
                <a:lnTo>
                  <a:pt x="13776" y="20387"/>
                </a:lnTo>
                <a:lnTo>
                  <a:pt x="12246" y="19327"/>
                </a:lnTo>
                <a:lnTo>
                  <a:pt x="12164" y="20075"/>
                </a:lnTo>
                <a:lnTo>
                  <a:pt x="11452" y="20038"/>
                </a:lnTo>
                <a:lnTo>
                  <a:pt x="11581" y="18865"/>
                </a:lnTo>
                <a:lnTo>
                  <a:pt x="7619" y="16120"/>
                </a:lnTo>
                <a:lnTo>
                  <a:pt x="7564" y="20693"/>
                </a:lnTo>
                <a:lnTo>
                  <a:pt x="59" y="15880"/>
                </a:lnTo>
                <a:lnTo>
                  <a:pt x="544" y="15519"/>
                </a:lnTo>
                <a:lnTo>
                  <a:pt x="6864" y="19571"/>
                </a:lnTo>
                <a:lnTo>
                  <a:pt x="6911" y="15629"/>
                </a:lnTo>
                <a:lnTo>
                  <a:pt x="172" y="10957"/>
                </a:lnTo>
                <a:lnTo>
                  <a:pt x="424" y="10784"/>
                </a:lnTo>
                <a:lnTo>
                  <a:pt x="213" y="10639"/>
                </a:lnTo>
                <a:lnTo>
                  <a:pt x="6801" y="6073"/>
                </a:lnTo>
                <a:lnTo>
                  <a:pt x="6467" y="2379"/>
                </a:lnTo>
                <a:lnTo>
                  <a:pt x="493" y="6296"/>
                </a:lnTo>
                <a:lnTo>
                  <a:pt x="0" y="5937"/>
                </a:lnTo>
                <a:lnTo>
                  <a:pt x="7084" y="1293"/>
                </a:lnTo>
                <a:lnTo>
                  <a:pt x="7474" y="5606"/>
                </a:lnTo>
                <a:lnTo>
                  <a:pt x="11622" y="2731"/>
                </a:lnTo>
                <a:lnTo>
                  <a:pt x="11494" y="1561"/>
                </a:lnTo>
                <a:lnTo>
                  <a:pt x="12205" y="1524"/>
                </a:lnTo>
                <a:lnTo>
                  <a:pt x="12287" y="2270"/>
                </a:lnTo>
                <a:lnTo>
                  <a:pt x="13817" y="1210"/>
                </a:lnTo>
                <a:lnTo>
                  <a:pt x="13687" y="37"/>
                </a:lnTo>
                <a:lnTo>
                  <a:pt x="14400" y="0"/>
                </a:lnTo>
                <a:lnTo>
                  <a:pt x="14512" y="1022"/>
                </a:lnTo>
                <a:lnTo>
                  <a:pt x="16210" y="1022"/>
                </a:lnTo>
                <a:lnTo>
                  <a:pt x="16210" y="1514"/>
                </a:lnTo>
                <a:lnTo>
                  <a:pt x="14386" y="1514"/>
                </a:lnTo>
                <a:lnTo>
                  <a:pt x="12897" y="2546"/>
                </a:lnTo>
                <a:lnTo>
                  <a:pt x="14017" y="2546"/>
                </a:lnTo>
                <a:lnTo>
                  <a:pt x="14017" y="3040"/>
                </a:lnTo>
                <a:lnTo>
                  <a:pt x="12185" y="3040"/>
                </a:lnTo>
                <a:lnTo>
                  <a:pt x="8140" y="5844"/>
                </a:lnTo>
                <a:lnTo>
                  <a:pt x="14571" y="5918"/>
                </a:lnTo>
                <a:lnTo>
                  <a:pt x="8196" y="10468"/>
                </a:lnTo>
                <a:lnTo>
                  <a:pt x="16584" y="10376"/>
                </a:lnTo>
                <a:lnTo>
                  <a:pt x="17674" y="9475"/>
                </a:lnTo>
                <a:lnTo>
                  <a:pt x="18222" y="9791"/>
                </a:lnTo>
                <a:lnTo>
                  <a:pt x="17527" y="10366"/>
                </a:lnTo>
                <a:lnTo>
                  <a:pt x="19694" y="10342"/>
                </a:lnTo>
                <a:lnTo>
                  <a:pt x="20788" y="9438"/>
                </a:lnTo>
                <a:lnTo>
                  <a:pt x="21335" y="9755"/>
                </a:lnTo>
                <a:lnTo>
                  <a:pt x="20382" y="10541"/>
                </a:lnTo>
                <a:close/>
              </a:path>
            </a:pathLst>
          </a:custGeom>
          <a:solidFill>
            <a:srgbClr val="9DB69B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30" name="Graphic 386"/>
          <p:cNvSpPr/>
          <p:nvPr/>
        </p:nvSpPr>
        <p:spPr>
          <a:xfrm flipH="1" rot="4500000">
            <a:off x="11683489" y="9892817"/>
            <a:ext cx="2258961" cy="5037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38" h="21474" fill="norm" stroke="1" extrusionOk="0">
                <a:moveTo>
                  <a:pt x="19211" y="8505"/>
                </a:moveTo>
                <a:cubicBezTo>
                  <a:pt x="18586" y="8361"/>
                  <a:pt x="17884" y="8278"/>
                  <a:pt x="17181" y="8281"/>
                </a:cubicBezTo>
                <a:cubicBezTo>
                  <a:pt x="16416" y="8285"/>
                  <a:pt x="15659" y="8399"/>
                  <a:pt x="14990" y="8563"/>
                </a:cubicBezTo>
                <a:cubicBezTo>
                  <a:pt x="14051" y="8792"/>
                  <a:pt x="13270" y="9129"/>
                  <a:pt x="12606" y="9508"/>
                </a:cubicBezTo>
                <a:cubicBezTo>
                  <a:pt x="12541" y="9464"/>
                  <a:pt x="12477" y="9420"/>
                  <a:pt x="12415" y="9376"/>
                </a:cubicBezTo>
                <a:cubicBezTo>
                  <a:pt x="10705" y="8167"/>
                  <a:pt x="9685" y="6765"/>
                  <a:pt x="9389" y="5337"/>
                </a:cubicBezTo>
                <a:cubicBezTo>
                  <a:pt x="9096" y="3914"/>
                  <a:pt x="9502" y="2463"/>
                  <a:pt x="10633" y="1128"/>
                </a:cubicBezTo>
                <a:cubicBezTo>
                  <a:pt x="10913" y="797"/>
                  <a:pt x="11241" y="475"/>
                  <a:pt x="11609" y="162"/>
                </a:cubicBezTo>
                <a:cubicBezTo>
                  <a:pt x="11754" y="40"/>
                  <a:pt x="11342" y="-69"/>
                  <a:pt x="11197" y="54"/>
                </a:cubicBezTo>
                <a:cubicBezTo>
                  <a:pt x="9592" y="1417"/>
                  <a:pt x="8798" y="2960"/>
                  <a:pt x="8819" y="4503"/>
                </a:cubicBezTo>
                <a:cubicBezTo>
                  <a:pt x="8840" y="6043"/>
                  <a:pt x="9672" y="7586"/>
                  <a:pt x="11294" y="8943"/>
                </a:cubicBezTo>
                <a:cubicBezTo>
                  <a:pt x="11584" y="9185"/>
                  <a:pt x="11922" y="9439"/>
                  <a:pt x="12303" y="9689"/>
                </a:cubicBezTo>
                <a:cubicBezTo>
                  <a:pt x="12059" y="9842"/>
                  <a:pt x="11830" y="9999"/>
                  <a:pt x="11618" y="10158"/>
                </a:cubicBezTo>
                <a:cubicBezTo>
                  <a:pt x="9614" y="11661"/>
                  <a:pt x="8543" y="13391"/>
                  <a:pt x="7887" y="15109"/>
                </a:cubicBezTo>
                <a:cubicBezTo>
                  <a:pt x="7868" y="15159"/>
                  <a:pt x="7849" y="15208"/>
                  <a:pt x="7830" y="15258"/>
                </a:cubicBezTo>
                <a:cubicBezTo>
                  <a:pt x="7342" y="15306"/>
                  <a:pt x="6863" y="15376"/>
                  <a:pt x="6407" y="15463"/>
                </a:cubicBezTo>
                <a:cubicBezTo>
                  <a:pt x="4981" y="15734"/>
                  <a:pt x="3717" y="16163"/>
                  <a:pt x="2714" y="16695"/>
                </a:cubicBezTo>
                <a:cubicBezTo>
                  <a:pt x="792" y="17716"/>
                  <a:pt x="-236" y="19097"/>
                  <a:pt x="46" y="20440"/>
                </a:cubicBezTo>
                <a:cubicBezTo>
                  <a:pt x="115" y="20766"/>
                  <a:pt x="258" y="21087"/>
                  <a:pt x="479" y="21399"/>
                </a:cubicBezTo>
                <a:cubicBezTo>
                  <a:pt x="572" y="21531"/>
                  <a:pt x="1034" y="21474"/>
                  <a:pt x="939" y="21342"/>
                </a:cubicBezTo>
                <a:cubicBezTo>
                  <a:pt x="86" y="20143"/>
                  <a:pt x="462" y="18813"/>
                  <a:pt x="1764" y="17709"/>
                </a:cubicBezTo>
                <a:cubicBezTo>
                  <a:pt x="2992" y="16668"/>
                  <a:pt x="5172" y="15760"/>
                  <a:pt x="7753" y="15483"/>
                </a:cubicBezTo>
                <a:cubicBezTo>
                  <a:pt x="7498" y="16212"/>
                  <a:pt x="7353" y="16989"/>
                  <a:pt x="8121" y="17656"/>
                </a:cubicBezTo>
                <a:cubicBezTo>
                  <a:pt x="8810" y="18254"/>
                  <a:pt x="10291" y="18727"/>
                  <a:pt x="11822" y="18518"/>
                </a:cubicBezTo>
                <a:cubicBezTo>
                  <a:pt x="13222" y="18328"/>
                  <a:pt x="14210" y="17652"/>
                  <a:pt x="14145" y="16998"/>
                </a:cubicBezTo>
                <a:cubicBezTo>
                  <a:pt x="14076" y="16300"/>
                  <a:pt x="12957" y="15697"/>
                  <a:pt x="11599" y="15406"/>
                </a:cubicBezTo>
                <a:cubicBezTo>
                  <a:pt x="10566" y="15184"/>
                  <a:pt x="9426" y="15141"/>
                  <a:pt x="8314" y="15217"/>
                </a:cubicBezTo>
                <a:cubicBezTo>
                  <a:pt x="8516" y="14659"/>
                  <a:pt x="8794" y="14105"/>
                  <a:pt x="9103" y="13563"/>
                </a:cubicBezTo>
                <a:cubicBezTo>
                  <a:pt x="9557" y="12767"/>
                  <a:pt x="10137" y="11985"/>
                  <a:pt x="10900" y="11239"/>
                </a:cubicBezTo>
                <a:cubicBezTo>
                  <a:pt x="11382" y="10769"/>
                  <a:pt x="11927" y="10300"/>
                  <a:pt x="12599" y="9875"/>
                </a:cubicBezTo>
                <a:cubicBezTo>
                  <a:pt x="14059" y="10759"/>
                  <a:pt x="16101" y="11503"/>
                  <a:pt x="18611" y="11194"/>
                </a:cubicBezTo>
                <a:cubicBezTo>
                  <a:pt x="19917" y="11033"/>
                  <a:pt x="21082" y="10581"/>
                  <a:pt x="21225" y="9944"/>
                </a:cubicBezTo>
                <a:cubicBezTo>
                  <a:pt x="21364" y="9319"/>
                  <a:pt x="20382" y="8776"/>
                  <a:pt x="19211" y="8506"/>
                </a:cubicBezTo>
                <a:close/>
                <a:moveTo>
                  <a:pt x="8730" y="15408"/>
                </a:moveTo>
                <a:cubicBezTo>
                  <a:pt x="10284" y="15343"/>
                  <a:pt x="11843" y="15562"/>
                  <a:pt x="12864" y="16114"/>
                </a:cubicBezTo>
                <a:cubicBezTo>
                  <a:pt x="13312" y="16356"/>
                  <a:pt x="13626" y="16665"/>
                  <a:pt x="13666" y="16984"/>
                </a:cubicBezTo>
                <a:cubicBezTo>
                  <a:pt x="13704" y="17295"/>
                  <a:pt x="13474" y="17605"/>
                  <a:pt x="13068" y="17855"/>
                </a:cubicBezTo>
                <a:cubicBezTo>
                  <a:pt x="12673" y="18099"/>
                  <a:pt x="12086" y="18290"/>
                  <a:pt x="11420" y="18341"/>
                </a:cubicBezTo>
                <a:cubicBezTo>
                  <a:pt x="10718" y="18395"/>
                  <a:pt x="9998" y="18276"/>
                  <a:pt x="9460" y="18073"/>
                </a:cubicBezTo>
                <a:cubicBezTo>
                  <a:pt x="8099" y="17561"/>
                  <a:pt x="7921" y="16738"/>
                  <a:pt x="8085" y="15990"/>
                </a:cubicBezTo>
                <a:cubicBezTo>
                  <a:pt x="8125" y="15806"/>
                  <a:pt x="8179" y="15622"/>
                  <a:pt x="8238" y="15438"/>
                </a:cubicBezTo>
                <a:cubicBezTo>
                  <a:pt x="8400" y="15426"/>
                  <a:pt x="8564" y="15415"/>
                  <a:pt x="8730" y="15408"/>
                </a:cubicBezTo>
                <a:close/>
                <a:moveTo>
                  <a:pt x="19509" y="10782"/>
                </a:moveTo>
                <a:cubicBezTo>
                  <a:pt x="18346" y="11116"/>
                  <a:pt x="16902" y="11118"/>
                  <a:pt x="15682" y="10845"/>
                </a:cubicBezTo>
                <a:cubicBezTo>
                  <a:pt x="14538" y="10590"/>
                  <a:pt x="13636" y="10162"/>
                  <a:pt x="12894" y="9695"/>
                </a:cubicBezTo>
                <a:cubicBezTo>
                  <a:pt x="13098" y="9577"/>
                  <a:pt x="13308" y="9462"/>
                  <a:pt x="13537" y="9354"/>
                </a:cubicBezTo>
                <a:cubicBezTo>
                  <a:pt x="14521" y="8884"/>
                  <a:pt x="15880" y="8472"/>
                  <a:pt x="17367" y="8499"/>
                </a:cubicBezTo>
                <a:cubicBezTo>
                  <a:pt x="18614" y="8520"/>
                  <a:pt x="19926" y="8839"/>
                  <a:pt x="20508" y="9351"/>
                </a:cubicBezTo>
                <a:cubicBezTo>
                  <a:pt x="21107" y="9881"/>
                  <a:pt x="20576" y="10476"/>
                  <a:pt x="19513" y="10782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31" name="CuadroTexto 13"/>
          <p:cNvSpPr txBox="1"/>
          <p:nvPr/>
        </p:nvSpPr>
        <p:spPr>
          <a:xfrm>
            <a:off x="10424268" y="2894664"/>
            <a:ext cx="13115251" cy="2049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>
              <a:lnSpc>
                <a:spcPct val="90000"/>
              </a:lnSpc>
              <a:defRPr spc="67" sz="9800">
                <a:solidFill>
                  <a:schemeClr val="accent4">
                    <a:satOff val="-3499"/>
                    <a:lumOff val="14068"/>
                  </a:schemeClr>
                </a:solidFill>
                <a:latin typeface="+mn-lt"/>
                <a:ea typeface="+mn-ea"/>
                <a:cs typeface="+mn-cs"/>
                <a:sym typeface="Kanit Medium"/>
              </a:defRPr>
            </a:lvl1pPr>
          </a:lstStyle>
          <a:p>
            <a:pPr/>
            <a:r>
              <a:t>ดร. ดรุณี ปัญจรัตนากร</a:t>
            </a:r>
          </a:p>
        </p:txBody>
      </p:sp>
      <p:sp>
        <p:nvSpPr>
          <p:cNvPr id="132" name="TextBox 15"/>
          <p:cNvSpPr txBox="1"/>
          <p:nvPr/>
        </p:nvSpPr>
        <p:spPr>
          <a:xfrm>
            <a:off x="10972167" y="6670842"/>
            <a:ext cx="12720993" cy="4815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20000"/>
              </a:lnSpc>
              <a:defRPr spc="118" sz="3800">
                <a:latin typeface="Kanit Light"/>
                <a:ea typeface="Kanit Light"/>
                <a:cs typeface="Kanit Light"/>
                <a:sym typeface="Kanit Light"/>
              </a:defRPr>
            </a:pPr>
            <a:r>
              <a:t>ปร.ด. (เทคโนโลยีและสื่อสารการศึกษา), มหาวิทยาลัยนเรศวร</a:t>
            </a:r>
          </a:p>
          <a:p>
            <a:pPr>
              <a:lnSpc>
                <a:spcPct val="120000"/>
              </a:lnSpc>
              <a:defRPr spc="118" sz="3800">
                <a:latin typeface="Kanit Light"/>
                <a:ea typeface="Kanit Light"/>
                <a:cs typeface="Kanit Light"/>
                <a:sym typeface="Kanit Light"/>
              </a:defRPr>
            </a:pPr>
            <a:r>
              <a:t>บ.ธ.ม. (การตลาด), มหาวิทยาลัยราชภัฏสวนดุสิต </a:t>
            </a:r>
          </a:p>
          <a:p>
            <a:pPr>
              <a:lnSpc>
                <a:spcPct val="120000"/>
              </a:lnSpc>
              <a:defRPr spc="118" sz="3800">
                <a:latin typeface="Kanit Light"/>
                <a:ea typeface="Kanit Light"/>
                <a:cs typeface="Kanit Light"/>
                <a:sym typeface="Kanit Light"/>
              </a:defRPr>
            </a:pPr>
            <a:r>
              <a:t>วท.บ (วิทยาการคอมพิวเตอร์), สถาบันราชภัฏสวนดุสิต</a:t>
            </a:r>
          </a:p>
          <a:p>
            <a:pPr>
              <a:lnSpc>
                <a:spcPct val="60000"/>
              </a:lnSpc>
              <a:defRPr spc="118" sz="3800">
                <a:latin typeface="Kanit Light"/>
                <a:ea typeface="Kanit Light"/>
                <a:cs typeface="Kanit Light"/>
                <a:sym typeface="Kanit Light"/>
              </a:defRPr>
            </a:pPr>
          </a:p>
          <a:p>
            <a:pPr>
              <a:lnSpc>
                <a:spcPct val="120000"/>
              </a:lnSpc>
              <a:defRPr spc="118" sz="3800">
                <a:latin typeface="Kanit Light"/>
                <a:ea typeface="Kanit Light"/>
                <a:cs typeface="Kanit Light"/>
                <a:sym typeface="Kanit Light"/>
              </a:defRPr>
            </a:pPr>
            <a:r>
              <a:t>Email: jimdarunee@hotmail.com</a:t>
            </a:r>
          </a:p>
          <a:p>
            <a:pPr>
              <a:lnSpc>
                <a:spcPct val="120000"/>
              </a:lnSpc>
              <a:defRPr spc="118" sz="3800">
                <a:latin typeface="Kanit Light"/>
                <a:ea typeface="Kanit Light"/>
                <a:cs typeface="Kanit Light"/>
                <a:sym typeface="Kanit Light"/>
              </a:defRPr>
            </a:pPr>
            <a:r>
              <a:t>Tel: 081-752-8780</a:t>
            </a:r>
          </a:p>
        </p:txBody>
      </p:sp>
      <p:sp>
        <p:nvSpPr>
          <p:cNvPr id="1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Freeform 144"/>
          <p:cNvSpPr/>
          <p:nvPr/>
        </p:nvSpPr>
        <p:spPr>
          <a:xfrm>
            <a:off x="12188822" y="0"/>
            <a:ext cx="12187584" cy="137147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500">
                <a:solidFill>
                  <a:srgbClr val="929496"/>
                </a:solidFill>
              </a:defRPr>
            </a:pPr>
          </a:p>
        </p:txBody>
      </p:sp>
      <p:grpSp>
        <p:nvGrpSpPr>
          <p:cNvPr id="570" name="pasted-movie.png"/>
          <p:cNvGrpSpPr/>
          <p:nvPr/>
        </p:nvGrpSpPr>
        <p:grpSpPr>
          <a:xfrm>
            <a:off x="12444658" y="3823276"/>
            <a:ext cx="11675911" cy="5649782"/>
            <a:chOff x="0" y="0"/>
            <a:chExt cx="11675909" cy="5649780"/>
          </a:xfrm>
        </p:grpSpPr>
        <p:pic>
          <p:nvPicPr>
            <p:cNvPr id="569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15900" y="139700"/>
              <a:ext cx="11244110" cy="509098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68" name="pasted-movie.png" descr="pasted-movie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1675910" cy="5649781"/>
            </a:xfrm>
            <a:prstGeom prst="rect">
              <a:avLst/>
            </a:prstGeom>
            <a:effectLst/>
          </p:spPr>
        </p:pic>
      </p:grpSp>
      <p:sp>
        <p:nvSpPr>
          <p:cNvPr id="571" name="TextBox 1"/>
          <p:cNvSpPr txBox="1"/>
          <p:nvPr/>
        </p:nvSpPr>
        <p:spPr>
          <a:xfrm>
            <a:off x="-342254" y="180722"/>
            <a:ext cx="21876563" cy="19075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/>
          <a:p>
            <a:pPr algn="ctr" defTabSz="914400">
              <a:lnSpc>
                <a:spcPct val="100000"/>
              </a:lnSpc>
              <a:defRPr spc="190" sz="95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pPr>
            <a:r>
              <a:t>Prompt Engineering </a:t>
            </a:r>
            <a:r>
              <a:rPr>
                <a:solidFill>
                  <a:srgbClr val="000000"/>
                </a:solidFill>
              </a:rPr>
              <a:t>Techniques (2)</a:t>
            </a:r>
          </a:p>
        </p:txBody>
      </p:sp>
      <p:sp>
        <p:nvSpPr>
          <p:cNvPr id="572" name="Freeform 38"/>
          <p:cNvSpPr/>
          <p:nvPr/>
        </p:nvSpPr>
        <p:spPr>
          <a:xfrm rot="16238401">
            <a:off x="21221403" y="459443"/>
            <a:ext cx="2052308" cy="194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3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573" name="Freeform 38"/>
          <p:cNvSpPr/>
          <p:nvPr/>
        </p:nvSpPr>
        <p:spPr>
          <a:xfrm rot="16238401">
            <a:off x="22065913" y="1245711"/>
            <a:ext cx="2052308" cy="194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3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574" name="Slide Number"/>
          <p:cNvSpPr txBox="1"/>
          <p:nvPr>
            <p:ph type="sldNum" sz="quarter" idx="2"/>
          </p:nvPr>
        </p:nvSpPr>
        <p:spPr>
          <a:xfrm>
            <a:off x="18205661" y="12674600"/>
            <a:ext cx="5686638" cy="736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31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75" name="เราเป็นมนุษย์เราจะตอบได้ทันทีเลยว่าเราไม่เคยเห็นกระต่ายที่มีปีกเลย ด้วยประสบการณ์ของเรา ตาเราเห็นกระต่ายมีสี่ขา ไม่มีปีก    ดังนั้นตอบได้ทันทีจากประสบการณ์ของเรา กระต่ายบินไม่ได้แน่นอน"/>
          <p:cNvSpPr txBox="1"/>
          <p:nvPr/>
        </p:nvSpPr>
        <p:spPr>
          <a:xfrm>
            <a:off x="462770" y="10828328"/>
            <a:ext cx="10715086" cy="2034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120000"/>
              </a:lnSpc>
              <a:defRPr spc="63" sz="3000">
                <a:solidFill>
                  <a:srgbClr val="FFFFFF"/>
                </a:solidFill>
                <a:latin typeface="Kanit ExtraLight"/>
                <a:ea typeface="Kanit ExtraLight"/>
                <a:cs typeface="Kanit ExtraLight"/>
                <a:sym typeface="Kanit ExtraLight"/>
              </a:defRPr>
            </a:pPr>
            <a:r>
              <a:t>เราเป็นมนุษย์เราจะตอบได้ทันทีเลยว่าเราไม่เคยเห็นกระต่ายที่มีปีกเลย ด้วยประสบการณ์ของเรา ตาเราเห็นกระต่ายมีสี่ขา ไม่มีปีก   </a:t>
            </a:r>
            <a:br/>
            <a:r>
              <a:t>ดังนั้นตอบได้ทันทีจากประสบการณ์ของเรา กระต่ายบินไม่ได้แน่นอน </a:t>
            </a:r>
          </a:p>
        </p:txBody>
      </p:sp>
      <p:sp>
        <p:nvSpPr>
          <p:cNvPr id="576" name="Freeform 68"/>
          <p:cNvSpPr/>
          <p:nvPr/>
        </p:nvSpPr>
        <p:spPr>
          <a:xfrm>
            <a:off x="1417385" y="8337408"/>
            <a:ext cx="9161457" cy="1736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907" y="0"/>
                </a:moveTo>
                <a:lnTo>
                  <a:pt x="698" y="0"/>
                </a:lnTo>
                <a:cubicBezTo>
                  <a:pt x="313" y="0"/>
                  <a:pt x="0" y="496"/>
                  <a:pt x="0" y="1114"/>
                </a:cubicBezTo>
                <a:lnTo>
                  <a:pt x="0" y="2676"/>
                </a:lnTo>
                <a:lnTo>
                  <a:pt x="157" y="2676"/>
                </a:lnTo>
                <a:lnTo>
                  <a:pt x="157" y="1114"/>
                </a:lnTo>
                <a:cubicBezTo>
                  <a:pt x="157" y="634"/>
                  <a:pt x="399" y="244"/>
                  <a:pt x="698" y="244"/>
                </a:cubicBezTo>
                <a:lnTo>
                  <a:pt x="20907" y="244"/>
                </a:lnTo>
                <a:cubicBezTo>
                  <a:pt x="21206" y="244"/>
                  <a:pt x="21443" y="634"/>
                  <a:pt x="21443" y="1114"/>
                </a:cubicBezTo>
                <a:lnTo>
                  <a:pt x="21443" y="20486"/>
                </a:lnTo>
                <a:cubicBezTo>
                  <a:pt x="21443" y="20966"/>
                  <a:pt x="21206" y="21356"/>
                  <a:pt x="20907" y="21356"/>
                </a:cubicBezTo>
                <a:lnTo>
                  <a:pt x="698" y="21356"/>
                </a:lnTo>
                <a:cubicBezTo>
                  <a:pt x="399" y="21356"/>
                  <a:pt x="157" y="20966"/>
                  <a:pt x="157" y="20486"/>
                </a:cubicBezTo>
                <a:lnTo>
                  <a:pt x="157" y="19111"/>
                </a:lnTo>
                <a:lnTo>
                  <a:pt x="0" y="19111"/>
                </a:lnTo>
                <a:lnTo>
                  <a:pt x="0" y="20486"/>
                </a:lnTo>
                <a:cubicBezTo>
                  <a:pt x="0" y="21104"/>
                  <a:pt x="313" y="21600"/>
                  <a:pt x="698" y="21600"/>
                </a:cubicBezTo>
                <a:lnTo>
                  <a:pt x="20907" y="21600"/>
                </a:lnTo>
                <a:cubicBezTo>
                  <a:pt x="21287" y="21600"/>
                  <a:pt x="21600" y="21104"/>
                  <a:pt x="21600" y="20486"/>
                </a:cubicBezTo>
                <a:lnTo>
                  <a:pt x="21600" y="1114"/>
                </a:lnTo>
                <a:cubicBezTo>
                  <a:pt x="21600" y="496"/>
                  <a:pt x="21287" y="0"/>
                  <a:pt x="20907" y="0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500">
                <a:solidFill>
                  <a:srgbClr val="929496"/>
                </a:solidFill>
              </a:defRPr>
            </a:pPr>
          </a:p>
        </p:txBody>
      </p:sp>
      <p:sp>
        <p:nvSpPr>
          <p:cNvPr id="577" name="TextBox 14"/>
          <p:cNvSpPr txBox="1"/>
          <p:nvPr/>
        </p:nvSpPr>
        <p:spPr>
          <a:xfrm>
            <a:off x="412299" y="8123625"/>
            <a:ext cx="2286001" cy="2164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defRPr spc="-100" sz="13000">
                <a:solidFill>
                  <a:schemeClr val="accent1"/>
                </a:solidFill>
              </a:defRPr>
            </a:lvl1pPr>
          </a:lstStyle>
          <a:p>
            <a:pPr/>
            <a:r>
              <a:t>Z</a:t>
            </a:r>
          </a:p>
        </p:txBody>
      </p:sp>
      <p:sp>
        <p:nvSpPr>
          <p:cNvPr id="578" name="TextBox 6"/>
          <p:cNvSpPr txBox="1"/>
          <p:nvPr/>
        </p:nvSpPr>
        <p:spPr>
          <a:xfrm>
            <a:off x="1625516" y="8650517"/>
            <a:ext cx="7794726" cy="1148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>
              <a:defRPr spc="102" sz="51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กระต่ายที่มีปีกบินได้ไหม</a:t>
            </a:r>
          </a:p>
        </p:txBody>
      </p:sp>
      <p:sp>
        <p:nvSpPr>
          <p:cNvPr id="579" name="การตอบของ ChatGPT มีการดึงหลักการและเหตุผลต่างๆ มาอ้างอิง เสร็จแล้ว ChatGPT ตอบว่ากระต่ายไม่สามารถบินได้จริงๆ  ในการที่เราทำ  Zero-shot prompting แบบนี้ก็ตอบได้"/>
          <p:cNvSpPr txBox="1"/>
          <p:nvPr/>
        </p:nvSpPr>
        <p:spPr>
          <a:xfrm>
            <a:off x="13051656" y="10050935"/>
            <a:ext cx="10461918" cy="199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00000"/>
              </a:lnSpc>
              <a:defRPr spc="4">
                <a:solidFill>
                  <a:srgbClr val="000000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การตอบของ ChatGPT มีการดึงหลักการและเหตุผลต่างๆ มาอ้างอิง เสร็จแล้ว ChatGPT ตอบว่ากระต่ายไม่สามารถบินได้จริงๆ  ในการที่เราทำ  Zero-shot prompting แบบนี้ก็ตอบได้</a:t>
            </a:r>
          </a:p>
        </p:txBody>
      </p:sp>
      <p:sp>
        <p:nvSpPr>
          <p:cNvPr id="580" name="Freeform 68"/>
          <p:cNvSpPr/>
          <p:nvPr/>
        </p:nvSpPr>
        <p:spPr>
          <a:xfrm>
            <a:off x="1239585" y="2904855"/>
            <a:ext cx="9161457" cy="4802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907" y="0"/>
                </a:moveTo>
                <a:lnTo>
                  <a:pt x="698" y="0"/>
                </a:lnTo>
                <a:cubicBezTo>
                  <a:pt x="313" y="0"/>
                  <a:pt x="0" y="496"/>
                  <a:pt x="0" y="1114"/>
                </a:cubicBezTo>
                <a:lnTo>
                  <a:pt x="0" y="2676"/>
                </a:lnTo>
                <a:lnTo>
                  <a:pt x="157" y="2676"/>
                </a:lnTo>
                <a:lnTo>
                  <a:pt x="157" y="1114"/>
                </a:lnTo>
                <a:cubicBezTo>
                  <a:pt x="157" y="634"/>
                  <a:pt x="399" y="244"/>
                  <a:pt x="698" y="244"/>
                </a:cubicBezTo>
                <a:lnTo>
                  <a:pt x="20907" y="244"/>
                </a:lnTo>
                <a:cubicBezTo>
                  <a:pt x="21206" y="244"/>
                  <a:pt x="21443" y="634"/>
                  <a:pt x="21443" y="1114"/>
                </a:cubicBezTo>
                <a:lnTo>
                  <a:pt x="21443" y="20486"/>
                </a:lnTo>
                <a:cubicBezTo>
                  <a:pt x="21443" y="20966"/>
                  <a:pt x="21206" y="21356"/>
                  <a:pt x="20907" y="21356"/>
                </a:cubicBezTo>
                <a:lnTo>
                  <a:pt x="698" y="21356"/>
                </a:lnTo>
                <a:cubicBezTo>
                  <a:pt x="399" y="21356"/>
                  <a:pt x="157" y="20966"/>
                  <a:pt x="157" y="20486"/>
                </a:cubicBezTo>
                <a:lnTo>
                  <a:pt x="157" y="19111"/>
                </a:lnTo>
                <a:lnTo>
                  <a:pt x="0" y="19111"/>
                </a:lnTo>
                <a:lnTo>
                  <a:pt x="0" y="20486"/>
                </a:lnTo>
                <a:cubicBezTo>
                  <a:pt x="0" y="21104"/>
                  <a:pt x="313" y="21600"/>
                  <a:pt x="698" y="21600"/>
                </a:cubicBezTo>
                <a:lnTo>
                  <a:pt x="20907" y="21600"/>
                </a:lnTo>
                <a:cubicBezTo>
                  <a:pt x="21287" y="21600"/>
                  <a:pt x="21600" y="21104"/>
                  <a:pt x="21600" y="20486"/>
                </a:cubicBezTo>
                <a:lnTo>
                  <a:pt x="21600" y="1114"/>
                </a:lnTo>
                <a:cubicBezTo>
                  <a:pt x="21600" y="496"/>
                  <a:pt x="21287" y="0"/>
                  <a:pt x="20907" y="0"/>
                </a:cubicBezTo>
              </a:path>
            </a:pathLst>
          </a:custGeom>
          <a:solidFill>
            <a:schemeClr val="accent2">
              <a:lumOff val="-7215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500">
                <a:solidFill>
                  <a:srgbClr val="929496"/>
                </a:solidFill>
              </a:defRPr>
            </a:pPr>
          </a:p>
        </p:txBody>
      </p:sp>
      <p:sp>
        <p:nvSpPr>
          <p:cNvPr id="581" name="Freeform 141"/>
          <p:cNvSpPr/>
          <p:nvPr/>
        </p:nvSpPr>
        <p:spPr>
          <a:xfrm>
            <a:off x="10329840" y="4084640"/>
            <a:ext cx="1509311" cy="2569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208" y="0"/>
                </a:moveTo>
                <a:cubicBezTo>
                  <a:pt x="2121" y="0"/>
                  <a:pt x="1051" y="63"/>
                  <a:pt x="0" y="168"/>
                </a:cubicBezTo>
                <a:lnTo>
                  <a:pt x="0" y="21432"/>
                </a:lnTo>
                <a:cubicBezTo>
                  <a:pt x="1051" y="21548"/>
                  <a:pt x="2121" y="21600"/>
                  <a:pt x="3208" y="21600"/>
                </a:cubicBezTo>
                <a:cubicBezTo>
                  <a:pt x="13366" y="21600"/>
                  <a:pt x="21600" y="16771"/>
                  <a:pt x="21600" y="10810"/>
                </a:cubicBezTo>
                <a:cubicBezTo>
                  <a:pt x="21600" y="4840"/>
                  <a:pt x="13366" y="0"/>
                  <a:pt x="3208" y="0"/>
                </a:cubicBezTo>
              </a:path>
            </a:pathLst>
          </a:custGeom>
          <a:solidFill>
            <a:schemeClr val="accent2">
              <a:lumOff val="-7215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500">
                <a:solidFill>
                  <a:srgbClr val="929496"/>
                </a:solidFill>
              </a:defRPr>
            </a:pPr>
          </a:p>
        </p:txBody>
      </p:sp>
      <p:sp>
        <p:nvSpPr>
          <p:cNvPr id="582" name="Freeform 4"/>
          <p:cNvSpPr/>
          <p:nvPr/>
        </p:nvSpPr>
        <p:spPr>
          <a:xfrm>
            <a:off x="10700140" y="4852561"/>
            <a:ext cx="769956" cy="9074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97" y="19300"/>
                </a:moveTo>
                <a:cubicBezTo>
                  <a:pt x="7197" y="19300"/>
                  <a:pt x="6181" y="20078"/>
                  <a:pt x="6038" y="21064"/>
                </a:cubicBezTo>
                <a:lnTo>
                  <a:pt x="15472" y="21064"/>
                </a:lnTo>
                <a:cubicBezTo>
                  <a:pt x="15330" y="20078"/>
                  <a:pt x="14333" y="19300"/>
                  <a:pt x="13114" y="19300"/>
                </a:cubicBezTo>
                <a:close/>
                <a:moveTo>
                  <a:pt x="305" y="2892"/>
                </a:moveTo>
                <a:cubicBezTo>
                  <a:pt x="488" y="2892"/>
                  <a:pt x="610" y="3013"/>
                  <a:pt x="610" y="3169"/>
                </a:cubicBezTo>
                <a:lnTo>
                  <a:pt x="610" y="4760"/>
                </a:lnTo>
                <a:cubicBezTo>
                  <a:pt x="610" y="9964"/>
                  <a:pt x="5001" y="14200"/>
                  <a:pt x="10450" y="14356"/>
                </a:cubicBezTo>
                <a:lnTo>
                  <a:pt x="10450" y="12021"/>
                </a:lnTo>
                <a:cubicBezTo>
                  <a:pt x="6506" y="11883"/>
                  <a:pt x="3355" y="9134"/>
                  <a:pt x="3355" y="5763"/>
                </a:cubicBezTo>
                <a:lnTo>
                  <a:pt x="3355" y="3169"/>
                </a:lnTo>
                <a:cubicBezTo>
                  <a:pt x="3355" y="3013"/>
                  <a:pt x="3517" y="2892"/>
                  <a:pt x="3680" y="2892"/>
                </a:cubicBezTo>
                <a:cubicBezTo>
                  <a:pt x="3863" y="2892"/>
                  <a:pt x="3985" y="3013"/>
                  <a:pt x="3985" y="3169"/>
                </a:cubicBezTo>
                <a:lnTo>
                  <a:pt x="3985" y="5763"/>
                </a:lnTo>
                <a:cubicBezTo>
                  <a:pt x="3985" y="8840"/>
                  <a:pt x="6852" y="11330"/>
                  <a:pt x="10450" y="11468"/>
                </a:cubicBezTo>
                <a:lnTo>
                  <a:pt x="10450" y="9151"/>
                </a:lnTo>
                <a:cubicBezTo>
                  <a:pt x="8376" y="9030"/>
                  <a:pt x="6730" y="7785"/>
                  <a:pt x="6730" y="6264"/>
                </a:cubicBezTo>
                <a:lnTo>
                  <a:pt x="6730" y="3169"/>
                </a:lnTo>
                <a:cubicBezTo>
                  <a:pt x="6730" y="3013"/>
                  <a:pt x="6872" y="2892"/>
                  <a:pt x="7035" y="2892"/>
                </a:cubicBezTo>
                <a:cubicBezTo>
                  <a:pt x="7218" y="2892"/>
                  <a:pt x="7380" y="3013"/>
                  <a:pt x="7380" y="3169"/>
                </a:cubicBezTo>
                <a:lnTo>
                  <a:pt x="7380" y="6264"/>
                </a:lnTo>
                <a:cubicBezTo>
                  <a:pt x="7380" y="7491"/>
                  <a:pt x="8722" y="8494"/>
                  <a:pt x="10450" y="8615"/>
                </a:cubicBezTo>
                <a:lnTo>
                  <a:pt x="10450" y="3169"/>
                </a:lnTo>
                <a:cubicBezTo>
                  <a:pt x="10450" y="3013"/>
                  <a:pt x="10592" y="2892"/>
                  <a:pt x="10755" y="2892"/>
                </a:cubicBezTo>
                <a:cubicBezTo>
                  <a:pt x="10938" y="2892"/>
                  <a:pt x="11060" y="3013"/>
                  <a:pt x="11060" y="3169"/>
                </a:cubicBezTo>
                <a:lnTo>
                  <a:pt x="11060" y="8615"/>
                </a:lnTo>
                <a:cubicBezTo>
                  <a:pt x="12788" y="8494"/>
                  <a:pt x="14150" y="7491"/>
                  <a:pt x="14150" y="6264"/>
                </a:cubicBezTo>
                <a:lnTo>
                  <a:pt x="14150" y="3169"/>
                </a:lnTo>
                <a:cubicBezTo>
                  <a:pt x="14150" y="3013"/>
                  <a:pt x="14293" y="2892"/>
                  <a:pt x="14455" y="2892"/>
                </a:cubicBezTo>
                <a:cubicBezTo>
                  <a:pt x="14638" y="2892"/>
                  <a:pt x="14781" y="3013"/>
                  <a:pt x="14781" y="3169"/>
                </a:cubicBezTo>
                <a:lnTo>
                  <a:pt x="14781" y="6264"/>
                </a:lnTo>
                <a:cubicBezTo>
                  <a:pt x="14781" y="7785"/>
                  <a:pt x="13134" y="9030"/>
                  <a:pt x="11060" y="9151"/>
                </a:cubicBezTo>
                <a:lnTo>
                  <a:pt x="11060" y="11468"/>
                </a:lnTo>
                <a:cubicBezTo>
                  <a:pt x="14659" y="11330"/>
                  <a:pt x="17525" y="8840"/>
                  <a:pt x="17525" y="5763"/>
                </a:cubicBezTo>
                <a:lnTo>
                  <a:pt x="17525" y="3169"/>
                </a:lnTo>
                <a:cubicBezTo>
                  <a:pt x="17525" y="3013"/>
                  <a:pt x="17668" y="2892"/>
                  <a:pt x="17830" y="2892"/>
                </a:cubicBezTo>
                <a:cubicBezTo>
                  <a:pt x="18013" y="2892"/>
                  <a:pt x="18156" y="3013"/>
                  <a:pt x="18156" y="3169"/>
                </a:cubicBezTo>
                <a:lnTo>
                  <a:pt x="18156" y="5763"/>
                </a:lnTo>
                <a:cubicBezTo>
                  <a:pt x="18156" y="9134"/>
                  <a:pt x="15004" y="11883"/>
                  <a:pt x="11060" y="12021"/>
                </a:cubicBezTo>
                <a:lnTo>
                  <a:pt x="11060" y="14356"/>
                </a:lnTo>
                <a:cubicBezTo>
                  <a:pt x="16529" y="14200"/>
                  <a:pt x="20900" y="9964"/>
                  <a:pt x="20900" y="4760"/>
                </a:cubicBezTo>
                <a:lnTo>
                  <a:pt x="20900" y="3169"/>
                </a:lnTo>
                <a:cubicBezTo>
                  <a:pt x="20900" y="3013"/>
                  <a:pt x="21043" y="2892"/>
                  <a:pt x="21205" y="2892"/>
                </a:cubicBezTo>
                <a:cubicBezTo>
                  <a:pt x="21388" y="2892"/>
                  <a:pt x="21510" y="3013"/>
                  <a:pt x="21510" y="3169"/>
                </a:cubicBezTo>
                <a:lnTo>
                  <a:pt x="21510" y="4760"/>
                </a:lnTo>
                <a:cubicBezTo>
                  <a:pt x="21510" y="10258"/>
                  <a:pt x="16875" y="14736"/>
                  <a:pt x="11060" y="14909"/>
                </a:cubicBezTo>
                <a:lnTo>
                  <a:pt x="11060" y="18764"/>
                </a:lnTo>
                <a:lnTo>
                  <a:pt x="13114" y="18764"/>
                </a:lnTo>
                <a:cubicBezTo>
                  <a:pt x="14781" y="18764"/>
                  <a:pt x="16122" y="19906"/>
                  <a:pt x="16122" y="21323"/>
                </a:cubicBezTo>
                <a:cubicBezTo>
                  <a:pt x="16122" y="21479"/>
                  <a:pt x="15980" y="21600"/>
                  <a:pt x="15818" y="21600"/>
                </a:cubicBezTo>
                <a:lnTo>
                  <a:pt x="5693" y="21600"/>
                </a:lnTo>
                <a:cubicBezTo>
                  <a:pt x="5530" y="21600"/>
                  <a:pt x="5367" y="21479"/>
                  <a:pt x="5367" y="21323"/>
                </a:cubicBezTo>
                <a:cubicBezTo>
                  <a:pt x="5367" y="19906"/>
                  <a:pt x="6730" y="18764"/>
                  <a:pt x="8397" y="18764"/>
                </a:cubicBezTo>
                <a:lnTo>
                  <a:pt x="10450" y="18764"/>
                </a:lnTo>
                <a:lnTo>
                  <a:pt x="10450" y="14909"/>
                </a:lnTo>
                <a:cubicBezTo>
                  <a:pt x="4635" y="14736"/>
                  <a:pt x="0" y="10258"/>
                  <a:pt x="0" y="4760"/>
                </a:cubicBezTo>
                <a:lnTo>
                  <a:pt x="0" y="3169"/>
                </a:lnTo>
                <a:cubicBezTo>
                  <a:pt x="0" y="3013"/>
                  <a:pt x="122" y="2892"/>
                  <a:pt x="305" y="2892"/>
                </a:cubicBezTo>
                <a:close/>
                <a:moveTo>
                  <a:pt x="21296" y="0"/>
                </a:moveTo>
                <a:cubicBezTo>
                  <a:pt x="21478" y="0"/>
                  <a:pt x="21600" y="122"/>
                  <a:pt x="21600" y="261"/>
                </a:cubicBezTo>
                <a:lnTo>
                  <a:pt x="21600" y="2005"/>
                </a:lnTo>
                <a:cubicBezTo>
                  <a:pt x="21600" y="2161"/>
                  <a:pt x="21478" y="2266"/>
                  <a:pt x="21296" y="2266"/>
                </a:cubicBezTo>
                <a:cubicBezTo>
                  <a:pt x="21134" y="2266"/>
                  <a:pt x="20992" y="2161"/>
                  <a:pt x="20992" y="2005"/>
                </a:cubicBezTo>
                <a:lnTo>
                  <a:pt x="20992" y="261"/>
                </a:lnTo>
                <a:cubicBezTo>
                  <a:pt x="20992" y="122"/>
                  <a:pt x="21134" y="0"/>
                  <a:pt x="21296" y="0"/>
                </a:cubicBezTo>
                <a:close/>
                <a:moveTo>
                  <a:pt x="17878" y="0"/>
                </a:moveTo>
                <a:cubicBezTo>
                  <a:pt x="18054" y="0"/>
                  <a:pt x="18192" y="122"/>
                  <a:pt x="18192" y="261"/>
                </a:cubicBezTo>
                <a:lnTo>
                  <a:pt x="18192" y="2005"/>
                </a:lnTo>
                <a:cubicBezTo>
                  <a:pt x="18192" y="2161"/>
                  <a:pt x="18054" y="2266"/>
                  <a:pt x="17878" y="2266"/>
                </a:cubicBezTo>
                <a:cubicBezTo>
                  <a:pt x="17721" y="2266"/>
                  <a:pt x="17583" y="2161"/>
                  <a:pt x="17583" y="2005"/>
                </a:cubicBezTo>
                <a:lnTo>
                  <a:pt x="17583" y="261"/>
                </a:lnTo>
                <a:cubicBezTo>
                  <a:pt x="17583" y="122"/>
                  <a:pt x="17721" y="0"/>
                  <a:pt x="17878" y="0"/>
                </a:cubicBezTo>
                <a:close/>
                <a:moveTo>
                  <a:pt x="14469" y="0"/>
                </a:moveTo>
                <a:cubicBezTo>
                  <a:pt x="14645" y="0"/>
                  <a:pt x="14783" y="122"/>
                  <a:pt x="14783" y="261"/>
                </a:cubicBezTo>
                <a:lnTo>
                  <a:pt x="14783" y="2005"/>
                </a:lnTo>
                <a:cubicBezTo>
                  <a:pt x="14783" y="2161"/>
                  <a:pt x="14645" y="2266"/>
                  <a:pt x="14469" y="2266"/>
                </a:cubicBezTo>
                <a:cubicBezTo>
                  <a:pt x="14312" y="2266"/>
                  <a:pt x="14174" y="2161"/>
                  <a:pt x="14174" y="2005"/>
                </a:cubicBezTo>
                <a:lnTo>
                  <a:pt x="14174" y="261"/>
                </a:lnTo>
                <a:cubicBezTo>
                  <a:pt x="14174" y="122"/>
                  <a:pt x="14312" y="0"/>
                  <a:pt x="14469" y="0"/>
                </a:cubicBezTo>
                <a:close/>
                <a:moveTo>
                  <a:pt x="10800" y="0"/>
                </a:moveTo>
                <a:cubicBezTo>
                  <a:pt x="10982" y="0"/>
                  <a:pt x="11104" y="122"/>
                  <a:pt x="11104" y="261"/>
                </a:cubicBezTo>
                <a:lnTo>
                  <a:pt x="11104" y="2005"/>
                </a:lnTo>
                <a:cubicBezTo>
                  <a:pt x="11104" y="2161"/>
                  <a:pt x="10982" y="2266"/>
                  <a:pt x="10800" y="2266"/>
                </a:cubicBezTo>
                <a:cubicBezTo>
                  <a:pt x="10638" y="2266"/>
                  <a:pt x="10496" y="2161"/>
                  <a:pt x="10496" y="2005"/>
                </a:cubicBezTo>
                <a:lnTo>
                  <a:pt x="10496" y="261"/>
                </a:lnTo>
                <a:cubicBezTo>
                  <a:pt x="10496" y="122"/>
                  <a:pt x="10638" y="0"/>
                  <a:pt x="10800" y="0"/>
                </a:cubicBezTo>
                <a:close/>
                <a:moveTo>
                  <a:pt x="7014" y="0"/>
                </a:moveTo>
                <a:cubicBezTo>
                  <a:pt x="7185" y="0"/>
                  <a:pt x="7337" y="122"/>
                  <a:pt x="7337" y="261"/>
                </a:cubicBezTo>
                <a:lnTo>
                  <a:pt x="7337" y="2005"/>
                </a:lnTo>
                <a:cubicBezTo>
                  <a:pt x="7337" y="2161"/>
                  <a:pt x="7185" y="2266"/>
                  <a:pt x="7014" y="2266"/>
                </a:cubicBezTo>
                <a:cubicBezTo>
                  <a:pt x="6861" y="2266"/>
                  <a:pt x="6728" y="2161"/>
                  <a:pt x="6728" y="2005"/>
                </a:cubicBezTo>
                <a:lnTo>
                  <a:pt x="6728" y="261"/>
                </a:lnTo>
                <a:cubicBezTo>
                  <a:pt x="6728" y="122"/>
                  <a:pt x="6861" y="0"/>
                  <a:pt x="7014" y="0"/>
                </a:cubicBezTo>
                <a:close/>
                <a:moveTo>
                  <a:pt x="3723" y="0"/>
                </a:moveTo>
                <a:cubicBezTo>
                  <a:pt x="3900" y="0"/>
                  <a:pt x="4017" y="122"/>
                  <a:pt x="4017" y="261"/>
                </a:cubicBezTo>
                <a:lnTo>
                  <a:pt x="4017" y="2005"/>
                </a:lnTo>
                <a:cubicBezTo>
                  <a:pt x="4017" y="2161"/>
                  <a:pt x="3900" y="2266"/>
                  <a:pt x="3723" y="2266"/>
                </a:cubicBezTo>
                <a:cubicBezTo>
                  <a:pt x="3566" y="2266"/>
                  <a:pt x="3409" y="2161"/>
                  <a:pt x="3409" y="2005"/>
                </a:cubicBezTo>
                <a:lnTo>
                  <a:pt x="3409" y="261"/>
                </a:lnTo>
                <a:cubicBezTo>
                  <a:pt x="3409" y="122"/>
                  <a:pt x="3566" y="0"/>
                  <a:pt x="3723" y="0"/>
                </a:cubicBezTo>
                <a:close/>
                <a:moveTo>
                  <a:pt x="304" y="0"/>
                </a:moveTo>
                <a:cubicBezTo>
                  <a:pt x="486" y="0"/>
                  <a:pt x="608" y="122"/>
                  <a:pt x="608" y="261"/>
                </a:cubicBezTo>
                <a:lnTo>
                  <a:pt x="608" y="2005"/>
                </a:lnTo>
                <a:cubicBezTo>
                  <a:pt x="608" y="2161"/>
                  <a:pt x="486" y="2266"/>
                  <a:pt x="304" y="2266"/>
                </a:cubicBezTo>
                <a:cubicBezTo>
                  <a:pt x="122" y="2266"/>
                  <a:pt x="0" y="2161"/>
                  <a:pt x="0" y="2005"/>
                </a:cubicBezTo>
                <a:lnTo>
                  <a:pt x="0" y="261"/>
                </a:lnTo>
                <a:cubicBezTo>
                  <a:pt x="0" y="122"/>
                  <a:pt x="122" y="0"/>
                  <a:pt x="304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583" name="TextBox 6"/>
          <p:cNvSpPr txBox="1"/>
          <p:nvPr/>
        </p:nvSpPr>
        <p:spPr>
          <a:xfrm>
            <a:off x="2108116" y="2964972"/>
            <a:ext cx="7794726" cy="1148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>
              <a:defRPr spc="102" sz="51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Zero-shot prompting</a:t>
            </a:r>
          </a:p>
        </p:txBody>
      </p:sp>
      <p:sp>
        <p:nvSpPr>
          <p:cNvPr id="584" name="TextBox 14"/>
          <p:cNvSpPr txBox="1"/>
          <p:nvPr/>
        </p:nvSpPr>
        <p:spPr>
          <a:xfrm>
            <a:off x="107499" y="4224264"/>
            <a:ext cx="2286001" cy="2164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defRPr spc="-100" sz="13000">
                <a:solidFill>
                  <a:schemeClr val="accent2">
                    <a:lumOff val="-7215"/>
                  </a:schemeClr>
                </a:solidFill>
              </a:defRPr>
            </a:lvl1pPr>
          </a:lstStyle>
          <a:p>
            <a:pPr/>
            <a:r>
              <a:t>Z</a:t>
            </a:r>
          </a:p>
        </p:txBody>
      </p:sp>
      <p:sp>
        <p:nvSpPr>
          <p:cNvPr id="585" name="กระบวนการที่โมเดลปัญญาประดิษฐ์ได้รับคำสั่งหรือคำถามใหม่ที่ไม่เคยเห็นมาก่อน และสามารถตอบกลับหรือทำงานตามคำสั่งนั้นได้อย่างถูกต้องและเหมาะสมโดยไม่ต้องผ่านการฝึกฝนหรือปรับปรุง…"/>
          <p:cNvSpPr txBox="1"/>
          <p:nvPr/>
        </p:nvSpPr>
        <p:spPr>
          <a:xfrm>
            <a:off x="1893233" y="3989713"/>
            <a:ext cx="8088181" cy="347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20000"/>
              </a:lnSpc>
              <a:defRPr spc="65" sz="3100">
                <a:solidFill>
                  <a:srgbClr val="FFFFFF"/>
                </a:solidFill>
                <a:latin typeface="Kanit ExtraLight"/>
                <a:ea typeface="Kanit ExtraLight"/>
                <a:cs typeface="Kanit ExtraLight"/>
                <a:sym typeface="Kanit ExtraLight"/>
              </a:defRPr>
            </a:pPr>
            <a:r>
              <a:t>กระบวนการที่โมเดลปัญญาประดิษฐ์ได้รับคำสั่งหรือคำถามใหม่ที่ไม่เคยเห็นมาก่อน และสามารถตอบกลับหรือทำงานตามคำสั่งนั้นได้อย่างถูกต้องและเหมาะสมโดยไม่ต้องผ่านการฝึกฝนหรือปรับปรุง</a:t>
            </a:r>
          </a:p>
          <a:p>
            <a:pPr>
              <a:lnSpc>
                <a:spcPct val="120000"/>
              </a:lnSpc>
              <a:defRPr spc="65" sz="3100">
                <a:solidFill>
                  <a:srgbClr val="FFFFFF"/>
                </a:solidFill>
                <a:latin typeface="Kanit ExtraLight"/>
                <a:ea typeface="Kanit ExtraLight"/>
                <a:cs typeface="Kanit ExtraLight"/>
                <a:sym typeface="Kanit ExtraLight"/>
              </a:defRPr>
            </a:pPr>
            <a:r>
              <a:t>โมเดลเพิ่มเติมก่อนหน้านี้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79" grpId="3"/>
      <p:bldP build="whole" bldLvl="1" animBg="1" rev="0" advAuto="0" spid="570" grpId="1"/>
      <p:bldP build="whole" bldLvl="1" animBg="1" rev="0" advAuto="0" spid="575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Freeform 144"/>
          <p:cNvSpPr/>
          <p:nvPr/>
        </p:nvSpPr>
        <p:spPr>
          <a:xfrm>
            <a:off x="12188822" y="0"/>
            <a:ext cx="12187584" cy="137147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500">
                <a:solidFill>
                  <a:srgbClr val="929496"/>
                </a:solidFill>
              </a:defRPr>
            </a:pPr>
          </a:p>
        </p:txBody>
      </p:sp>
      <p:sp>
        <p:nvSpPr>
          <p:cNvPr id="590" name="Freeform 210"/>
          <p:cNvSpPr/>
          <p:nvPr/>
        </p:nvSpPr>
        <p:spPr>
          <a:xfrm>
            <a:off x="1170279" y="2770040"/>
            <a:ext cx="9419890" cy="4753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902" y="0"/>
                </a:moveTo>
                <a:lnTo>
                  <a:pt x="698" y="0"/>
                </a:lnTo>
                <a:cubicBezTo>
                  <a:pt x="313" y="0"/>
                  <a:pt x="0" y="504"/>
                  <a:pt x="0" y="1122"/>
                </a:cubicBezTo>
                <a:lnTo>
                  <a:pt x="0" y="2675"/>
                </a:lnTo>
                <a:lnTo>
                  <a:pt x="152" y="2675"/>
                </a:lnTo>
                <a:lnTo>
                  <a:pt x="152" y="1122"/>
                </a:lnTo>
                <a:cubicBezTo>
                  <a:pt x="152" y="642"/>
                  <a:pt x="394" y="252"/>
                  <a:pt x="698" y="252"/>
                </a:cubicBezTo>
                <a:lnTo>
                  <a:pt x="20902" y="252"/>
                </a:lnTo>
                <a:cubicBezTo>
                  <a:pt x="21201" y="252"/>
                  <a:pt x="21448" y="642"/>
                  <a:pt x="21448" y="1122"/>
                </a:cubicBezTo>
                <a:lnTo>
                  <a:pt x="21448" y="20486"/>
                </a:lnTo>
                <a:cubicBezTo>
                  <a:pt x="21448" y="20958"/>
                  <a:pt x="21201" y="21348"/>
                  <a:pt x="20902" y="21348"/>
                </a:cubicBezTo>
                <a:lnTo>
                  <a:pt x="698" y="21348"/>
                </a:lnTo>
                <a:cubicBezTo>
                  <a:pt x="394" y="21348"/>
                  <a:pt x="152" y="20958"/>
                  <a:pt x="152" y="20486"/>
                </a:cubicBezTo>
                <a:lnTo>
                  <a:pt x="152" y="19096"/>
                </a:lnTo>
                <a:lnTo>
                  <a:pt x="0" y="19096"/>
                </a:lnTo>
                <a:lnTo>
                  <a:pt x="0" y="20486"/>
                </a:lnTo>
                <a:cubicBezTo>
                  <a:pt x="0" y="21096"/>
                  <a:pt x="313" y="21600"/>
                  <a:pt x="698" y="21600"/>
                </a:cubicBezTo>
                <a:lnTo>
                  <a:pt x="20902" y="21600"/>
                </a:lnTo>
                <a:cubicBezTo>
                  <a:pt x="21287" y="21600"/>
                  <a:pt x="21600" y="21096"/>
                  <a:pt x="21600" y="20486"/>
                </a:cubicBezTo>
                <a:lnTo>
                  <a:pt x="21600" y="1122"/>
                </a:lnTo>
                <a:cubicBezTo>
                  <a:pt x="21600" y="504"/>
                  <a:pt x="21287" y="0"/>
                  <a:pt x="20902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500">
                <a:solidFill>
                  <a:srgbClr val="929496"/>
                </a:solidFill>
              </a:defRPr>
            </a:pPr>
          </a:p>
        </p:txBody>
      </p:sp>
      <p:sp>
        <p:nvSpPr>
          <p:cNvPr id="591" name="Freeform 277"/>
          <p:cNvSpPr/>
          <p:nvPr/>
        </p:nvSpPr>
        <p:spPr>
          <a:xfrm>
            <a:off x="10540856" y="3862028"/>
            <a:ext cx="1509314" cy="2569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211" y="0"/>
                </a:moveTo>
                <a:cubicBezTo>
                  <a:pt x="2123" y="0"/>
                  <a:pt x="1035" y="52"/>
                  <a:pt x="0" y="168"/>
                </a:cubicBezTo>
                <a:lnTo>
                  <a:pt x="0" y="21443"/>
                </a:lnTo>
                <a:cubicBezTo>
                  <a:pt x="1035" y="21548"/>
                  <a:pt x="2123" y="21600"/>
                  <a:pt x="3211" y="21600"/>
                </a:cubicBezTo>
                <a:cubicBezTo>
                  <a:pt x="13377" y="21600"/>
                  <a:pt x="21600" y="16779"/>
                  <a:pt x="21600" y="10805"/>
                </a:cubicBezTo>
                <a:cubicBezTo>
                  <a:pt x="21600" y="4842"/>
                  <a:pt x="13377" y="0"/>
                  <a:pt x="3211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500">
                <a:solidFill>
                  <a:srgbClr val="929496"/>
                </a:solidFill>
              </a:defRPr>
            </a:pPr>
          </a:p>
        </p:txBody>
      </p:sp>
      <p:sp>
        <p:nvSpPr>
          <p:cNvPr id="592" name="Freeform 31"/>
          <p:cNvSpPr/>
          <p:nvPr/>
        </p:nvSpPr>
        <p:spPr>
          <a:xfrm>
            <a:off x="10791853" y="4643780"/>
            <a:ext cx="1008565" cy="10072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600" fill="norm" stroke="1" extrusionOk="0">
                <a:moveTo>
                  <a:pt x="9394" y="8823"/>
                </a:moveTo>
                <a:cubicBezTo>
                  <a:pt x="9529" y="8739"/>
                  <a:pt x="9680" y="8773"/>
                  <a:pt x="9764" y="8908"/>
                </a:cubicBezTo>
                <a:cubicBezTo>
                  <a:pt x="9764" y="8908"/>
                  <a:pt x="10000" y="9280"/>
                  <a:pt x="10135" y="9449"/>
                </a:cubicBezTo>
                <a:cubicBezTo>
                  <a:pt x="10219" y="9567"/>
                  <a:pt x="10202" y="9720"/>
                  <a:pt x="10101" y="9821"/>
                </a:cubicBezTo>
                <a:cubicBezTo>
                  <a:pt x="10051" y="9855"/>
                  <a:pt x="9983" y="9872"/>
                  <a:pt x="9933" y="9872"/>
                </a:cubicBezTo>
                <a:cubicBezTo>
                  <a:pt x="9849" y="9872"/>
                  <a:pt x="9781" y="9855"/>
                  <a:pt x="9731" y="9770"/>
                </a:cubicBezTo>
                <a:cubicBezTo>
                  <a:pt x="9579" y="9601"/>
                  <a:pt x="9327" y="9195"/>
                  <a:pt x="9310" y="9179"/>
                </a:cubicBezTo>
                <a:cubicBezTo>
                  <a:pt x="9243" y="9060"/>
                  <a:pt x="9276" y="8908"/>
                  <a:pt x="9394" y="8823"/>
                </a:cubicBezTo>
                <a:close/>
                <a:moveTo>
                  <a:pt x="2612" y="3220"/>
                </a:moveTo>
                <a:cubicBezTo>
                  <a:pt x="2361" y="3236"/>
                  <a:pt x="2147" y="3353"/>
                  <a:pt x="1986" y="3453"/>
                </a:cubicBezTo>
                <a:cubicBezTo>
                  <a:pt x="2165" y="3520"/>
                  <a:pt x="2397" y="3586"/>
                  <a:pt x="2630" y="3570"/>
                </a:cubicBezTo>
                <a:cubicBezTo>
                  <a:pt x="2683" y="3570"/>
                  <a:pt x="2737" y="3536"/>
                  <a:pt x="2773" y="3503"/>
                </a:cubicBezTo>
                <a:cubicBezTo>
                  <a:pt x="2790" y="3470"/>
                  <a:pt x="2808" y="3420"/>
                  <a:pt x="2808" y="3386"/>
                </a:cubicBezTo>
                <a:cubicBezTo>
                  <a:pt x="2790" y="3336"/>
                  <a:pt x="2790" y="3286"/>
                  <a:pt x="2737" y="3253"/>
                </a:cubicBezTo>
                <a:cubicBezTo>
                  <a:pt x="2701" y="3236"/>
                  <a:pt x="2647" y="3220"/>
                  <a:pt x="2612" y="3220"/>
                </a:cubicBezTo>
                <a:close/>
                <a:moveTo>
                  <a:pt x="3954" y="3143"/>
                </a:moveTo>
                <a:cubicBezTo>
                  <a:pt x="3865" y="3283"/>
                  <a:pt x="3740" y="3389"/>
                  <a:pt x="3598" y="3442"/>
                </a:cubicBezTo>
                <a:cubicBezTo>
                  <a:pt x="3544" y="3459"/>
                  <a:pt x="3491" y="3459"/>
                  <a:pt x="3437" y="3477"/>
                </a:cubicBezTo>
                <a:cubicBezTo>
                  <a:pt x="3526" y="3652"/>
                  <a:pt x="3580" y="3810"/>
                  <a:pt x="3633" y="3969"/>
                </a:cubicBezTo>
                <a:cubicBezTo>
                  <a:pt x="3740" y="3810"/>
                  <a:pt x="3847" y="3652"/>
                  <a:pt x="3865" y="3494"/>
                </a:cubicBezTo>
                <a:cubicBezTo>
                  <a:pt x="3883" y="3371"/>
                  <a:pt x="3901" y="3266"/>
                  <a:pt x="3954" y="3143"/>
                </a:cubicBezTo>
                <a:close/>
                <a:moveTo>
                  <a:pt x="3634" y="2223"/>
                </a:moveTo>
                <a:cubicBezTo>
                  <a:pt x="3486" y="2345"/>
                  <a:pt x="3339" y="2502"/>
                  <a:pt x="3241" y="2728"/>
                </a:cubicBezTo>
                <a:cubicBezTo>
                  <a:pt x="3225" y="2763"/>
                  <a:pt x="3208" y="2815"/>
                  <a:pt x="3241" y="2868"/>
                </a:cubicBezTo>
                <a:cubicBezTo>
                  <a:pt x="3241" y="2920"/>
                  <a:pt x="3290" y="2955"/>
                  <a:pt x="3323" y="2972"/>
                </a:cubicBezTo>
                <a:cubicBezTo>
                  <a:pt x="3355" y="2972"/>
                  <a:pt x="3421" y="2972"/>
                  <a:pt x="3454" y="2972"/>
                </a:cubicBezTo>
                <a:cubicBezTo>
                  <a:pt x="3503" y="2955"/>
                  <a:pt x="3536" y="2920"/>
                  <a:pt x="3552" y="2868"/>
                </a:cubicBezTo>
                <a:cubicBezTo>
                  <a:pt x="3634" y="2659"/>
                  <a:pt x="3650" y="2415"/>
                  <a:pt x="3634" y="2223"/>
                </a:cubicBezTo>
                <a:close/>
                <a:moveTo>
                  <a:pt x="1470" y="1993"/>
                </a:moveTo>
                <a:cubicBezTo>
                  <a:pt x="1208" y="1993"/>
                  <a:pt x="998" y="2098"/>
                  <a:pt x="840" y="2185"/>
                </a:cubicBezTo>
                <a:cubicBezTo>
                  <a:pt x="998" y="2272"/>
                  <a:pt x="1208" y="2359"/>
                  <a:pt x="1470" y="2359"/>
                </a:cubicBezTo>
                <a:cubicBezTo>
                  <a:pt x="1575" y="2359"/>
                  <a:pt x="1663" y="2272"/>
                  <a:pt x="1663" y="2167"/>
                </a:cubicBezTo>
                <a:cubicBezTo>
                  <a:pt x="1663" y="2115"/>
                  <a:pt x="1628" y="2063"/>
                  <a:pt x="1593" y="2045"/>
                </a:cubicBezTo>
                <a:cubicBezTo>
                  <a:pt x="1558" y="2010"/>
                  <a:pt x="1523" y="2010"/>
                  <a:pt x="1470" y="1993"/>
                </a:cubicBezTo>
                <a:close/>
                <a:moveTo>
                  <a:pt x="18643" y="1150"/>
                </a:moveTo>
                <a:cubicBezTo>
                  <a:pt x="17484" y="3515"/>
                  <a:pt x="15460" y="3585"/>
                  <a:pt x="13470" y="3672"/>
                </a:cubicBezTo>
                <a:cubicBezTo>
                  <a:pt x="12346" y="3724"/>
                  <a:pt x="11152" y="3759"/>
                  <a:pt x="10114" y="4246"/>
                </a:cubicBezTo>
                <a:cubicBezTo>
                  <a:pt x="9370" y="4576"/>
                  <a:pt x="8903" y="5063"/>
                  <a:pt x="8712" y="5672"/>
                </a:cubicBezTo>
                <a:cubicBezTo>
                  <a:pt x="8349" y="6872"/>
                  <a:pt x="9197" y="8211"/>
                  <a:pt x="9214" y="8211"/>
                </a:cubicBezTo>
                <a:cubicBezTo>
                  <a:pt x="9283" y="8350"/>
                  <a:pt x="9249" y="8524"/>
                  <a:pt x="9110" y="8611"/>
                </a:cubicBezTo>
                <a:cubicBezTo>
                  <a:pt x="9076" y="8628"/>
                  <a:pt x="9024" y="8646"/>
                  <a:pt x="8972" y="8646"/>
                </a:cubicBezTo>
                <a:cubicBezTo>
                  <a:pt x="8885" y="8646"/>
                  <a:pt x="8799" y="8593"/>
                  <a:pt x="8747" y="8524"/>
                </a:cubicBezTo>
                <a:cubicBezTo>
                  <a:pt x="8695" y="8454"/>
                  <a:pt x="7778" y="6941"/>
                  <a:pt x="8193" y="5515"/>
                </a:cubicBezTo>
                <a:cubicBezTo>
                  <a:pt x="8263" y="5272"/>
                  <a:pt x="8384" y="5063"/>
                  <a:pt x="8505" y="4872"/>
                </a:cubicBezTo>
                <a:cubicBezTo>
                  <a:pt x="8366" y="4663"/>
                  <a:pt x="8263" y="4402"/>
                  <a:pt x="8159" y="4124"/>
                </a:cubicBezTo>
                <a:cubicBezTo>
                  <a:pt x="7899" y="3359"/>
                  <a:pt x="7588" y="2576"/>
                  <a:pt x="6550" y="2367"/>
                </a:cubicBezTo>
                <a:cubicBezTo>
                  <a:pt x="5910" y="2246"/>
                  <a:pt x="5373" y="2315"/>
                  <a:pt x="4993" y="2611"/>
                </a:cubicBezTo>
                <a:cubicBezTo>
                  <a:pt x="4508" y="2941"/>
                  <a:pt x="4422" y="3463"/>
                  <a:pt x="4405" y="3602"/>
                </a:cubicBezTo>
                <a:cubicBezTo>
                  <a:pt x="4353" y="3915"/>
                  <a:pt x="4180" y="4193"/>
                  <a:pt x="3972" y="4454"/>
                </a:cubicBezTo>
                <a:cubicBezTo>
                  <a:pt x="5045" y="4072"/>
                  <a:pt x="5737" y="4750"/>
                  <a:pt x="5771" y="4767"/>
                </a:cubicBezTo>
                <a:cubicBezTo>
                  <a:pt x="6429" y="5359"/>
                  <a:pt x="6100" y="6020"/>
                  <a:pt x="5719" y="6767"/>
                </a:cubicBezTo>
                <a:cubicBezTo>
                  <a:pt x="5373" y="7411"/>
                  <a:pt x="4958" y="8211"/>
                  <a:pt x="4889" y="9359"/>
                </a:cubicBezTo>
                <a:cubicBezTo>
                  <a:pt x="4820" y="10350"/>
                  <a:pt x="5200" y="11359"/>
                  <a:pt x="5944" y="12228"/>
                </a:cubicBezTo>
                <a:cubicBezTo>
                  <a:pt x="7052" y="13498"/>
                  <a:pt x="8868" y="14298"/>
                  <a:pt x="10927" y="14420"/>
                </a:cubicBezTo>
                <a:cubicBezTo>
                  <a:pt x="13539" y="14576"/>
                  <a:pt x="14699" y="15533"/>
                  <a:pt x="15200" y="16315"/>
                </a:cubicBezTo>
                <a:cubicBezTo>
                  <a:pt x="15685" y="17028"/>
                  <a:pt x="15788" y="17881"/>
                  <a:pt x="15529" y="18681"/>
                </a:cubicBezTo>
                <a:cubicBezTo>
                  <a:pt x="15512" y="18698"/>
                  <a:pt x="15200" y="19759"/>
                  <a:pt x="14007" y="21063"/>
                </a:cubicBezTo>
                <a:cubicBezTo>
                  <a:pt x="14629" y="21011"/>
                  <a:pt x="15494" y="20768"/>
                  <a:pt x="15737" y="20072"/>
                </a:cubicBezTo>
                <a:lnTo>
                  <a:pt x="15529" y="19724"/>
                </a:lnTo>
                <a:cubicBezTo>
                  <a:pt x="15442" y="19602"/>
                  <a:pt x="15477" y="19429"/>
                  <a:pt x="15615" y="19342"/>
                </a:cubicBezTo>
                <a:cubicBezTo>
                  <a:pt x="15737" y="19272"/>
                  <a:pt x="15892" y="19307"/>
                  <a:pt x="15979" y="19446"/>
                </a:cubicBezTo>
                <a:lnTo>
                  <a:pt x="16532" y="20350"/>
                </a:lnTo>
                <a:cubicBezTo>
                  <a:pt x="16775" y="20733"/>
                  <a:pt x="17259" y="20855"/>
                  <a:pt x="17640" y="20611"/>
                </a:cubicBezTo>
                <a:cubicBezTo>
                  <a:pt x="18003" y="20368"/>
                  <a:pt x="18124" y="19881"/>
                  <a:pt x="17899" y="19498"/>
                </a:cubicBezTo>
                <a:lnTo>
                  <a:pt x="17346" y="18576"/>
                </a:lnTo>
                <a:cubicBezTo>
                  <a:pt x="17346" y="18576"/>
                  <a:pt x="17276" y="18420"/>
                  <a:pt x="17346" y="18281"/>
                </a:cubicBezTo>
                <a:cubicBezTo>
                  <a:pt x="17346" y="18263"/>
                  <a:pt x="17363" y="18263"/>
                  <a:pt x="17397" y="18246"/>
                </a:cubicBezTo>
                <a:cubicBezTo>
                  <a:pt x="17397" y="18229"/>
                  <a:pt x="17397" y="18229"/>
                  <a:pt x="17415" y="18229"/>
                </a:cubicBezTo>
                <a:cubicBezTo>
                  <a:pt x="17415" y="18229"/>
                  <a:pt x="17570" y="18124"/>
                  <a:pt x="17726" y="18229"/>
                </a:cubicBezTo>
                <a:lnTo>
                  <a:pt x="18557" y="18889"/>
                </a:lnTo>
                <a:cubicBezTo>
                  <a:pt x="18730" y="19029"/>
                  <a:pt x="18955" y="19081"/>
                  <a:pt x="19145" y="19063"/>
                </a:cubicBezTo>
                <a:cubicBezTo>
                  <a:pt x="19370" y="19029"/>
                  <a:pt x="19560" y="18942"/>
                  <a:pt x="19681" y="18768"/>
                </a:cubicBezTo>
                <a:cubicBezTo>
                  <a:pt x="19820" y="18576"/>
                  <a:pt x="19872" y="18368"/>
                  <a:pt x="19854" y="18176"/>
                </a:cubicBezTo>
                <a:cubicBezTo>
                  <a:pt x="19820" y="17950"/>
                  <a:pt x="19716" y="17759"/>
                  <a:pt x="19560" y="17637"/>
                </a:cubicBezTo>
                <a:lnTo>
                  <a:pt x="18712" y="16959"/>
                </a:lnTo>
                <a:cubicBezTo>
                  <a:pt x="18626" y="16907"/>
                  <a:pt x="18609" y="16802"/>
                  <a:pt x="18643" y="16698"/>
                </a:cubicBezTo>
                <a:cubicBezTo>
                  <a:pt x="18643" y="16681"/>
                  <a:pt x="18626" y="16646"/>
                  <a:pt x="18626" y="16628"/>
                </a:cubicBezTo>
                <a:cubicBezTo>
                  <a:pt x="18678" y="16489"/>
                  <a:pt x="18833" y="16402"/>
                  <a:pt x="18972" y="16455"/>
                </a:cubicBezTo>
                <a:lnTo>
                  <a:pt x="19993" y="16785"/>
                </a:lnTo>
                <a:cubicBezTo>
                  <a:pt x="20183" y="16855"/>
                  <a:pt x="20408" y="16820"/>
                  <a:pt x="20598" y="16733"/>
                </a:cubicBezTo>
                <a:cubicBezTo>
                  <a:pt x="20788" y="16628"/>
                  <a:pt x="20927" y="16455"/>
                  <a:pt x="20996" y="16263"/>
                </a:cubicBezTo>
                <a:cubicBezTo>
                  <a:pt x="21065" y="16055"/>
                  <a:pt x="21031" y="15828"/>
                  <a:pt x="20944" y="15655"/>
                </a:cubicBezTo>
                <a:cubicBezTo>
                  <a:pt x="20840" y="15463"/>
                  <a:pt x="20685" y="15324"/>
                  <a:pt x="20477" y="15255"/>
                </a:cubicBezTo>
                <a:lnTo>
                  <a:pt x="19456" y="14924"/>
                </a:lnTo>
                <a:cubicBezTo>
                  <a:pt x="19318" y="14889"/>
                  <a:pt x="19231" y="14715"/>
                  <a:pt x="19283" y="14576"/>
                </a:cubicBezTo>
                <a:cubicBezTo>
                  <a:pt x="19318" y="14437"/>
                  <a:pt x="19474" y="14368"/>
                  <a:pt x="19612" y="14420"/>
                </a:cubicBezTo>
                <a:lnTo>
                  <a:pt x="20114" y="14559"/>
                </a:lnTo>
                <a:cubicBezTo>
                  <a:pt x="20425" y="14420"/>
                  <a:pt x="20633" y="14211"/>
                  <a:pt x="20737" y="13933"/>
                </a:cubicBezTo>
                <a:cubicBezTo>
                  <a:pt x="20910" y="13341"/>
                  <a:pt x="20685" y="12628"/>
                  <a:pt x="20494" y="12228"/>
                </a:cubicBezTo>
                <a:cubicBezTo>
                  <a:pt x="18211" y="14281"/>
                  <a:pt x="15996" y="13741"/>
                  <a:pt x="15408" y="13533"/>
                </a:cubicBezTo>
                <a:cubicBezTo>
                  <a:pt x="15321" y="13828"/>
                  <a:pt x="15148" y="14072"/>
                  <a:pt x="14872" y="14228"/>
                </a:cubicBezTo>
                <a:cubicBezTo>
                  <a:pt x="14681" y="14368"/>
                  <a:pt x="14456" y="14420"/>
                  <a:pt x="14214" y="14420"/>
                </a:cubicBezTo>
                <a:cubicBezTo>
                  <a:pt x="14110" y="14420"/>
                  <a:pt x="14024" y="14420"/>
                  <a:pt x="13920" y="14402"/>
                </a:cubicBezTo>
                <a:cubicBezTo>
                  <a:pt x="13609" y="14315"/>
                  <a:pt x="13314" y="14107"/>
                  <a:pt x="13141" y="13828"/>
                </a:cubicBezTo>
                <a:lnTo>
                  <a:pt x="12605" y="12889"/>
                </a:lnTo>
                <a:cubicBezTo>
                  <a:pt x="12553" y="12750"/>
                  <a:pt x="12588" y="12576"/>
                  <a:pt x="12709" y="12507"/>
                </a:cubicBezTo>
                <a:cubicBezTo>
                  <a:pt x="12847" y="12437"/>
                  <a:pt x="13003" y="12489"/>
                  <a:pt x="13072" y="12611"/>
                </a:cubicBezTo>
                <a:lnTo>
                  <a:pt x="13609" y="13550"/>
                </a:lnTo>
                <a:cubicBezTo>
                  <a:pt x="13712" y="13707"/>
                  <a:pt x="13851" y="13828"/>
                  <a:pt x="14058" y="13863"/>
                </a:cubicBezTo>
                <a:cubicBezTo>
                  <a:pt x="14249" y="13915"/>
                  <a:pt x="14439" y="13881"/>
                  <a:pt x="14595" y="13776"/>
                </a:cubicBezTo>
                <a:cubicBezTo>
                  <a:pt x="14768" y="13672"/>
                  <a:pt x="14872" y="13515"/>
                  <a:pt x="14923" y="13324"/>
                </a:cubicBezTo>
                <a:cubicBezTo>
                  <a:pt x="14975" y="13133"/>
                  <a:pt x="14941" y="12941"/>
                  <a:pt x="14837" y="12767"/>
                </a:cubicBezTo>
                <a:lnTo>
                  <a:pt x="14318" y="11915"/>
                </a:lnTo>
                <a:cubicBezTo>
                  <a:pt x="14231" y="11794"/>
                  <a:pt x="14266" y="11620"/>
                  <a:pt x="14404" y="11550"/>
                </a:cubicBezTo>
                <a:cubicBezTo>
                  <a:pt x="14474" y="11498"/>
                  <a:pt x="14543" y="11498"/>
                  <a:pt x="14612" y="11515"/>
                </a:cubicBezTo>
                <a:cubicBezTo>
                  <a:pt x="14681" y="11550"/>
                  <a:pt x="14750" y="11567"/>
                  <a:pt x="14785" y="11637"/>
                </a:cubicBezTo>
                <a:lnTo>
                  <a:pt x="15339" y="12559"/>
                </a:lnTo>
                <a:cubicBezTo>
                  <a:pt x="15460" y="12733"/>
                  <a:pt x="15633" y="12872"/>
                  <a:pt x="15840" y="12907"/>
                </a:cubicBezTo>
                <a:cubicBezTo>
                  <a:pt x="16048" y="12959"/>
                  <a:pt x="16273" y="12924"/>
                  <a:pt x="16446" y="12820"/>
                </a:cubicBezTo>
                <a:cubicBezTo>
                  <a:pt x="16827" y="12576"/>
                  <a:pt x="16948" y="12089"/>
                  <a:pt x="16705" y="11724"/>
                </a:cubicBezTo>
                <a:lnTo>
                  <a:pt x="16135" y="10802"/>
                </a:lnTo>
                <a:lnTo>
                  <a:pt x="16135" y="10785"/>
                </a:lnTo>
                <a:cubicBezTo>
                  <a:pt x="16117" y="10750"/>
                  <a:pt x="16117" y="10698"/>
                  <a:pt x="16117" y="10646"/>
                </a:cubicBezTo>
                <a:cubicBezTo>
                  <a:pt x="16117" y="10628"/>
                  <a:pt x="16117" y="10594"/>
                  <a:pt x="16117" y="10594"/>
                </a:cubicBezTo>
                <a:cubicBezTo>
                  <a:pt x="16117" y="10576"/>
                  <a:pt x="16117" y="10576"/>
                  <a:pt x="16117" y="10559"/>
                </a:cubicBezTo>
                <a:cubicBezTo>
                  <a:pt x="16135" y="10524"/>
                  <a:pt x="16169" y="10507"/>
                  <a:pt x="16204" y="10472"/>
                </a:cubicBezTo>
                <a:cubicBezTo>
                  <a:pt x="16221" y="10454"/>
                  <a:pt x="16221" y="10437"/>
                  <a:pt x="16238" y="10437"/>
                </a:cubicBezTo>
                <a:cubicBezTo>
                  <a:pt x="16238" y="10420"/>
                  <a:pt x="16238" y="10437"/>
                  <a:pt x="16238" y="10420"/>
                </a:cubicBezTo>
                <a:cubicBezTo>
                  <a:pt x="16290" y="10402"/>
                  <a:pt x="16325" y="10402"/>
                  <a:pt x="16359" y="10402"/>
                </a:cubicBezTo>
                <a:cubicBezTo>
                  <a:pt x="16394" y="10402"/>
                  <a:pt x="16429" y="10402"/>
                  <a:pt x="16446" y="10402"/>
                </a:cubicBezTo>
                <a:cubicBezTo>
                  <a:pt x="16446" y="10402"/>
                  <a:pt x="16446" y="10402"/>
                  <a:pt x="16463" y="10402"/>
                </a:cubicBezTo>
                <a:lnTo>
                  <a:pt x="17605" y="10802"/>
                </a:lnTo>
                <a:cubicBezTo>
                  <a:pt x="18072" y="10994"/>
                  <a:pt x="18626" y="10750"/>
                  <a:pt x="18799" y="10246"/>
                </a:cubicBezTo>
                <a:cubicBezTo>
                  <a:pt x="18972" y="9776"/>
                  <a:pt x="18730" y="9220"/>
                  <a:pt x="18245" y="9046"/>
                </a:cubicBezTo>
                <a:lnTo>
                  <a:pt x="17103" y="8628"/>
                </a:lnTo>
                <a:cubicBezTo>
                  <a:pt x="17086" y="8611"/>
                  <a:pt x="17069" y="8593"/>
                  <a:pt x="17051" y="8576"/>
                </a:cubicBezTo>
                <a:cubicBezTo>
                  <a:pt x="17034" y="8576"/>
                  <a:pt x="17000" y="8541"/>
                  <a:pt x="17000" y="8524"/>
                </a:cubicBezTo>
                <a:cubicBezTo>
                  <a:pt x="16965" y="8489"/>
                  <a:pt x="16948" y="8454"/>
                  <a:pt x="16948" y="8420"/>
                </a:cubicBezTo>
                <a:cubicBezTo>
                  <a:pt x="16948" y="8402"/>
                  <a:pt x="16930" y="8402"/>
                  <a:pt x="16930" y="8367"/>
                </a:cubicBezTo>
                <a:cubicBezTo>
                  <a:pt x="16930" y="8350"/>
                  <a:pt x="16948" y="8333"/>
                  <a:pt x="16948" y="8333"/>
                </a:cubicBezTo>
                <a:cubicBezTo>
                  <a:pt x="16948" y="8315"/>
                  <a:pt x="16948" y="8298"/>
                  <a:pt x="16948" y="8280"/>
                </a:cubicBezTo>
                <a:cubicBezTo>
                  <a:pt x="16948" y="8263"/>
                  <a:pt x="16965" y="8263"/>
                  <a:pt x="16982" y="8228"/>
                </a:cubicBezTo>
                <a:cubicBezTo>
                  <a:pt x="17000" y="8211"/>
                  <a:pt x="17017" y="8176"/>
                  <a:pt x="17051" y="8159"/>
                </a:cubicBezTo>
                <a:cubicBezTo>
                  <a:pt x="17086" y="8141"/>
                  <a:pt x="17103" y="8124"/>
                  <a:pt x="17138" y="8107"/>
                </a:cubicBezTo>
                <a:cubicBezTo>
                  <a:pt x="17155" y="8107"/>
                  <a:pt x="17173" y="8107"/>
                  <a:pt x="17190" y="8107"/>
                </a:cubicBezTo>
                <a:lnTo>
                  <a:pt x="18401" y="8107"/>
                </a:lnTo>
                <a:cubicBezTo>
                  <a:pt x="18920" y="8107"/>
                  <a:pt x="19352" y="7672"/>
                  <a:pt x="19352" y="7150"/>
                </a:cubicBezTo>
                <a:cubicBezTo>
                  <a:pt x="19352" y="6646"/>
                  <a:pt x="18920" y="6211"/>
                  <a:pt x="18401" y="6211"/>
                </a:cubicBezTo>
                <a:lnTo>
                  <a:pt x="17190" y="6211"/>
                </a:lnTo>
                <a:cubicBezTo>
                  <a:pt x="17173" y="6211"/>
                  <a:pt x="17155" y="6193"/>
                  <a:pt x="17138" y="6176"/>
                </a:cubicBezTo>
                <a:cubicBezTo>
                  <a:pt x="17103" y="6176"/>
                  <a:pt x="17069" y="6176"/>
                  <a:pt x="17051" y="6141"/>
                </a:cubicBezTo>
                <a:cubicBezTo>
                  <a:pt x="17017" y="6124"/>
                  <a:pt x="17000" y="6089"/>
                  <a:pt x="16982" y="6072"/>
                </a:cubicBezTo>
                <a:cubicBezTo>
                  <a:pt x="16965" y="6054"/>
                  <a:pt x="16948" y="6037"/>
                  <a:pt x="16948" y="6020"/>
                </a:cubicBezTo>
                <a:cubicBezTo>
                  <a:pt x="16948" y="6002"/>
                  <a:pt x="16948" y="5985"/>
                  <a:pt x="16948" y="5985"/>
                </a:cubicBezTo>
                <a:cubicBezTo>
                  <a:pt x="16948" y="5967"/>
                  <a:pt x="16930" y="5950"/>
                  <a:pt x="16930" y="5933"/>
                </a:cubicBezTo>
                <a:cubicBezTo>
                  <a:pt x="16930" y="5915"/>
                  <a:pt x="16948" y="5898"/>
                  <a:pt x="16948" y="5880"/>
                </a:cubicBezTo>
                <a:cubicBezTo>
                  <a:pt x="16948" y="5846"/>
                  <a:pt x="16965" y="5811"/>
                  <a:pt x="17000" y="5776"/>
                </a:cubicBezTo>
                <a:cubicBezTo>
                  <a:pt x="17000" y="5759"/>
                  <a:pt x="17034" y="5741"/>
                  <a:pt x="17069" y="5724"/>
                </a:cubicBezTo>
                <a:cubicBezTo>
                  <a:pt x="17086" y="5706"/>
                  <a:pt x="17086" y="5689"/>
                  <a:pt x="17121" y="5672"/>
                </a:cubicBezTo>
                <a:cubicBezTo>
                  <a:pt x="18297" y="5289"/>
                  <a:pt x="19006" y="4698"/>
                  <a:pt x="19249" y="3898"/>
                </a:cubicBezTo>
                <a:cubicBezTo>
                  <a:pt x="19577" y="2872"/>
                  <a:pt x="19006" y="1724"/>
                  <a:pt x="18643" y="1150"/>
                </a:cubicBezTo>
                <a:close/>
                <a:moveTo>
                  <a:pt x="2425" y="920"/>
                </a:moveTo>
                <a:cubicBezTo>
                  <a:pt x="2314" y="1063"/>
                  <a:pt x="2186" y="1261"/>
                  <a:pt x="2139" y="1512"/>
                </a:cubicBezTo>
                <a:cubicBezTo>
                  <a:pt x="2139" y="1566"/>
                  <a:pt x="2139" y="1620"/>
                  <a:pt x="2155" y="1655"/>
                </a:cubicBezTo>
                <a:cubicBezTo>
                  <a:pt x="2186" y="1691"/>
                  <a:pt x="2218" y="1727"/>
                  <a:pt x="2266" y="1727"/>
                </a:cubicBezTo>
                <a:cubicBezTo>
                  <a:pt x="2298" y="1745"/>
                  <a:pt x="2346" y="1745"/>
                  <a:pt x="2377" y="1727"/>
                </a:cubicBezTo>
                <a:cubicBezTo>
                  <a:pt x="2409" y="1691"/>
                  <a:pt x="2441" y="1655"/>
                  <a:pt x="2457" y="1602"/>
                </a:cubicBezTo>
                <a:cubicBezTo>
                  <a:pt x="2505" y="1368"/>
                  <a:pt x="2473" y="1099"/>
                  <a:pt x="2425" y="920"/>
                </a:cubicBezTo>
                <a:close/>
                <a:moveTo>
                  <a:pt x="611" y="613"/>
                </a:moveTo>
                <a:cubicBezTo>
                  <a:pt x="661" y="862"/>
                  <a:pt x="778" y="1183"/>
                  <a:pt x="1011" y="1467"/>
                </a:cubicBezTo>
                <a:cubicBezTo>
                  <a:pt x="1111" y="1574"/>
                  <a:pt x="1294" y="1592"/>
                  <a:pt x="1394" y="1467"/>
                </a:cubicBezTo>
                <a:cubicBezTo>
                  <a:pt x="1511" y="1343"/>
                  <a:pt x="1511" y="1183"/>
                  <a:pt x="1411" y="1058"/>
                </a:cubicBezTo>
                <a:cubicBezTo>
                  <a:pt x="1161" y="791"/>
                  <a:pt x="828" y="667"/>
                  <a:pt x="611" y="613"/>
                </a:cubicBezTo>
                <a:close/>
                <a:moveTo>
                  <a:pt x="277" y="0"/>
                </a:moveTo>
                <a:cubicBezTo>
                  <a:pt x="311" y="0"/>
                  <a:pt x="1176" y="35"/>
                  <a:pt x="1781" y="642"/>
                </a:cubicBezTo>
                <a:cubicBezTo>
                  <a:pt x="1833" y="695"/>
                  <a:pt x="1868" y="747"/>
                  <a:pt x="1902" y="816"/>
                </a:cubicBezTo>
                <a:cubicBezTo>
                  <a:pt x="2127" y="486"/>
                  <a:pt x="2387" y="313"/>
                  <a:pt x="2421" y="295"/>
                </a:cubicBezTo>
                <a:cubicBezTo>
                  <a:pt x="2473" y="260"/>
                  <a:pt x="2542" y="243"/>
                  <a:pt x="2629" y="260"/>
                </a:cubicBezTo>
                <a:cubicBezTo>
                  <a:pt x="2681" y="278"/>
                  <a:pt x="2750" y="330"/>
                  <a:pt x="2784" y="382"/>
                </a:cubicBezTo>
                <a:cubicBezTo>
                  <a:pt x="2802" y="417"/>
                  <a:pt x="3165" y="1059"/>
                  <a:pt x="2992" y="1754"/>
                </a:cubicBezTo>
                <a:cubicBezTo>
                  <a:pt x="2957" y="1945"/>
                  <a:pt x="2836" y="2101"/>
                  <a:pt x="2681" y="2205"/>
                </a:cubicBezTo>
                <a:cubicBezTo>
                  <a:pt x="2663" y="2205"/>
                  <a:pt x="2663" y="2205"/>
                  <a:pt x="2646" y="2205"/>
                </a:cubicBezTo>
                <a:cubicBezTo>
                  <a:pt x="2698" y="2257"/>
                  <a:pt x="2732" y="2309"/>
                  <a:pt x="2784" y="2361"/>
                </a:cubicBezTo>
                <a:cubicBezTo>
                  <a:pt x="3096" y="1823"/>
                  <a:pt x="3649" y="1563"/>
                  <a:pt x="3684" y="1545"/>
                </a:cubicBezTo>
                <a:cubicBezTo>
                  <a:pt x="3753" y="1528"/>
                  <a:pt x="3839" y="1528"/>
                  <a:pt x="3891" y="1545"/>
                </a:cubicBezTo>
                <a:cubicBezTo>
                  <a:pt x="3960" y="1597"/>
                  <a:pt x="4012" y="1650"/>
                  <a:pt x="4047" y="1702"/>
                </a:cubicBezTo>
                <a:cubicBezTo>
                  <a:pt x="4047" y="1736"/>
                  <a:pt x="4237" y="2257"/>
                  <a:pt x="4099" y="2848"/>
                </a:cubicBezTo>
                <a:cubicBezTo>
                  <a:pt x="4237" y="2570"/>
                  <a:pt x="4427" y="2344"/>
                  <a:pt x="4652" y="2153"/>
                </a:cubicBezTo>
                <a:cubicBezTo>
                  <a:pt x="5015" y="1910"/>
                  <a:pt x="5655" y="1650"/>
                  <a:pt x="6624" y="1841"/>
                </a:cubicBezTo>
                <a:cubicBezTo>
                  <a:pt x="7990" y="2101"/>
                  <a:pt x="8370" y="3160"/>
                  <a:pt x="8664" y="3941"/>
                </a:cubicBezTo>
                <a:cubicBezTo>
                  <a:pt x="8733" y="4098"/>
                  <a:pt x="8785" y="4271"/>
                  <a:pt x="8854" y="4410"/>
                </a:cubicBezTo>
                <a:cubicBezTo>
                  <a:pt x="9131" y="4150"/>
                  <a:pt x="9460" y="3924"/>
                  <a:pt x="9875" y="3733"/>
                </a:cubicBezTo>
                <a:cubicBezTo>
                  <a:pt x="11016" y="3212"/>
                  <a:pt x="12244" y="3177"/>
                  <a:pt x="13437" y="3125"/>
                </a:cubicBezTo>
                <a:cubicBezTo>
                  <a:pt x="15530" y="3039"/>
                  <a:pt x="17328" y="2969"/>
                  <a:pt x="18331" y="486"/>
                </a:cubicBezTo>
                <a:cubicBezTo>
                  <a:pt x="18349" y="382"/>
                  <a:pt x="18435" y="330"/>
                  <a:pt x="18539" y="313"/>
                </a:cubicBezTo>
                <a:cubicBezTo>
                  <a:pt x="18625" y="295"/>
                  <a:pt x="18729" y="330"/>
                  <a:pt x="18781" y="417"/>
                </a:cubicBezTo>
                <a:cubicBezTo>
                  <a:pt x="18850" y="486"/>
                  <a:pt x="20268" y="2327"/>
                  <a:pt x="19750" y="4046"/>
                </a:cubicBezTo>
                <a:cubicBezTo>
                  <a:pt x="19559" y="4705"/>
                  <a:pt x="19092" y="5244"/>
                  <a:pt x="18383" y="5660"/>
                </a:cubicBezTo>
                <a:cubicBezTo>
                  <a:pt x="19213" y="5660"/>
                  <a:pt x="19871" y="6320"/>
                  <a:pt x="19871" y="7136"/>
                </a:cubicBezTo>
                <a:cubicBezTo>
                  <a:pt x="19871" y="7900"/>
                  <a:pt x="19317" y="8508"/>
                  <a:pt x="18591" y="8595"/>
                </a:cubicBezTo>
                <a:cubicBezTo>
                  <a:pt x="19231" y="8942"/>
                  <a:pt x="19559" y="9723"/>
                  <a:pt x="19300" y="10418"/>
                </a:cubicBezTo>
                <a:cubicBezTo>
                  <a:pt x="19162" y="10783"/>
                  <a:pt x="18885" y="11095"/>
                  <a:pt x="18522" y="11251"/>
                </a:cubicBezTo>
                <a:cubicBezTo>
                  <a:pt x="18331" y="11356"/>
                  <a:pt x="18124" y="11390"/>
                  <a:pt x="17899" y="11390"/>
                </a:cubicBezTo>
                <a:cubicBezTo>
                  <a:pt x="17726" y="11390"/>
                  <a:pt x="17571" y="11356"/>
                  <a:pt x="17398" y="11304"/>
                </a:cubicBezTo>
                <a:lnTo>
                  <a:pt x="17000" y="11147"/>
                </a:lnTo>
                <a:lnTo>
                  <a:pt x="17155" y="11408"/>
                </a:lnTo>
                <a:cubicBezTo>
                  <a:pt x="17328" y="11703"/>
                  <a:pt x="17398" y="12068"/>
                  <a:pt x="17328" y="12415"/>
                </a:cubicBezTo>
                <a:cubicBezTo>
                  <a:pt x="17225" y="12727"/>
                  <a:pt x="17034" y="12988"/>
                  <a:pt x="16775" y="13196"/>
                </a:cubicBezTo>
                <a:cubicBezTo>
                  <a:pt x="17726" y="13196"/>
                  <a:pt x="19041" y="12884"/>
                  <a:pt x="20372" y="11547"/>
                </a:cubicBezTo>
                <a:cubicBezTo>
                  <a:pt x="20441" y="11495"/>
                  <a:pt x="20528" y="11477"/>
                  <a:pt x="20597" y="11495"/>
                </a:cubicBezTo>
                <a:cubicBezTo>
                  <a:pt x="20683" y="11495"/>
                  <a:pt x="20770" y="11547"/>
                  <a:pt x="20804" y="11616"/>
                </a:cubicBezTo>
                <a:cubicBezTo>
                  <a:pt x="20822" y="11668"/>
                  <a:pt x="21565" y="13005"/>
                  <a:pt x="21220" y="14082"/>
                </a:cubicBezTo>
                <a:cubicBezTo>
                  <a:pt x="21116" y="14359"/>
                  <a:pt x="20960" y="14585"/>
                  <a:pt x="20735" y="14776"/>
                </a:cubicBezTo>
                <a:cubicBezTo>
                  <a:pt x="21012" y="14898"/>
                  <a:pt x="21271" y="15089"/>
                  <a:pt x="21410" y="15384"/>
                </a:cubicBezTo>
                <a:cubicBezTo>
                  <a:pt x="21565" y="15696"/>
                  <a:pt x="21600" y="16061"/>
                  <a:pt x="21479" y="16391"/>
                </a:cubicBezTo>
                <a:cubicBezTo>
                  <a:pt x="21375" y="16738"/>
                  <a:pt x="21150" y="17016"/>
                  <a:pt x="20822" y="17172"/>
                </a:cubicBezTo>
                <a:cubicBezTo>
                  <a:pt x="20632" y="17277"/>
                  <a:pt x="20424" y="17329"/>
                  <a:pt x="20217" y="17329"/>
                </a:cubicBezTo>
                <a:cubicBezTo>
                  <a:pt x="20130" y="17329"/>
                  <a:pt x="20061" y="17311"/>
                  <a:pt x="19974" y="17294"/>
                </a:cubicBezTo>
                <a:cubicBezTo>
                  <a:pt x="20182" y="17502"/>
                  <a:pt x="20338" y="17780"/>
                  <a:pt x="20372" y="18075"/>
                </a:cubicBezTo>
                <a:cubicBezTo>
                  <a:pt x="20407" y="18440"/>
                  <a:pt x="20303" y="18787"/>
                  <a:pt x="20095" y="19065"/>
                </a:cubicBezTo>
                <a:cubicBezTo>
                  <a:pt x="19871" y="19343"/>
                  <a:pt x="19559" y="19516"/>
                  <a:pt x="19196" y="19568"/>
                </a:cubicBezTo>
                <a:cubicBezTo>
                  <a:pt x="19144" y="19568"/>
                  <a:pt x="19092" y="19568"/>
                  <a:pt x="19041" y="19568"/>
                </a:cubicBezTo>
                <a:cubicBezTo>
                  <a:pt x="18816" y="19568"/>
                  <a:pt x="18608" y="19499"/>
                  <a:pt x="18418" y="19395"/>
                </a:cubicBezTo>
                <a:cubicBezTo>
                  <a:pt x="18522" y="19655"/>
                  <a:pt x="18556" y="19916"/>
                  <a:pt x="18487" y="20211"/>
                </a:cubicBezTo>
                <a:cubicBezTo>
                  <a:pt x="18418" y="20558"/>
                  <a:pt x="18210" y="20836"/>
                  <a:pt x="17899" y="21027"/>
                </a:cubicBezTo>
                <a:cubicBezTo>
                  <a:pt x="17692" y="21166"/>
                  <a:pt x="17449" y="21235"/>
                  <a:pt x="17207" y="21235"/>
                </a:cubicBezTo>
                <a:cubicBezTo>
                  <a:pt x="17104" y="21235"/>
                  <a:pt x="16983" y="21235"/>
                  <a:pt x="16896" y="21201"/>
                </a:cubicBezTo>
                <a:cubicBezTo>
                  <a:pt x="16550" y="21114"/>
                  <a:pt x="16256" y="20905"/>
                  <a:pt x="16066" y="20610"/>
                </a:cubicBezTo>
                <a:lnTo>
                  <a:pt x="16049" y="20576"/>
                </a:lnTo>
                <a:cubicBezTo>
                  <a:pt x="15443" y="21513"/>
                  <a:pt x="13991" y="21600"/>
                  <a:pt x="13472" y="21600"/>
                </a:cubicBezTo>
                <a:cubicBezTo>
                  <a:pt x="13368" y="21600"/>
                  <a:pt x="13316" y="21600"/>
                  <a:pt x="13282" y="21600"/>
                </a:cubicBezTo>
                <a:cubicBezTo>
                  <a:pt x="13178" y="21583"/>
                  <a:pt x="13091" y="21531"/>
                  <a:pt x="13057" y="21426"/>
                </a:cubicBezTo>
                <a:cubicBezTo>
                  <a:pt x="13022" y="21322"/>
                  <a:pt x="13040" y="21201"/>
                  <a:pt x="13126" y="21131"/>
                </a:cubicBezTo>
                <a:cubicBezTo>
                  <a:pt x="14631" y="19725"/>
                  <a:pt x="14976" y="18492"/>
                  <a:pt x="14994" y="18492"/>
                </a:cubicBezTo>
                <a:cubicBezTo>
                  <a:pt x="15201" y="17832"/>
                  <a:pt x="15115" y="17172"/>
                  <a:pt x="14752" y="16582"/>
                </a:cubicBezTo>
                <a:cubicBezTo>
                  <a:pt x="14112" y="15644"/>
                  <a:pt x="12728" y="15054"/>
                  <a:pt x="10878" y="14932"/>
                </a:cubicBezTo>
                <a:cubicBezTo>
                  <a:pt x="8682" y="14794"/>
                  <a:pt x="6745" y="13925"/>
                  <a:pt x="5534" y="12554"/>
                </a:cubicBezTo>
                <a:cubicBezTo>
                  <a:pt x="4687" y="11599"/>
                  <a:pt x="4254" y="10435"/>
                  <a:pt x="4341" y="9307"/>
                </a:cubicBezTo>
                <a:cubicBezTo>
                  <a:pt x="4427" y="8039"/>
                  <a:pt x="4877" y="7154"/>
                  <a:pt x="5205" y="6511"/>
                </a:cubicBezTo>
                <a:cubicBezTo>
                  <a:pt x="5638" y="5678"/>
                  <a:pt x="5707" y="5452"/>
                  <a:pt x="5396" y="5157"/>
                </a:cubicBezTo>
                <a:cubicBezTo>
                  <a:pt x="5361" y="5140"/>
                  <a:pt x="4808" y="4636"/>
                  <a:pt x="3995" y="5018"/>
                </a:cubicBezTo>
                <a:cubicBezTo>
                  <a:pt x="3995" y="5018"/>
                  <a:pt x="3926" y="5053"/>
                  <a:pt x="3822" y="5105"/>
                </a:cubicBezTo>
                <a:cubicBezTo>
                  <a:pt x="3908" y="6199"/>
                  <a:pt x="3684" y="7050"/>
                  <a:pt x="3684" y="7084"/>
                </a:cubicBezTo>
                <a:cubicBezTo>
                  <a:pt x="3649" y="7188"/>
                  <a:pt x="3545" y="7275"/>
                  <a:pt x="3441" y="7275"/>
                </a:cubicBezTo>
                <a:cubicBezTo>
                  <a:pt x="3407" y="7275"/>
                  <a:pt x="3372" y="7275"/>
                  <a:pt x="3355" y="7258"/>
                </a:cubicBezTo>
                <a:cubicBezTo>
                  <a:pt x="3199" y="7223"/>
                  <a:pt x="3130" y="7084"/>
                  <a:pt x="3165" y="6928"/>
                </a:cubicBezTo>
                <a:cubicBezTo>
                  <a:pt x="3182" y="6876"/>
                  <a:pt x="3372" y="6164"/>
                  <a:pt x="3303" y="5261"/>
                </a:cubicBezTo>
                <a:cubicBezTo>
                  <a:pt x="3182" y="5261"/>
                  <a:pt x="3061" y="5278"/>
                  <a:pt x="2923" y="5296"/>
                </a:cubicBezTo>
                <a:cubicBezTo>
                  <a:pt x="2784" y="5313"/>
                  <a:pt x="2681" y="5209"/>
                  <a:pt x="2663" y="5105"/>
                </a:cubicBezTo>
                <a:cubicBezTo>
                  <a:pt x="2629" y="4983"/>
                  <a:pt x="2663" y="4844"/>
                  <a:pt x="2767" y="4792"/>
                </a:cubicBezTo>
                <a:cubicBezTo>
                  <a:pt x="2871" y="4723"/>
                  <a:pt x="3026" y="4601"/>
                  <a:pt x="3182" y="4445"/>
                </a:cubicBezTo>
                <a:cubicBezTo>
                  <a:pt x="3147" y="4271"/>
                  <a:pt x="3096" y="4098"/>
                  <a:pt x="3026" y="3924"/>
                </a:cubicBezTo>
                <a:cubicBezTo>
                  <a:pt x="2923" y="4011"/>
                  <a:pt x="2802" y="4080"/>
                  <a:pt x="2646" y="4098"/>
                </a:cubicBezTo>
                <a:cubicBezTo>
                  <a:pt x="2577" y="4115"/>
                  <a:pt x="2525" y="4115"/>
                  <a:pt x="2473" y="4115"/>
                </a:cubicBezTo>
                <a:cubicBezTo>
                  <a:pt x="1850" y="4115"/>
                  <a:pt x="1349" y="3733"/>
                  <a:pt x="1314" y="3716"/>
                </a:cubicBezTo>
                <a:cubicBezTo>
                  <a:pt x="1262" y="3681"/>
                  <a:pt x="1228" y="3612"/>
                  <a:pt x="1211" y="3525"/>
                </a:cubicBezTo>
                <a:cubicBezTo>
                  <a:pt x="1211" y="3455"/>
                  <a:pt x="1245" y="3386"/>
                  <a:pt x="1280" y="3334"/>
                </a:cubicBezTo>
                <a:cubicBezTo>
                  <a:pt x="1297" y="3316"/>
                  <a:pt x="1729" y="2830"/>
                  <a:pt x="2369" y="2709"/>
                </a:cubicBezTo>
                <a:cubicBezTo>
                  <a:pt x="2300" y="2622"/>
                  <a:pt x="2231" y="2535"/>
                  <a:pt x="2144" y="2466"/>
                </a:cubicBezTo>
                <a:cubicBezTo>
                  <a:pt x="2041" y="2726"/>
                  <a:pt x="1799" y="2917"/>
                  <a:pt x="1487" y="2917"/>
                </a:cubicBezTo>
                <a:lnTo>
                  <a:pt x="1470" y="2917"/>
                </a:lnTo>
                <a:cubicBezTo>
                  <a:pt x="761" y="2917"/>
                  <a:pt x="225" y="2466"/>
                  <a:pt x="208" y="2431"/>
                </a:cubicBezTo>
                <a:cubicBezTo>
                  <a:pt x="156" y="2379"/>
                  <a:pt x="104" y="2309"/>
                  <a:pt x="104" y="2240"/>
                </a:cubicBezTo>
                <a:cubicBezTo>
                  <a:pt x="104" y="2170"/>
                  <a:pt x="156" y="2101"/>
                  <a:pt x="208" y="2049"/>
                </a:cubicBezTo>
                <a:cubicBezTo>
                  <a:pt x="208" y="2032"/>
                  <a:pt x="346" y="1893"/>
                  <a:pt x="588" y="1754"/>
                </a:cubicBezTo>
                <a:cubicBezTo>
                  <a:pt x="17" y="1146"/>
                  <a:pt x="0" y="295"/>
                  <a:pt x="0" y="278"/>
                </a:cubicBezTo>
                <a:cubicBezTo>
                  <a:pt x="0" y="191"/>
                  <a:pt x="35" y="139"/>
                  <a:pt x="86" y="87"/>
                </a:cubicBezTo>
                <a:cubicBezTo>
                  <a:pt x="138" y="35"/>
                  <a:pt x="208" y="0"/>
                  <a:pt x="277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593" name="TextBox 16"/>
          <p:cNvSpPr txBox="1"/>
          <p:nvPr/>
        </p:nvSpPr>
        <p:spPr>
          <a:xfrm>
            <a:off x="36567" y="3954369"/>
            <a:ext cx="2286001" cy="2164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defRPr spc="-100" sz="13000">
                <a:solidFill>
                  <a:schemeClr val="accent2"/>
                </a:solidFill>
              </a:defRPr>
            </a:lvl1pPr>
          </a:lstStyle>
          <a:p>
            <a:pPr/>
            <a:r>
              <a:t>R</a:t>
            </a:r>
          </a:p>
        </p:txBody>
      </p:sp>
      <p:sp>
        <p:nvSpPr>
          <p:cNvPr id="594" name="TextBox 1"/>
          <p:cNvSpPr txBox="1"/>
          <p:nvPr/>
        </p:nvSpPr>
        <p:spPr>
          <a:xfrm>
            <a:off x="-342254" y="282322"/>
            <a:ext cx="21876563" cy="18059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/>
          <a:p>
            <a:pPr algn="ctr" defTabSz="914400">
              <a:lnSpc>
                <a:spcPct val="100000"/>
              </a:lnSpc>
              <a:defRPr spc="180" sz="90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pPr>
            <a:r>
              <a:t>Prompt Engineering </a:t>
            </a:r>
            <a:r>
              <a:rPr>
                <a:solidFill>
                  <a:srgbClr val="000000"/>
                </a:solidFill>
              </a:rPr>
              <a:t>Techniques (3)</a:t>
            </a:r>
          </a:p>
        </p:txBody>
      </p:sp>
      <p:sp>
        <p:nvSpPr>
          <p:cNvPr id="595" name="TextBox 6"/>
          <p:cNvSpPr txBox="1"/>
          <p:nvPr/>
        </p:nvSpPr>
        <p:spPr>
          <a:xfrm>
            <a:off x="2222578" y="2783990"/>
            <a:ext cx="7794726" cy="1148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>
              <a:defRPr spc="102" sz="51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Roleplay prompting</a:t>
            </a:r>
          </a:p>
        </p:txBody>
      </p:sp>
      <p:sp>
        <p:nvSpPr>
          <p:cNvPr id="596" name="กระบวนการที่โมเดลปัญญาประดิษฐ์ถูกนำมาใช้ในบริบทที่ต้องสมมติบทบาทหรือสถานการณ์เฉพาะ เพื่อทำการสนทนาหรือโต้ตอบกับผู้ใช้ โดยใช้บทบาทหรือสถานการณ์ที่กำหนดเป็นแนวทางในการสร้างคำตอบที่เหมาะสมและมีประสิทธิภาพ"/>
          <p:cNvSpPr txBox="1"/>
          <p:nvPr/>
        </p:nvSpPr>
        <p:spPr>
          <a:xfrm>
            <a:off x="2007695" y="4041699"/>
            <a:ext cx="8088182" cy="325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20000"/>
              </a:lnSpc>
              <a:defRPr spc="61" sz="2900">
                <a:solidFill>
                  <a:srgbClr val="FFFFFF"/>
                </a:solidFill>
                <a:latin typeface="Kanit ExtraLight"/>
                <a:ea typeface="Kanit ExtraLight"/>
                <a:cs typeface="Kanit ExtraLight"/>
                <a:sym typeface="Kanit ExtraLight"/>
              </a:defRPr>
            </a:lvl1pPr>
          </a:lstStyle>
          <a:p>
            <a:pPr/>
            <a:r>
              <a:t>กระบวนการที่โมเดลปัญญาประดิษฐ์ถูกนำมาใช้ในบริบทที่ต้องสมมติบทบาทหรือสถานการณ์เฉพาะ เพื่อทำการสนทนาหรือโต้ตอบกับผู้ใช้ โดยใช้บทบาทหรือสถานการณ์ที่กำหนดเป็นแนวทางในการสร้างคำตอบที่เหมาะสมและมีประสิทธิภาพ</a:t>
            </a:r>
          </a:p>
        </p:txBody>
      </p:sp>
      <p:sp>
        <p:nvSpPr>
          <p:cNvPr id="597" name="ตัวอย่าง อาจให้โมเดล AI รับบทบาทเป็นอาจารย์เพื่อให้คำปรึกษาวิทยานิพนธ์แก่นักศึกษา หรือรับบทบาทเป็นตัวละครในเรื่องราวหนึ่ง   เพื่อสนทนากับผู้ใช้ในบริบทของเรื่องราวนั้น โมเดลจะใช้บทบาทและสถานการณ์ที่กำหนดเป็นกรอบในการตอบคำถามและสร้างบทสนทนา…"/>
          <p:cNvSpPr txBox="1"/>
          <p:nvPr/>
        </p:nvSpPr>
        <p:spPr>
          <a:xfrm>
            <a:off x="457101" y="7756362"/>
            <a:ext cx="10305931" cy="325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20000"/>
              </a:lnSpc>
              <a:defRPr spc="61" sz="2900">
                <a:solidFill>
                  <a:srgbClr val="FFFFFF"/>
                </a:solidFill>
                <a:latin typeface="Kanit ExtraLight"/>
                <a:ea typeface="Kanit ExtraLight"/>
                <a:cs typeface="Kanit ExtraLight"/>
                <a:sym typeface="Kanit ExtraLight"/>
              </a:defRPr>
            </a:pPr>
            <a:r>
              <a:t>ตัวอย่าง</a:t>
            </a:r>
            <a:r>
              <a:rPr>
                <a:latin typeface="Kanit Bold"/>
                <a:ea typeface="Kanit Bold"/>
                <a:cs typeface="Kanit Bold"/>
                <a:sym typeface="Kanit Bold"/>
              </a:rPr>
              <a:t> </a:t>
            </a:r>
            <a:r>
              <a:t>อาจให้โมเดล AI รับบทบาทเป็นอาจารย์เพื่อให้คำปรึกษาวิทยานิพนธ์แก่นักศึกษา หรือรับบทบาทเป็นตัวละครในเรื่องราวหนึ่ง   เพื่อสนทนากับผู้ใช้ในบริบทของเรื่องราวนั้น โมเดลจะใช้บทบาทและสถานการณ์ที่กำหนดเป็นกรอบในการตอบคำถามและสร้างบทสนทนา</a:t>
            </a:r>
          </a:p>
          <a:p>
            <a:pPr>
              <a:lnSpc>
                <a:spcPct val="120000"/>
              </a:lnSpc>
              <a:defRPr spc="61" sz="2900">
                <a:solidFill>
                  <a:srgbClr val="FFFFFF"/>
                </a:solidFill>
                <a:latin typeface="Kanit ExtraLight"/>
                <a:ea typeface="Kanit ExtraLight"/>
                <a:cs typeface="Kanit ExtraLight"/>
                <a:sym typeface="Kanit ExtraLight"/>
              </a:defRPr>
            </a:pPr>
            <a:r>
              <a:t>ที่สอดคล้องกับบทบาทนั้น ๆ</a:t>
            </a:r>
          </a:p>
        </p:txBody>
      </p:sp>
      <p:sp>
        <p:nvSpPr>
          <p:cNvPr id="598" name="มีประโยชน์ในหลายด้าน เช่น การฝึกฝนทักษะการสื่อสาร การจำลองสถานการณ์เพื่อการฝึกฝนหรือการศึกษา การสร้างประสบการณ์การสนทนาที่สมจริง และการพัฒนาคอนเทนต์ที่มีความคิดสร้างสรรค์"/>
          <p:cNvSpPr txBox="1"/>
          <p:nvPr/>
        </p:nvSpPr>
        <p:spPr>
          <a:xfrm>
            <a:off x="348140" y="11248027"/>
            <a:ext cx="10523853" cy="1948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20000"/>
              </a:lnSpc>
              <a:defRPr spc="61" sz="2900">
                <a:solidFill>
                  <a:srgbClr val="FFFFFF"/>
                </a:solidFill>
                <a:latin typeface="Kanit ExtraLight"/>
                <a:ea typeface="Kanit ExtraLight"/>
                <a:cs typeface="Kanit ExtraLight"/>
                <a:sym typeface="Kanit ExtraLight"/>
              </a:defRPr>
            </a:lvl1pPr>
          </a:lstStyle>
          <a:p>
            <a:pPr/>
            <a:r>
              <a:t>มีประโยชน์ในหลายด้าน เช่น การฝึกฝนทักษะการสื่อสาร การจำลองสถานการณ์เพื่อการฝึกฝนหรือการศึกษา การสร้างประสบการณ์การสนทนาที่สมจริง และการพัฒนาคอนเทนต์ที่มีความคิดสร้างสรรค์</a:t>
            </a:r>
          </a:p>
        </p:txBody>
      </p:sp>
      <p:sp>
        <p:nvSpPr>
          <p:cNvPr id="599" name="TextBox 6"/>
          <p:cNvSpPr txBox="1"/>
          <p:nvPr/>
        </p:nvSpPr>
        <p:spPr>
          <a:xfrm>
            <a:off x="12960148" y="2499004"/>
            <a:ext cx="10789949" cy="109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/>
          <a:p>
            <a:pPr algn="ctr">
              <a:defRPr spc="83" sz="4800">
                <a:solidFill>
                  <a:srgbClr val="FFFFFF"/>
                </a:solidFill>
                <a:latin typeface="Kanit Bold"/>
                <a:ea typeface="Kanit Bold"/>
                <a:cs typeface="Kanit Bold"/>
                <a:sym typeface="Kanit Bold"/>
              </a:defRPr>
            </a:pPr>
            <a:r>
              <a:rPr>
                <a:solidFill>
                  <a:schemeClr val="accent3"/>
                </a:solidFill>
              </a:rPr>
              <a:t>Act as </a:t>
            </a:r>
            <a:r>
              <a:rPr>
                <a:solidFill>
                  <a:schemeClr val="accent1"/>
                </a:solidFill>
              </a:rPr>
              <a:t>[expert persona] </a:t>
            </a:r>
            <a:r>
              <a:t> </a:t>
            </a:r>
            <a:r>
              <a:rPr>
                <a:solidFill>
                  <a:schemeClr val="accent2"/>
                </a:solidFill>
              </a:rPr>
              <a:t>[Question?]</a:t>
            </a:r>
          </a:p>
        </p:txBody>
      </p:sp>
      <p:grpSp>
        <p:nvGrpSpPr>
          <p:cNvPr id="602" name="pasted-movie.png"/>
          <p:cNvGrpSpPr/>
          <p:nvPr/>
        </p:nvGrpSpPr>
        <p:grpSpPr>
          <a:xfrm>
            <a:off x="13572669" y="3742882"/>
            <a:ext cx="9419890" cy="3564606"/>
            <a:chOff x="0" y="0"/>
            <a:chExt cx="9419889" cy="3564604"/>
          </a:xfrm>
        </p:grpSpPr>
        <p:pic>
          <p:nvPicPr>
            <p:cNvPr id="601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900" y="139700"/>
              <a:ext cx="8988090" cy="300580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00" name="pasted-movie.png" descr="pasted-movi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9419890" cy="3564606"/>
            </a:xfrm>
            <a:prstGeom prst="rect">
              <a:avLst/>
            </a:prstGeom>
            <a:effectLst/>
          </p:spPr>
        </p:pic>
      </p:grpSp>
      <p:grpSp>
        <p:nvGrpSpPr>
          <p:cNvPr id="605" name="pasted-movie.png"/>
          <p:cNvGrpSpPr/>
          <p:nvPr/>
        </p:nvGrpSpPr>
        <p:grpSpPr>
          <a:xfrm>
            <a:off x="13709319" y="7454115"/>
            <a:ext cx="9291606" cy="6575741"/>
            <a:chOff x="0" y="0"/>
            <a:chExt cx="9291604" cy="6575739"/>
          </a:xfrm>
        </p:grpSpPr>
        <p:pic>
          <p:nvPicPr>
            <p:cNvPr id="604" name="pasted-movie.png" descr="pasted-movi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15900" y="139700"/>
              <a:ext cx="8859805" cy="601694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03" name="pasted-movie.png" descr="pasted-movie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9291605" cy="6575741"/>
            </a:xfrm>
            <a:prstGeom prst="rect">
              <a:avLst/>
            </a:prstGeom>
            <a:effectLst/>
          </p:spPr>
        </p:pic>
      </p:grpSp>
      <p:sp>
        <p:nvSpPr>
          <p:cNvPr id="606" name="Freeform 38"/>
          <p:cNvSpPr/>
          <p:nvPr/>
        </p:nvSpPr>
        <p:spPr>
          <a:xfrm rot="16238401">
            <a:off x="21340491" y="341679"/>
            <a:ext cx="1478779" cy="16051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8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3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607" name="Freeform 38"/>
          <p:cNvSpPr/>
          <p:nvPr/>
        </p:nvSpPr>
        <p:spPr>
          <a:xfrm rot="16238401">
            <a:off x="22220125" y="1093212"/>
            <a:ext cx="1344291" cy="1539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3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608" name="Slide Number"/>
          <p:cNvSpPr txBox="1"/>
          <p:nvPr>
            <p:ph type="sldNum" sz="quarter" idx="2"/>
          </p:nvPr>
        </p:nvSpPr>
        <p:spPr>
          <a:xfrm>
            <a:off x="18129461" y="12750800"/>
            <a:ext cx="5686638" cy="736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31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05" grpId="3"/>
      <p:bldP build="whole" bldLvl="1" animBg="1" rev="0" advAuto="0" spid="602" grpId="2"/>
      <p:bldP build="whole" bldLvl="1" animBg="1" rev="0" advAuto="0" spid="59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Rounded Rectangle 19"/>
          <p:cNvSpPr/>
          <p:nvPr/>
        </p:nvSpPr>
        <p:spPr>
          <a:xfrm>
            <a:off x="12621545" y="2596271"/>
            <a:ext cx="13476505" cy="10367300"/>
          </a:xfrm>
          <a:prstGeom prst="roundRect">
            <a:avLst>
              <a:gd name="adj" fmla="val 8070"/>
            </a:avLst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00000"/>
              </a:lnSpc>
              <a:defRPr spc="0" sz="3600">
                <a:solidFill>
                  <a:srgbClr val="FFFFFF"/>
                </a:solidFill>
              </a:defRPr>
            </a:pPr>
          </a:p>
        </p:txBody>
      </p:sp>
      <p:sp>
        <p:nvSpPr>
          <p:cNvPr id="611" name="Rounded Rectangle 6"/>
          <p:cNvSpPr/>
          <p:nvPr/>
        </p:nvSpPr>
        <p:spPr>
          <a:xfrm>
            <a:off x="-1720399" y="2596271"/>
            <a:ext cx="13476506" cy="10367300"/>
          </a:xfrm>
          <a:prstGeom prst="roundRect">
            <a:avLst>
              <a:gd name="adj" fmla="val 807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00000"/>
              </a:lnSpc>
              <a:defRPr spc="0" sz="3600">
                <a:solidFill>
                  <a:srgbClr val="FFFFFF"/>
                </a:solidFill>
              </a:defRPr>
            </a:pPr>
          </a:p>
        </p:txBody>
      </p:sp>
      <p:grpSp>
        <p:nvGrpSpPr>
          <p:cNvPr id="622" name="Graphic 30"/>
          <p:cNvGrpSpPr/>
          <p:nvPr/>
        </p:nvGrpSpPr>
        <p:grpSpPr>
          <a:xfrm>
            <a:off x="10227950" y="11417940"/>
            <a:ext cx="1456328" cy="1641730"/>
            <a:chOff x="0" y="0"/>
            <a:chExt cx="1456326" cy="1641729"/>
          </a:xfrm>
        </p:grpSpPr>
        <p:grpSp>
          <p:nvGrpSpPr>
            <p:cNvPr id="616" name="Graphic 30"/>
            <p:cNvGrpSpPr/>
            <p:nvPr/>
          </p:nvGrpSpPr>
          <p:grpSpPr>
            <a:xfrm>
              <a:off x="-1" y="0"/>
              <a:ext cx="1456328" cy="1641730"/>
              <a:chOff x="0" y="0"/>
              <a:chExt cx="1456326" cy="1641729"/>
            </a:xfrm>
          </p:grpSpPr>
          <p:sp>
            <p:nvSpPr>
              <p:cNvPr id="612" name="Freeform 33"/>
              <p:cNvSpPr/>
              <p:nvPr/>
            </p:nvSpPr>
            <p:spPr>
              <a:xfrm flipH="1">
                <a:off x="727639" y="446246"/>
                <a:ext cx="402542" cy="411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9" h="21600" fill="norm" stroke="1" extrusionOk="0">
                    <a:moveTo>
                      <a:pt x="154" y="21600"/>
                    </a:moveTo>
                    <a:lnTo>
                      <a:pt x="0" y="19854"/>
                    </a:lnTo>
                    <a:cubicBezTo>
                      <a:pt x="50" y="19854"/>
                      <a:pt x="5085" y="19368"/>
                      <a:pt x="9966" y="16662"/>
                    </a:cubicBezTo>
                    <a:cubicBezTo>
                      <a:pt x="16396" y="13094"/>
                      <a:pt x="19568" y="7500"/>
                      <a:pt x="19389" y="45"/>
                    </a:cubicBezTo>
                    <a:lnTo>
                      <a:pt x="21132" y="0"/>
                    </a:lnTo>
                    <a:cubicBezTo>
                      <a:pt x="21600" y="19479"/>
                      <a:pt x="364" y="21585"/>
                      <a:pt x="149" y="21600"/>
                    </a:cubicBezTo>
                    <a:close/>
                  </a:path>
                </a:pathLst>
              </a:custGeom>
              <a:solidFill>
                <a:srgbClr val="9128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613" name="Freeform 34"/>
              <p:cNvSpPr/>
              <p:nvPr/>
            </p:nvSpPr>
            <p:spPr>
              <a:xfrm flipH="1">
                <a:off x="728870" y="823912"/>
                <a:ext cx="727457" cy="416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3" h="21600" fill="norm" stroke="1" extrusionOk="0">
                    <a:moveTo>
                      <a:pt x="21338" y="21600"/>
                    </a:moveTo>
                    <a:lnTo>
                      <a:pt x="20365" y="21556"/>
                    </a:lnTo>
                    <a:cubicBezTo>
                      <a:pt x="20465" y="14191"/>
                      <a:pt x="18703" y="8634"/>
                      <a:pt x="15134" y="5038"/>
                    </a:cubicBezTo>
                    <a:cubicBezTo>
                      <a:pt x="12546" y="2435"/>
                      <a:pt x="9886" y="1837"/>
                      <a:pt x="9622" y="1783"/>
                    </a:cubicBezTo>
                    <a:lnTo>
                      <a:pt x="0" y="1734"/>
                    </a:lnTo>
                    <a:lnTo>
                      <a:pt x="0" y="0"/>
                    </a:lnTo>
                    <a:cubicBezTo>
                      <a:pt x="0" y="0"/>
                      <a:pt x="9697" y="49"/>
                      <a:pt x="9697" y="49"/>
                    </a:cubicBezTo>
                    <a:cubicBezTo>
                      <a:pt x="9816" y="69"/>
                      <a:pt x="21600" y="2371"/>
                      <a:pt x="21338" y="21590"/>
                    </a:cubicBezTo>
                    <a:close/>
                  </a:path>
                </a:pathLst>
              </a:custGeom>
              <a:solidFill>
                <a:srgbClr val="9128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614" name="Freeform 35"/>
              <p:cNvSpPr/>
              <p:nvPr/>
            </p:nvSpPr>
            <p:spPr>
              <a:xfrm flipH="1">
                <a:off x="363038" y="0"/>
                <a:ext cx="402777" cy="8582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21217" y="21600"/>
                    </a:moveTo>
                    <a:cubicBezTo>
                      <a:pt x="21000" y="21590"/>
                      <a:pt x="-217" y="20557"/>
                      <a:pt x="256" y="11228"/>
                    </a:cubicBezTo>
                    <a:lnTo>
                      <a:pt x="0" y="10"/>
                    </a:lnTo>
                    <a:lnTo>
                      <a:pt x="1767" y="0"/>
                    </a:lnTo>
                    <a:lnTo>
                      <a:pt x="2029" y="11233"/>
                    </a:lnTo>
                    <a:cubicBezTo>
                      <a:pt x="1847" y="14821"/>
                      <a:pt x="5009" y="17503"/>
                      <a:pt x="11434" y="19222"/>
                    </a:cubicBezTo>
                    <a:cubicBezTo>
                      <a:pt x="16313" y="20526"/>
                      <a:pt x="21333" y="20761"/>
                      <a:pt x="21383" y="20763"/>
                    </a:cubicBezTo>
                    <a:lnTo>
                      <a:pt x="21222" y="21600"/>
                    </a:lnTo>
                    <a:close/>
                  </a:path>
                </a:pathLst>
              </a:custGeom>
              <a:solidFill>
                <a:srgbClr val="9128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615" name="Freeform 36"/>
              <p:cNvSpPr/>
              <p:nvPr/>
            </p:nvSpPr>
            <p:spPr>
              <a:xfrm flipH="1">
                <a:off x="-1" y="821150"/>
                <a:ext cx="762359" cy="8205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66" y="21600"/>
                    </a:moveTo>
                    <a:lnTo>
                      <a:pt x="4" y="10924"/>
                    </a:lnTo>
                    <a:cubicBezTo>
                      <a:pt x="-246" y="1168"/>
                      <a:pt x="10986" y="113"/>
                      <a:pt x="11100" y="103"/>
                    </a:cubicBezTo>
                    <a:lnTo>
                      <a:pt x="11137" y="103"/>
                    </a:lnTo>
                    <a:cubicBezTo>
                      <a:pt x="11137" y="103"/>
                      <a:pt x="21343" y="0"/>
                      <a:pt x="21343" y="0"/>
                    </a:cubicBezTo>
                    <a:lnTo>
                      <a:pt x="21354" y="880"/>
                    </a:lnTo>
                    <a:lnTo>
                      <a:pt x="11169" y="980"/>
                    </a:lnTo>
                    <a:cubicBezTo>
                      <a:pt x="10941" y="1003"/>
                      <a:pt x="8393" y="1276"/>
                      <a:pt x="5917" y="2580"/>
                    </a:cubicBezTo>
                    <a:cubicBezTo>
                      <a:pt x="2517" y="4368"/>
                      <a:pt x="843" y="7171"/>
                      <a:pt x="939" y="10907"/>
                    </a:cubicBezTo>
                    <a:lnTo>
                      <a:pt x="1101" y="21587"/>
                    </a:lnTo>
                    <a:lnTo>
                      <a:pt x="168" y="21600"/>
                    </a:lnTo>
                    <a:close/>
                  </a:path>
                </a:pathLst>
              </a:custGeom>
              <a:solidFill>
                <a:srgbClr val="9128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</p:grpSp>
        <p:grpSp>
          <p:nvGrpSpPr>
            <p:cNvPr id="621" name="Graphic 30"/>
            <p:cNvGrpSpPr/>
            <p:nvPr/>
          </p:nvGrpSpPr>
          <p:grpSpPr>
            <a:xfrm>
              <a:off x="83930" y="307086"/>
              <a:ext cx="332692" cy="375190"/>
              <a:chOff x="0" y="0"/>
              <a:chExt cx="332691" cy="375189"/>
            </a:xfrm>
          </p:grpSpPr>
          <p:sp>
            <p:nvSpPr>
              <p:cNvPr id="617" name="Freeform 25"/>
              <p:cNvSpPr/>
              <p:nvPr/>
            </p:nvSpPr>
            <p:spPr>
              <a:xfrm flipH="1">
                <a:off x="153599" y="101726"/>
                <a:ext cx="105879" cy="1070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608" y="21600"/>
                    </a:moveTo>
                    <a:lnTo>
                      <a:pt x="19" y="14893"/>
                    </a:lnTo>
                    <a:lnTo>
                      <a:pt x="304" y="18256"/>
                    </a:lnTo>
                    <a:lnTo>
                      <a:pt x="0" y="14893"/>
                    </a:lnTo>
                    <a:cubicBezTo>
                      <a:pt x="1521" y="14740"/>
                      <a:pt x="14869" y="13087"/>
                      <a:pt x="14565" y="173"/>
                    </a:cubicBezTo>
                    <a:lnTo>
                      <a:pt x="21220" y="0"/>
                    </a:lnTo>
                    <a:cubicBezTo>
                      <a:pt x="21600" y="15604"/>
                      <a:pt x="7891" y="20947"/>
                      <a:pt x="589" y="21600"/>
                    </a:cubicBezTo>
                    <a:close/>
                  </a:path>
                </a:pathLst>
              </a:custGeom>
              <a:solidFill>
                <a:srgbClr val="9128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618" name="Freeform 26"/>
              <p:cNvSpPr/>
              <p:nvPr/>
            </p:nvSpPr>
            <p:spPr>
              <a:xfrm flipH="1">
                <a:off x="153788" y="175355"/>
                <a:ext cx="178904" cy="108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21373" y="21600"/>
                    </a:moveTo>
                    <a:lnTo>
                      <a:pt x="17407" y="21429"/>
                    </a:lnTo>
                    <a:cubicBezTo>
                      <a:pt x="17588" y="8948"/>
                      <a:pt x="9814" y="6896"/>
                      <a:pt x="8862" y="6706"/>
                    </a:cubicBezTo>
                    <a:lnTo>
                      <a:pt x="0" y="6668"/>
                    </a:lnTo>
                    <a:lnTo>
                      <a:pt x="0" y="0"/>
                    </a:lnTo>
                    <a:cubicBezTo>
                      <a:pt x="0" y="0"/>
                      <a:pt x="9168" y="57"/>
                      <a:pt x="9168" y="57"/>
                    </a:cubicBezTo>
                    <a:cubicBezTo>
                      <a:pt x="13486" y="779"/>
                      <a:pt x="21600" y="6193"/>
                      <a:pt x="21373" y="21600"/>
                    </a:cubicBezTo>
                    <a:close/>
                  </a:path>
                </a:pathLst>
              </a:custGeom>
              <a:solidFill>
                <a:srgbClr val="9128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619" name="Freeform 27"/>
              <p:cNvSpPr/>
              <p:nvPr/>
            </p:nvSpPr>
            <p:spPr>
              <a:xfrm flipH="1">
                <a:off x="81845" y="0"/>
                <a:ext cx="106030" cy="2089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6" h="21600" fill="norm" stroke="1" extrusionOk="0">
                    <a:moveTo>
                      <a:pt x="20813" y="21600"/>
                    </a:moveTo>
                    <a:cubicBezTo>
                      <a:pt x="13523" y="21255"/>
                      <a:pt x="-154" y="18499"/>
                      <a:pt x="230" y="10515"/>
                    </a:cubicBezTo>
                    <a:lnTo>
                      <a:pt x="0" y="39"/>
                    </a:lnTo>
                    <a:lnTo>
                      <a:pt x="6733" y="0"/>
                    </a:lnTo>
                    <a:lnTo>
                      <a:pt x="6963" y="10534"/>
                    </a:lnTo>
                    <a:cubicBezTo>
                      <a:pt x="6656" y="17219"/>
                      <a:pt x="19930" y="18085"/>
                      <a:pt x="21446" y="18164"/>
                    </a:cubicBezTo>
                    <a:lnTo>
                      <a:pt x="20813" y="21600"/>
                    </a:lnTo>
                    <a:close/>
                  </a:path>
                </a:pathLst>
              </a:custGeom>
              <a:solidFill>
                <a:srgbClr val="9128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620" name="Freeform 32"/>
              <p:cNvSpPr/>
              <p:nvPr/>
            </p:nvSpPr>
            <p:spPr>
              <a:xfrm flipH="1">
                <a:off x="-1" y="174783"/>
                <a:ext cx="187060" cy="2004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8" h="21600" fill="norm" stroke="1" extrusionOk="0">
                    <a:moveTo>
                      <a:pt x="157" y="21600"/>
                    </a:moveTo>
                    <a:lnTo>
                      <a:pt x="5" y="11621"/>
                    </a:lnTo>
                    <a:cubicBezTo>
                      <a:pt x="-212" y="3306"/>
                      <a:pt x="7552" y="452"/>
                      <a:pt x="11683" y="103"/>
                    </a:cubicBezTo>
                    <a:lnTo>
                      <a:pt x="11835" y="103"/>
                    </a:lnTo>
                    <a:cubicBezTo>
                      <a:pt x="11835" y="103"/>
                      <a:pt x="21345" y="0"/>
                      <a:pt x="21345" y="0"/>
                    </a:cubicBezTo>
                    <a:lnTo>
                      <a:pt x="21388" y="3603"/>
                    </a:lnTo>
                    <a:lnTo>
                      <a:pt x="11965" y="3696"/>
                    </a:lnTo>
                    <a:cubicBezTo>
                      <a:pt x="10859" y="3809"/>
                      <a:pt x="3648" y="4794"/>
                      <a:pt x="3811" y="11549"/>
                    </a:cubicBezTo>
                    <a:lnTo>
                      <a:pt x="3963" y="21549"/>
                    </a:lnTo>
                    <a:lnTo>
                      <a:pt x="157" y="21600"/>
                    </a:lnTo>
                    <a:close/>
                  </a:path>
                </a:pathLst>
              </a:custGeom>
              <a:solidFill>
                <a:srgbClr val="9128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</p:grpSp>
      </p:grpSp>
      <p:sp>
        <p:nvSpPr>
          <p:cNvPr id="623" name="TextBox 3"/>
          <p:cNvSpPr txBox="1"/>
          <p:nvPr/>
        </p:nvSpPr>
        <p:spPr>
          <a:xfrm>
            <a:off x="659112" y="2901329"/>
            <a:ext cx="5486401" cy="1148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 algn="l">
              <a:defRPr spc="102" sz="51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Hallucination</a:t>
            </a:r>
          </a:p>
        </p:txBody>
      </p:sp>
      <p:sp>
        <p:nvSpPr>
          <p:cNvPr id="624" name="TextBox 4"/>
          <p:cNvSpPr txBox="1"/>
          <p:nvPr/>
        </p:nvSpPr>
        <p:spPr>
          <a:xfrm>
            <a:off x="450440" y="4306951"/>
            <a:ext cx="10693330" cy="3350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20000"/>
              </a:lnSpc>
              <a:defRPr spc="61" sz="29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   ในบริบทของปัญญาประดิษฐ์ (AI) Hallucination หมายถึง การที่โมเดล AI สร้างข้อมูลที่ไม่สอดคล้องกับความเป็นจริงหรือไม่มีพื้นฐานจากข้อมูลที่ถูกต้อง กล่าวคือ AI สร้างคำตอบหรือเนื้อหาที่ผิดพลาดหรือนอกเหนือจากสิ่งที่มีอยู่จริง ซึ่งอาจทำให้เกิดความเข้าใจผิดหรือการให้ข้อมูลที่ไม่ถูกต้อง เช่น</a:t>
            </a:r>
          </a:p>
        </p:txBody>
      </p:sp>
      <p:sp>
        <p:nvSpPr>
          <p:cNvPr id="625" name="TextBox 1"/>
          <p:cNvSpPr txBox="1"/>
          <p:nvPr/>
        </p:nvSpPr>
        <p:spPr>
          <a:xfrm>
            <a:off x="1463249" y="165112"/>
            <a:ext cx="21876563" cy="1958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defTabSz="914400">
              <a:lnSpc>
                <a:spcPct val="100000"/>
              </a:lnSpc>
              <a:defRPr spc="195" sz="98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Hallucination &amp; Confabulation</a:t>
            </a:r>
          </a:p>
        </p:txBody>
      </p:sp>
      <p:sp>
        <p:nvSpPr>
          <p:cNvPr id="626" name="TextBox 3"/>
          <p:cNvSpPr txBox="1"/>
          <p:nvPr/>
        </p:nvSpPr>
        <p:spPr>
          <a:xfrm>
            <a:off x="13384998" y="2901329"/>
            <a:ext cx="5486401" cy="1148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 algn="l">
              <a:defRPr spc="102" sz="51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Confabulation</a:t>
            </a:r>
          </a:p>
        </p:txBody>
      </p:sp>
      <p:sp>
        <p:nvSpPr>
          <p:cNvPr id="627" name="TextBox 4"/>
          <p:cNvSpPr txBox="1"/>
          <p:nvPr/>
        </p:nvSpPr>
        <p:spPr>
          <a:xfrm>
            <a:off x="537803" y="8074631"/>
            <a:ext cx="11016880" cy="4005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marL="387684" indent="-387684" algn="l">
              <a:lnSpc>
                <a:spcPct val="120000"/>
              </a:lnSpc>
              <a:buSzPct val="100000"/>
              <a:buAutoNum type="arabicPeriod" startAt="1"/>
              <a:defRPr spc="61" sz="29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pPr>
            <a:r>
              <a:t>การตอบคำถามที่ไม่ถูกต้อง:</a:t>
            </a:r>
            <a:r>
              <a:rPr>
                <a:latin typeface="Kanit Bold"/>
                <a:ea typeface="Kanit Bold"/>
                <a:cs typeface="Kanit Bold"/>
                <a:sym typeface="Kanit Bold"/>
              </a:rPr>
              <a:t> </a:t>
            </a:r>
            <a:r>
              <a:t>AI อาจสร้างคำตอบที่ไม่มีข้อมูลสนับสนุนหรือผิดพลาด เช่น การให้ข้อมูลที่ไม่ตรงกับความเป็นจริง</a:t>
            </a:r>
          </a:p>
          <a:p>
            <a:pPr marL="387684" indent="-387684" algn="l">
              <a:lnSpc>
                <a:spcPct val="120000"/>
              </a:lnSpc>
              <a:buSzPct val="100000"/>
              <a:buAutoNum type="arabicPeriod" startAt="1"/>
              <a:defRPr spc="61" sz="29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pPr>
            <a:r>
              <a:t>การสร้างเนื้อหาใหม่ที่ไม่มีอยู่จริง: AI อาจสร้างเรื่องราวหรือรายละเอียดที่ไม่เคยเกิดขึ้นจริง ซึ่งอาจทำให้ผู้ใช้เข้าใจผิด</a:t>
            </a:r>
          </a:p>
          <a:p>
            <a:pPr marL="387684" indent="-387684" algn="l">
              <a:lnSpc>
                <a:spcPct val="120000"/>
              </a:lnSpc>
              <a:buSzPct val="100000"/>
              <a:buAutoNum type="arabicPeriod" startAt="1"/>
              <a:defRPr spc="61" sz="29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pPr>
            <a:r>
              <a:t>การแปลภาษาแบบผิดพลาด: AI อาจแปลข้อความจากภาษาหนึ่ง ไปยังอีกภาษาหนึ่งด้วยความหมายที่ผิดเพี้ยน</a:t>
            </a:r>
          </a:p>
        </p:txBody>
      </p:sp>
      <p:sp>
        <p:nvSpPr>
          <p:cNvPr id="628" name="TextBox 4"/>
          <p:cNvSpPr txBox="1"/>
          <p:nvPr/>
        </p:nvSpPr>
        <p:spPr>
          <a:xfrm>
            <a:off x="13176325" y="4306511"/>
            <a:ext cx="10693330" cy="4005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20000"/>
              </a:lnSpc>
              <a:defRPr spc="61" sz="29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    ในบริบทของปัญญาประดิษฐ์ (AI) หรือโมเดลการเรียนรู้ของเครื่อง (machine learning models) confabulation หมายถึง การที่โมเดลสร้างข้อมูลหรือคำตอบที่ดูเหมือนจะมีความน่าเชื่อถือ แต่ในความเป็นจริงแล้วไม่ถูกต้องหรือไม่มีพื้นฐานจากข้อมูลจริง กล่าวคือ โมเดล AI อาจ "แต่งเรื่อง" ขึ้นมาโดยที่ไม่ตั้งใจเพื่อเติมเต็มช่องว่างของข้อมูลหรือคำถามที่ได้รับ เช่น</a:t>
            </a:r>
          </a:p>
        </p:txBody>
      </p:sp>
      <p:sp>
        <p:nvSpPr>
          <p:cNvPr id="629" name="TextBox 4"/>
          <p:cNvSpPr txBox="1"/>
          <p:nvPr/>
        </p:nvSpPr>
        <p:spPr>
          <a:xfrm>
            <a:off x="13014551" y="8725570"/>
            <a:ext cx="11016880" cy="2694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marL="387684" indent="-387684" algn="l">
              <a:lnSpc>
                <a:spcPct val="120000"/>
              </a:lnSpc>
              <a:buSzPct val="100000"/>
              <a:buAutoNum type="arabicPeriod" startAt="1"/>
              <a:defRPr spc="61" sz="29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pPr>
            <a:r>
              <a:t>การสร้างข้อมูลที่ผิดพลาด: AI อาจสร้างคำตอบที่ดูเหมือนจะถูกต้องและน่าเชื่อถือ แต่จริงๆ แล้วไม่สอดคล้องกับข้อมูลที่มีอยู่</a:t>
            </a:r>
          </a:p>
          <a:p>
            <a:pPr marL="387684" indent="-387684" algn="l">
              <a:lnSpc>
                <a:spcPct val="120000"/>
              </a:lnSpc>
              <a:buSzPct val="100000"/>
              <a:buAutoNum type="arabicPeriod" startAt="1"/>
              <a:defRPr spc="61" sz="29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pPr>
            <a:r>
              <a:t>การแสดงข้อมูลที่ไม่เป็นความจริง: AI อาจสร้างเนื้อหาที่ไม่มีอยู่จริงหรือเติมเต็มข้อมูลที่ไม่ครบถ้วนด้วยรายละเอียดที่แต่งขึ้นมา</a:t>
            </a:r>
          </a:p>
        </p:txBody>
      </p:sp>
      <p:sp>
        <p:nvSpPr>
          <p:cNvPr id="630" name="Freeform 38"/>
          <p:cNvSpPr/>
          <p:nvPr/>
        </p:nvSpPr>
        <p:spPr>
          <a:xfrm rot="16238401">
            <a:off x="21573459" y="341679"/>
            <a:ext cx="1478779" cy="16051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8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3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631" name="Freeform 38"/>
          <p:cNvSpPr/>
          <p:nvPr/>
        </p:nvSpPr>
        <p:spPr>
          <a:xfrm rot="16238401">
            <a:off x="22453094" y="1093212"/>
            <a:ext cx="1344291" cy="1539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3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grpSp>
        <p:nvGrpSpPr>
          <p:cNvPr id="636" name="Graphic 16"/>
          <p:cNvGrpSpPr/>
          <p:nvPr/>
        </p:nvGrpSpPr>
        <p:grpSpPr>
          <a:xfrm>
            <a:off x="18141376" y="3083039"/>
            <a:ext cx="763230" cy="784631"/>
            <a:chOff x="0" y="0"/>
            <a:chExt cx="763229" cy="784629"/>
          </a:xfrm>
        </p:grpSpPr>
        <p:sp>
          <p:nvSpPr>
            <p:cNvPr id="632" name="Freeform 70"/>
            <p:cNvSpPr/>
            <p:nvPr/>
          </p:nvSpPr>
          <p:spPr>
            <a:xfrm>
              <a:off x="-1" y="95"/>
              <a:ext cx="396558" cy="408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1" h="21600" fill="norm" stroke="1" extrusionOk="0">
                  <a:moveTo>
                    <a:pt x="156" y="21600"/>
                  </a:moveTo>
                  <a:lnTo>
                    <a:pt x="0" y="19853"/>
                  </a:lnTo>
                  <a:cubicBezTo>
                    <a:pt x="50" y="19853"/>
                    <a:pt x="5076" y="19368"/>
                    <a:pt x="9957" y="16660"/>
                  </a:cubicBezTo>
                  <a:cubicBezTo>
                    <a:pt x="16383" y="13092"/>
                    <a:pt x="19546" y="7497"/>
                    <a:pt x="19366" y="40"/>
                  </a:cubicBezTo>
                  <a:lnTo>
                    <a:pt x="21123" y="0"/>
                  </a:lnTo>
                  <a:cubicBezTo>
                    <a:pt x="21600" y="19473"/>
                    <a:pt x="372" y="21580"/>
                    <a:pt x="156" y="21600"/>
                  </a:cubicBezTo>
                  <a:close/>
                </a:path>
              </a:pathLst>
            </a:cu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633" name="Freeform 71"/>
            <p:cNvSpPr/>
            <p:nvPr/>
          </p:nvSpPr>
          <p:spPr>
            <a:xfrm>
              <a:off x="1223" y="376232"/>
              <a:ext cx="396649" cy="408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600" fill="norm" stroke="1" extrusionOk="0">
                  <a:moveTo>
                    <a:pt x="21128" y="21600"/>
                  </a:moveTo>
                  <a:lnTo>
                    <a:pt x="19371" y="21555"/>
                  </a:lnTo>
                  <a:cubicBezTo>
                    <a:pt x="19551" y="14095"/>
                    <a:pt x="16383" y="8506"/>
                    <a:pt x="9962" y="4938"/>
                  </a:cubicBezTo>
                  <a:cubicBezTo>
                    <a:pt x="5081" y="2232"/>
                    <a:pt x="50" y="1751"/>
                    <a:pt x="0" y="1746"/>
                  </a:cubicBezTo>
                  <a:lnTo>
                    <a:pt x="156" y="0"/>
                  </a:lnTo>
                  <a:cubicBezTo>
                    <a:pt x="372" y="20"/>
                    <a:pt x="21600" y="2126"/>
                    <a:pt x="21128" y="21600"/>
                  </a:cubicBezTo>
                  <a:close/>
                </a:path>
              </a:pathLst>
            </a:cu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634" name="Freeform 72"/>
            <p:cNvSpPr/>
            <p:nvPr/>
          </p:nvSpPr>
          <p:spPr>
            <a:xfrm>
              <a:off x="366675" y="0"/>
              <a:ext cx="396554" cy="408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600" fill="norm" stroke="1" extrusionOk="0">
                  <a:moveTo>
                    <a:pt x="20985" y="21600"/>
                  </a:moveTo>
                  <a:cubicBezTo>
                    <a:pt x="20769" y="21580"/>
                    <a:pt x="-464" y="19474"/>
                    <a:pt x="8" y="0"/>
                  </a:cubicBezTo>
                  <a:lnTo>
                    <a:pt x="1766" y="40"/>
                  </a:lnTo>
                  <a:cubicBezTo>
                    <a:pt x="1585" y="7500"/>
                    <a:pt x="4754" y="13089"/>
                    <a:pt x="11177" y="16657"/>
                  </a:cubicBezTo>
                  <a:cubicBezTo>
                    <a:pt x="16059" y="19368"/>
                    <a:pt x="21086" y="19844"/>
                    <a:pt x="21136" y="19849"/>
                  </a:cubicBezTo>
                  <a:lnTo>
                    <a:pt x="20980" y="21595"/>
                  </a:lnTo>
                  <a:close/>
                </a:path>
              </a:pathLst>
            </a:cu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635" name="Freeform 73"/>
            <p:cNvSpPr/>
            <p:nvPr/>
          </p:nvSpPr>
          <p:spPr>
            <a:xfrm>
              <a:off x="365450" y="376232"/>
              <a:ext cx="396649" cy="408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600" fill="norm" stroke="1" extrusionOk="0">
                  <a:moveTo>
                    <a:pt x="8" y="21600"/>
                  </a:moveTo>
                  <a:cubicBezTo>
                    <a:pt x="-464" y="2121"/>
                    <a:pt x="20764" y="15"/>
                    <a:pt x="20980" y="0"/>
                  </a:cubicBezTo>
                  <a:lnTo>
                    <a:pt x="21136" y="1746"/>
                  </a:lnTo>
                  <a:cubicBezTo>
                    <a:pt x="21086" y="1746"/>
                    <a:pt x="16060" y="2232"/>
                    <a:pt x="11180" y="4938"/>
                  </a:cubicBezTo>
                  <a:cubicBezTo>
                    <a:pt x="4753" y="8506"/>
                    <a:pt x="1590" y="14100"/>
                    <a:pt x="1770" y="21555"/>
                  </a:cubicBezTo>
                  <a:lnTo>
                    <a:pt x="13" y="21600"/>
                  </a:lnTo>
                  <a:close/>
                </a:path>
              </a:pathLst>
            </a:cu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</p:grpSp>
      <p:grpSp>
        <p:nvGrpSpPr>
          <p:cNvPr id="641" name="Group"/>
          <p:cNvGrpSpPr/>
          <p:nvPr/>
        </p:nvGrpSpPr>
        <p:grpSpPr>
          <a:xfrm>
            <a:off x="5077080" y="3104871"/>
            <a:ext cx="763229" cy="784631"/>
            <a:chOff x="0" y="0"/>
            <a:chExt cx="763228" cy="784629"/>
          </a:xfrm>
        </p:grpSpPr>
        <p:sp>
          <p:nvSpPr>
            <p:cNvPr id="637" name="Freeform 70"/>
            <p:cNvSpPr/>
            <p:nvPr/>
          </p:nvSpPr>
          <p:spPr>
            <a:xfrm>
              <a:off x="0" y="94"/>
              <a:ext cx="396557" cy="408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1" h="21600" fill="norm" stroke="1" extrusionOk="0">
                  <a:moveTo>
                    <a:pt x="156" y="21600"/>
                  </a:moveTo>
                  <a:lnTo>
                    <a:pt x="0" y="19853"/>
                  </a:lnTo>
                  <a:cubicBezTo>
                    <a:pt x="50" y="19853"/>
                    <a:pt x="5076" y="19368"/>
                    <a:pt x="9957" y="16660"/>
                  </a:cubicBezTo>
                  <a:cubicBezTo>
                    <a:pt x="16383" y="13092"/>
                    <a:pt x="19546" y="7497"/>
                    <a:pt x="19366" y="40"/>
                  </a:cubicBezTo>
                  <a:lnTo>
                    <a:pt x="21123" y="0"/>
                  </a:lnTo>
                  <a:cubicBezTo>
                    <a:pt x="21600" y="19473"/>
                    <a:pt x="372" y="21580"/>
                    <a:pt x="156" y="2160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638" name="Freeform 71"/>
            <p:cNvSpPr/>
            <p:nvPr/>
          </p:nvSpPr>
          <p:spPr>
            <a:xfrm>
              <a:off x="1223" y="376233"/>
              <a:ext cx="396649" cy="408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600" fill="norm" stroke="1" extrusionOk="0">
                  <a:moveTo>
                    <a:pt x="21128" y="21600"/>
                  </a:moveTo>
                  <a:lnTo>
                    <a:pt x="19371" y="21555"/>
                  </a:lnTo>
                  <a:cubicBezTo>
                    <a:pt x="19551" y="14095"/>
                    <a:pt x="16383" y="8506"/>
                    <a:pt x="9962" y="4938"/>
                  </a:cubicBezTo>
                  <a:cubicBezTo>
                    <a:pt x="5081" y="2232"/>
                    <a:pt x="50" y="1751"/>
                    <a:pt x="0" y="1746"/>
                  </a:cubicBezTo>
                  <a:lnTo>
                    <a:pt x="156" y="0"/>
                  </a:lnTo>
                  <a:cubicBezTo>
                    <a:pt x="372" y="20"/>
                    <a:pt x="21600" y="2126"/>
                    <a:pt x="21128" y="2160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639" name="Freeform 72"/>
            <p:cNvSpPr/>
            <p:nvPr/>
          </p:nvSpPr>
          <p:spPr>
            <a:xfrm>
              <a:off x="366675" y="0"/>
              <a:ext cx="396554" cy="408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600" fill="norm" stroke="1" extrusionOk="0">
                  <a:moveTo>
                    <a:pt x="20985" y="21600"/>
                  </a:moveTo>
                  <a:cubicBezTo>
                    <a:pt x="20769" y="21580"/>
                    <a:pt x="-464" y="19474"/>
                    <a:pt x="8" y="0"/>
                  </a:cubicBezTo>
                  <a:lnTo>
                    <a:pt x="1766" y="40"/>
                  </a:lnTo>
                  <a:cubicBezTo>
                    <a:pt x="1585" y="7500"/>
                    <a:pt x="4754" y="13089"/>
                    <a:pt x="11177" y="16657"/>
                  </a:cubicBezTo>
                  <a:cubicBezTo>
                    <a:pt x="16059" y="19368"/>
                    <a:pt x="21086" y="19844"/>
                    <a:pt x="21136" y="19849"/>
                  </a:cubicBezTo>
                  <a:lnTo>
                    <a:pt x="20980" y="21595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640" name="Freeform 73"/>
            <p:cNvSpPr/>
            <p:nvPr/>
          </p:nvSpPr>
          <p:spPr>
            <a:xfrm>
              <a:off x="365450" y="376233"/>
              <a:ext cx="396649" cy="408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600" fill="norm" stroke="1" extrusionOk="0">
                  <a:moveTo>
                    <a:pt x="8" y="21600"/>
                  </a:moveTo>
                  <a:cubicBezTo>
                    <a:pt x="-464" y="2121"/>
                    <a:pt x="20764" y="15"/>
                    <a:pt x="20980" y="0"/>
                  </a:cubicBezTo>
                  <a:lnTo>
                    <a:pt x="21136" y="1746"/>
                  </a:lnTo>
                  <a:cubicBezTo>
                    <a:pt x="21086" y="1746"/>
                    <a:pt x="16060" y="2232"/>
                    <a:pt x="11180" y="4938"/>
                  </a:cubicBezTo>
                  <a:cubicBezTo>
                    <a:pt x="4753" y="8506"/>
                    <a:pt x="1590" y="14100"/>
                    <a:pt x="1770" y="21555"/>
                  </a:cubicBezTo>
                  <a:lnTo>
                    <a:pt x="13" y="216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</p:grpSp>
      <p:sp>
        <p:nvSpPr>
          <p:cNvPr id="6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Freeform 33"/>
          <p:cNvSpPr/>
          <p:nvPr/>
        </p:nvSpPr>
        <p:spPr>
          <a:xfrm>
            <a:off x="11552748" y="-4390677"/>
            <a:ext cx="12824903" cy="18106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908" y="0"/>
                </a:moveTo>
                <a:cubicBezTo>
                  <a:pt x="16553" y="0"/>
                  <a:pt x="19025" y="523"/>
                  <a:pt x="21130" y="1430"/>
                </a:cubicBezTo>
                <a:lnTo>
                  <a:pt x="21600" y="1644"/>
                </a:lnTo>
                <a:lnTo>
                  <a:pt x="21600" y="21600"/>
                </a:lnTo>
                <a:lnTo>
                  <a:pt x="0" y="21600"/>
                </a:lnTo>
                <a:lnTo>
                  <a:pt x="0" y="9867"/>
                </a:lnTo>
                <a:cubicBezTo>
                  <a:pt x="0" y="4423"/>
                  <a:pt x="6227" y="0"/>
                  <a:pt x="13908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00000"/>
              </a:lnSpc>
              <a:defRPr spc="0" sz="3600">
                <a:solidFill>
                  <a:srgbClr val="FFFFFF"/>
                </a:solidFill>
              </a:defRPr>
            </a:pPr>
          </a:p>
        </p:txBody>
      </p:sp>
      <p:grpSp>
        <p:nvGrpSpPr>
          <p:cNvPr id="687" name="Graphic 22"/>
          <p:cNvGrpSpPr/>
          <p:nvPr/>
        </p:nvGrpSpPr>
        <p:grpSpPr>
          <a:xfrm>
            <a:off x="21751946" y="11594096"/>
            <a:ext cx="1373020" cy="1447324"/>
            <a:chOff x="0" y="0"/>
            <a:chExt cx="1373019" cy="1447322"/>
          </a:xfrm>
        </p:grpSpPr>
        <p:grpSp>
          <p:nvGrpSpPr>
            <p:cNvPr id="655" name="Graphic 22"/>
            <p:cNvGrpSpPr/>
            <p:nvPr/>
          </p:nvGrpSpPr>
          <p:grpSpPr>
            <a:xfrm>
              <a:off x="32224" y="39044"/>
              <a:ext cx="1304757" cy="1364959"/>
              <a:chOff x="0" y="0"/>
              <a:chExt cx="1304756" cy="1364957"/>
            </a:xfrm>
          </p:grpSpPr>
          <p:sp>
            <p:nvSpPr>
              <p:cNvPr id="645" name="Freeform 52"/>
              <p:cNvSpPr/>
              <p:nvPr/>
            </p:nvSpPr>
            <p:spPr>
              <a:xfrm rot="16238401">
                <a:off x="380683" y="1076352"/>
                <a:ext cx="543439" cy="33434"/>
              </a:xfrm>
              <a:prstGeom prst="rect">
                <a:avLst/>
              </a:pr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646" name="Freeform 53"/>
              <p:cNvSpPr/>
              <p:nvPr/>
            </p:nvSpPr>
            <p:spPr>
              <a:xfrm rot="18399598">
                <a:off x="141056" y="998037"/>
                <a:ext cx="543439" cy="33434"/>
              </a:xfrm>
              <a:prstGeom prst="rect">
                <a:avLst/>
              </a:pr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647" name="Freeform 54"/>
              <p:cNvSpPr/>
              <p:nvPr/>
            </p:nvSpPr>
            <p:spPr>
              <a:xfrm rot="20559600">
                <a:off x="-7138" y="792685"/>
                <a:ext cx="543438" cy="33434"/>
              </a:xfrm>
              <a:prstGeom prst="rect">
                <a:avLst/>
              </a:pr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648" name="Freeform 55"/>
              <p:cNvSpPr/>
              <p:nvPr/>
            </p:nvSpPr>
            <p:spPr>
              <a:xfrm rot="17319000">
                <a:off x="247978" y="281997"/>
                <a:ext cx="33109" cy="547212"/>
              </a:xfrm>
              <a:prstGeom prst="rect">
                <a:avLst/>
              </a:pr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649" name="Freeform 56"/>
              <p:cNvSpPr/>
              <p:nvPr/>
            </p:nvSpPr>
            <p:spPr>
              <a:xfrm rot="19479000">
                <a:off x="396144" y="76637"/>
                <a:ext cx="33203" cy="547212"/>
              </a:xfrm>
              <a:prstGeom prst="rect">
                <a:avLst/>
              </a:pr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650" name="Freeform 57"/>
              <p:cNvSpPr/>
              <p:nvPr/>
            </p:nvSpPr>
            <p:spPr>
              <a:xfrm rot="16238401">
                <a:off x="380734" y="255172"/>
                <a:ext cx="543439" cy="33434"/>
              </a:xfrm>
              <a:prstGeom prst="rect">
                <a:avLst/>
              </a:pr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651" name="Freeform 58"/>
              <p:cNvSpPr/>
              <p:nvPr/>
            </p:nvSpPr>
            <p:spPr>
              <a:xfrm rot="18399598">
                <a:off x="620342" y="333608"/>
                <a:ext cx="543438" cy="33434"/>
              </a:xfrm>
              <a:prstGeom prst="rect">
                <a:avLst/>
              </a:pr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652" name="Freeform 59"/>
              <p:cNvSpPr/>
              <p:nvPr/>
            </p:nvSpPr>
            <p:spPr>
              <a:xfrm rot="20559600">
                <a:off x="768464" y="538952"/>
                <a:ext cx="543438" cy="33434"/>
              </a:xfrm>
              <a:prstGeom prst="rect">
                <a:avLst/>
              </a:pr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653" name="Freeform 60"/>
              <p:cNvSpPr/>
              <p:nvPr/>
            </p:nvSpPr>
            <p:spPr>
              <a:xfrm rot="17319000">
                <a:off x="1023670" y="535725"/>
                <a:ext cx="33109" cy="547212"/>
              </a:xfrm>
              <a:prstGeom prst="rect">
                <a:avLst/>
              </a:pr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654" name="Freeform 61"/>
              <p:cNvSpPr/>
              <p:nvPr/>
            </p:nvSpPr>
            <p:spPr>
              <a:xfrm rot="19479000">
                <a:off x="875557" y="740991"/>
                <a:ext cx="33203" cy="547212"/>
              </a:xfrm>
              <a:prstGeom prst="rect">
                <a:avLst/>
              </a:pr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</p:grpSp>
        <p:grpSp>
          <p:nvGrpSpPr>
            <p:cNvPr id="666" name="Graphic 22"/>
            <p:cNvGrpSpPr/>
            <p:nvPr/>
          </p:nvGrpSpPr>
          <p:grpSpPr>
            <a:xfrm>
              <a:off x="206594" y="258401"/>
              <a:ext cx="956036" cy="926112"/>
              <a:chOff x="0" y="0"/>
              <a:chExt cx="956035" cy="926111"/>
            </a:xfrm>
          </p:grpSpPr>
          <p:sp>
            <p:nvSpPr>
              <p:cNvPr id="656" name="Freeform 42"/>
              <p:cNvSpPr/>
              <p:nvPr/>
            </p:nvSpPr>
            <p:spPr>
              <a:xfrm rot="20590800">
                <a:off x="547379" y="545847"/>
                <a:ext cx="33203" cy="383668"/>
              </a:xfrm>
              <a:prstGeom prst="rect">
                <a:avLst/>
              </a:pr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657" name="Freeform 43"/>
              <p:cNvSpPr/>
              <p:nvPr/>
            </p:nvSpPr>
            <p:spPr>
              <a:xfrm rot="17350800">
                <a:off x="196667" y="719372"/>
                <a:ext cx="381022" cy="33434"/>
              </a:xfrm>
              <a:prstGeom prst="rect">
                <a:avLst/>
              </a:pr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658" name="Freeform 44"/>
              <p:cNvSpPr/>
              <p:nvPr/>
            </p:nvSpPr>
            <p:spPr>
              <a:xfrm rot="19510201">
                <a:off x="54752" y="613501"/>
                <a:ext cx="381022" cy="33434"/>
              </a:xfrm>
              <a:prstGeom prst="rect">
                <a:avLst/>
              </a:pr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659" name="Freeform 45"/>
              <p:cNvSpPr/>
              <p:nvPr/>
            </p:nvSpPr>
            <p:spPr>
              <a:xfrm rot="16270800">
                <a:off x="175533" y="268598"/>
                <a:ext cx="33203" cy="383668"/>
              </a:xfrm>
              <a:prstGeom prst="rect">
                <a:avLst/>
              </a:pr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660" name="Freeform 46"/>
              <p:cNvSpPr/>
              <p:nvPr/>
            </p:nvSpPr>
            <p:spPr>
              <a:xfrm rot="18430800">
                <a:off x="231745" y="99893"/>
                <a:ext cx="33203" cy="383668"/>
              </a:xfrm>
              <a:prstGeom prst="rect">
                <a:avLst/>
              </a:pr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661" name="Freeform 47"/>
              <p:cNvSpPr/>
              <p:nvPr/>
            </p:nvSpPr>
            <p:spPr>
              <a:xfrm rot="20590800">
                <a:off x="375704" y="-3404"/>
                <a:ext cx="33203" cy="383668"/>
              </a:xfrm>
              <a:prstGeom prst="rect">
                <a:avLst/>
              </a:pr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662" name="Freeform 48"/>
              <p:cNvSpPr/>
              <p:nvPr/>
            </p:nvSpPr>
            <p:spPr>
              <a:xfrm rot="17350800">
                <a:off x="378440" y="173448"/>
                <a:ext cx="381022" cy="33434"/>
              </a:xfrm>
              <a:prstGeom prst="rect">
                <a:avLst/>
              </a:pr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663" name="Freeform 49"/>
              <p:cNvSpPr/>
              <p:nvPr/>
            </p:nvSpPr>
            <p:spPr>
              <a:xfrm rot="19510201">
                <a:off x="520462" y="279283"/>
                <a:ext cx="381022" cy="33434"/>
              </a:xfrm>
              <a:prstGeom prst="rect">
                <a:avLst/>
              </a:pr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664" name="Freeform 50"/>
              <p:cNvSpPr/>
              <p:nvPr/>
            </p:nvSpPr>
            <p:spPr>
              <a:xfrm rot="16270800">
                <a:off x="747299" y="273973"/>
                <a:ext cx="33203" cy="383668"/>
              </a:xfrm>
              <a:prstGeom prst="rect">
                <a:avLst/>
              </a:pr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665" name="Freeform 51"/>
              <p:cNvSpPr/>
              <p:nvPr/>
            </p:nvSpPr>
            <p:spPr>
              <a:xfrm rot="18430800">
                <a:off x="691171" y="442562"/>
                <a:ext cx="33203" cy="383668"/>
              </a:xfrm>
              <a:prstGeom prst="rect">
                <a:avLst/>
              </a:pr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</p:grpSp>
        <p:sp>
          <p:nvSpPr>
            <p:cNvPr id="667" name="Freeform 11"/>
            <p:cNvSpPr/>
            <p:nvPr/>
          </p:nvSpPr>
          <p:spPr>
            <a:xfrm>
              <a:off x="241590" y="1247393"/>
              <a:ext cx="73027" cy="73534"/>
            </a:xfrm>
            <a:prstGeom prst="ellipse">
              <a:avLst/>
            </a:pr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668" name="Freeform 15"/>
            <p:cNvSpPr/>
            <p:nvPr/>
          </p:nvSpPr>
          <p:spPr>
            <a:xfrm>
              <a:off x="0" y="895350"/>
              <a:ext cx="73027" cy="73533"/>
            </a:xfrm>
            <a:prstGeom prst="ellipse">
              <a:avLst/>
            </a:pr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669" name="Freeform 17"/>
            <p:cNvSpPr/>
            <p:nvPr/>
          </p:nvSpPr>
          <p:spPr>
            <a:xfrm>
              <a:off x="0" y="469677"/>
              <a:ext cx="73027" cy="73533"/>
            </a:xfrm>
            <a:prstGeom prst="ellipse">
              <a:avLst/>
            </a:pr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670" name="Freeform 23"/>
            <p:cNvSpPr/>
            <p:nvPr/>
          </p:nvSpPr>
          <p:spPr>
            <a:xfrm>
              <a:off x="249536" y="133634"/>
              <a:ext cx="73027" cy="73534"/>
            </a:xfrm>
            <a:prstGeom prst="ellipse">
              <a:avLst/>
            </a:pr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671" name="Freeform 24"/>
            <p:cNvSpPr/>
            <p:nvPr/>
          </p:nvSpPr>
          <p:spPr>
            <a:xfrm>
              <a:off x="650800" y="-1"/>
              <a:ext cx="73027" cy="73534"/>
            </a:xfrm>
            <a:prstGeom prst="ellipse">
              <a:avLst/>
            </a:pr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672" name="Freeform 25"/>
            <p:cNvSpPr/>
            <p:nvPr/>
          </p:nvSpPr>
          <p:spPr>
            <a:xfrm>
              <a:off x="1055280" y="124871"/>
              <a:ext cx="73027" cy="73534"/>
            </a:xfrm>
            <a:prstGeom prst="ellipse">
              <a:avLst/>
            </a:pr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673" name="Freeform 26"/>
            <p:cNvSpPr/>
            <p:nvPr/>
          </p:nvSpPr>
          <p:spPr>
            <a:xfrm>
              <a:off x="1299993" y="472915"/>
              <a:ext cx="73027" cy="73534"/>
            </a:xfrm>
            <a:prstGeom prst="ellipse">
              <a:avLst/>
            </a:pr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674" name="Freeform 27"/>
            <p:cNvSpPr/>
            <p:nvPr/>
          </p:nvSpPr>
          <p:spPr>
            <a:xfrm>
              <a:off x="1289682" y="891348"/>
              <a:ext cx="73027" cy="73534"/>
            </a:xfrm>
            <a:prstGeom prst="ellipse">
              <a:avLst/>
            </a:pr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675" name="Freeform 28"/>
            <p:cNvSpPr/>
            <p:nvPr/>
          </p:nvSpPr>
          <p:spPr>
            <a:xfrm>
              <a:off x="1048941" y="1241774"/>
              <a:ext cx="73027" cy="73534"/>
            </a:xfrm>
            <a:prstGeom prst="ellipse">
              <a:avLst/>
            </a:pr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676" name="Freeform 29"/>
            <p:cNvSpPr/>
            <p:nvPr/>
          </p:nvSpPr>
          <p:spPr>
            <a:xfrm>
              <a:off x="647584" y="1373789"/>
              <a:ext cx="73027" cy="73534"/>
            </a:xfrm>
            <a:prstGeom prst="ellipse">
              <a:avLst/>
            </a:pr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677" name="Freeform 30"/>
            <p:cNvSpPr/>
            <p:nvPr/>
          </p:nvSpPr>
          <p:spPr>
            <a:xfrm>
              <a:off x="500681" y="1157858"/>
              <a:ext cx="51270" cy="51626"/>
            </a:xfrm>
            <a:prstGeom prst="ellipse">
              <a:avLst/>
            </a:pr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678" name="Freeform 31"/>
            <p:cNvSpPr/>
            <p:nvPr/>
          </p:nvSpPr>
          <p:spPr>
            <a:xfrm>
              <a:off x="266847" y="972693"/>
              <a:ext cx="51270" cy="51627"/>
            </a:xfrm>
            <a:prstGeom prst="ellipse">
              <a:avLst/>
            </a:pr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679" name="Freeform 32"/>
            <p:cNvSpPr/>
            <p:nvPr/>
          </p:nvSpPr>
          <p:spPr>
            <a:xfrm>
              <a:off x="179348" y="687894"/>
              <a:ext cx="51270" cy="51626"/>
            </a:xfrm>
            <a:prstGeom prst="ellipse">
              <a:avLst/>
            </a:pr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680" name="Freeform 34"/>
            <p:cNvSpPr/>
            <p:nvPr/>
          </p:nvSpPr>
          <p:spPr>
            <a:xfrm>
              <a:off x="277252" y="411098"/>
              <a:ext cx="51270" cy="51626"/>
            </a:xfrm>
            <a:prstGeom prst="ellipse">
              <a:avLst/>
            </a:pr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681" name="Freeform 35"/>
            <p:cNvSpPr/>
            <p:nvPr/>
          </p:nvSpPr>
          <p:spPr>
            <a:xfrm>
              <a:off x="518275" y="238220"/>
              <a:ext cx="51270" cy="51625"/>
            </a:xfrm>
            <a:prstGeom prst="ellipse">
              <a:avLst/>
            </a:pr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682" name="Freeform 37"/>
            <p:cNvSpPr/>
            <p:nvPr/>
          </p:nvSpPr>
          <p:spPr>
            <a:xfrm>
              <a:off x="814446" y="237457"/>
              <a:ext cx="51270" cy="51626"/>
            </a:xfrm>
            <a:prstGeom prst="ellipse">
              <a:avLst/>
            </a:pr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683" name="Freeform 38"/>
            <p:cNvSpPr/>
            <p:nvPr/>
          </p:nvSpPr>
          <p:spPr>
            <a:xfrm>
              <a:off x="1049699" y="419290"/>
              <a:ext cx="51270" cy="51625"/>
            </a:xfrm>
            <a:prstGeom prst="ellipse">
              <a:avLst/>
            </a:pr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684" name="Freeform 39"/>
            <p:cNvSpPr/>
            <p:nvPr/>
          </p:nvSpPr>
          <p:spPr>
            <a:xfrm>
              <a:off x="1128684" y="701420"/>
              <a:ext cx="51270" cy="51626"/>
            </a:xfrm>
            <a:prstGeom prst="ellipse">
              <a:avLst/>
            </a:pr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685" name="Freeform 40"/>
            <p:cNvSpPr/>
            <p:nvPr/>
          </p:nvSpPr>
          <p:spPr>
            <a:xfrm>
              <a:off x="1039672" y="986027"/>
              <a:ext cx="51270" cy="51627"/>
            </a:xfrm>
            <a:prstGeom prst="ellipse">
              <a:avLst/>
            </a:pr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686" name="Freeform 41"/>
            <p:cNvSpPr/>
            <p:nvPr/>
          </p:nvSpPr>
          <p:spPr>
            <a:xfrm>
              <a:off x="798365" y="1157858"/>
              <a:ext cx="51270" cy="51626"/>
            </a:xfrm>
            <a:prstGeom prst="ellipse">
              <a:avLst/>
            </a:pr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</p:grpSp>
      <p:grpSp>
        <p:nvGrpSpPr>
          <p:cNvPr id="698" name="Graphic 16"/>
          <p:cNvGrpSpPr/>
          <p:nvPr/>
        </p:nvGrpSpPr>
        <p:grpSpPr>
          <a:xfrm>
            <a:off x="10106239" y="753699"/>
            <a:ext cx="880352" cy="924925"/>
            <a:chOff x="0" y="0"/>
            <a:chExt cx="880351" cy="924923"/>
          </a:xfrm>
        </p:grpSpPr>
        <p:grpSp>
          <p:nvGrpSpPr>
            <p:cNvPr id="692" name="Graphic 16"/>
            <p:cNvGrpSpPr/>
            <p:nvPr/>
          </p:nvGrpSpPr>
          <p:grpSpPr>
            <a:xfrm>
              <a:off x="0" y="140294"/>
              <a:ext cx="763229" cy="784630"/>
              <a:chOff x="0" y="0"/>
              <a:chExt cx="763229" cy="784629"/>
            </a:xfrm>
          </p:grpSpPr>
          <p:sp>
            <p:nvSpPr>
              <p:cNvPr id="688" name="Freeform 70"/>
              <p:cNvSpPr/>
              <p:nvPr/>
            </p:nvSpPr>
            <p:spPr>
              <a:xfrm>
                <a:off x="-1" y="95"/>
                <a:ext cx="396558" cy="408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1" h="21600" fill="norm" stroke="1" extrusionOk="0">
                    <a:moveTo>
                      <a:pt x="156" y="21600"/>
                    </a:moveTo>
                    <a:lnTo>
                      <a:pt x="0" y="19853"/>
                    </a:lnTo>
                    <a:cubicBezTo>
                      <a:pt x="50" y="19853"/>
                      <a:pt x="5076" y="19368"/>
                      <a:pt x="9957" y="16660"/>
                    </a:cubicBezTo>
                    <a:cubicBezTo>
                      <a:pt x="16383" y="13092"/>
                      <a:pt x="19546" y="7497"/>
                      <a:pt x="19366" y="40"/>
                    </a:cubicBezTo>
                    <a:lnTo>
                      <a:pt x="21123" y="0"/>
                    </a:lnTo>
                    <a:cubicBezTo>
                      <a:pt x="21600" y="19473"/>
                      <a:pt x="372" y="21580"/>
                      <a:pt x="156" y="21600"/>
                    </a:cubicBez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689" name="Freeform 71"/>
              <p:cNvSpPr/>
              <p:nvPr/>
            </p:nvSpPr>
            <p:spPr>
              <a:xfrm>
                <a:off x="1223" y="376232"/>
                <a:ext cx="396649" cy="408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600" fill="norm" stroke="1" extrusionOk="0">
                    <a:moveTo>
                      <a:pt x="21128" y="21600"/>
                    </a:moveTo>
                    <a:lnTo>
                      <a:pt x="19371" y="21555"/>
                    </a:lnTo>
                    <a:cubicBezTo>
                      <a:pt x="19551" y="14095"/>
                      <a:pt x="16383" y="8506"/>
                      <a:pt x="9962" y="4938"/>
                    </a:cubicBezTo>
                    <a:cubicBezTo>
                      <a:pt x="5081" y="2232"/>
                      <a:pt x="50" y="1751"/>
                      <a:pt x="0" y="1746"/>
                    </a:cubicBezTo>
                    <a:lnTo>
                      <a:pt x="156" y="0"/>
                    </a:lnTo>
                    <a:cubicBezTo>
                      <a:pt x="372" y="20"/>
                      <a:pt x="21600" y="2126"/>
                      <a:pt x="21128" y="21600"/>
                    </a:cubicBez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690" name="Freeform 72"/>
              <p:cNvSpPr/>
              <p:nvPr/>
            </p:nvSpPr>
            <p:spPr>
              <a:xfrm>
                <a:off x="366675" y="0"/>
                <a:ext cx="396554" cy="408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600" fill="norm" stroke="1" extrusionOk="0">
                    <a:moveTo>
                      <a:pt x="20985" y="21600"/>
                    </a:moveTo>
                    <a:cubicBezTo>
                      <a:pt x="20769" y="21580"/>
                      <a:pt x="-464" y="19474"/>
                      <a:pt x="8" y="0"/>
                    </a:cubicBezTo>
                    <a:lnTo>
                      <a:pt x="1766" y="40"/>
                    </a:lnTo>
                    <a:cubicBezTo>
                      <a:pt x="1585" y="7500"/>
                      <a:pt x="4754" y="13089"/>
                      <a:pt x="11177" y="16657"/>
                    </a:cubicBezTo>
                    <a:cubicBezTo>
                      <a:pt x="16059" y="19368"/>
                      <a:pt x="21086" y="19844"/>
                      <a:pt x="21136" y="19849"/>
                    </a:cubicBezTo>
                    <a:lnTo>
                      <a:pt x="20980" y="21595"/>
                    </a:ln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691" name="Freeform 73"/>
              <p:cNvSpPr/>
              <p:nvPr/>
            </p:nvSpPr>
            <p:spPr>
              <a:xfrm>
                <a:off x="365450" y="376232"/>
                <a:ext cx="396649" cy="408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600" fill="norm" stroke="1" extrusionOk="0">
                    <a:moveTo>
                      <a:pt x="8" y="21600"/>
                    </a:moveTo>
                    <a:cubicBezTo>
                      <a:pt x="-464" y="2121"/>
                      <a:pt x="20764" y="15"/>
                      <a:pt x="20980" y="0"/>
                    </a:cubicBezTo>
                    <a:lnTo>
                      <a:pt x="21136" y="1746"/>
                    </a:lnTo>
                    <a:cubicBezTo>
                      <a:pt x="21086" y="1746"/>
                      <a:pt x="16060" y="2232"/>
                      <a:pt x="11180" y="4938"/>
                    </a:cubicBezTo>
                    <a:cubicBezTo>
                      <a:pt x="4753" y="8506"/>
                      <a:pt x="1590" y="14100"/>
                      <a:pt x="1770" y="21555"/>
                    </a:cubicBezTo>
                    <a:lnTo>
                      <a:pt x="13" y="21600"/>
                    </a:ln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</p:grpSp>
        <p:grpSp>
          <p:nvGrpSpPr>
            <p:cNvPr id="697" name="Graphic 16"/>
            <p:cNvGrpSpPr/>
            <p:nvPr/>
          </p:nvGrpSpPr>
          <p:grpSpPr>
            <a:xfrm>
              <a:off x="565449" y="0"/>
              <a:ext cx="314903" cy="322498"/>
              <a:chOff x="0" y="0"/>
              <a:chExt cx="314902" cy="322497"/>
            </a:xfrm>
          </p:grpSpPr>
          <p:sp>
            <p:nvSpPr>
              <p:cNvPr id="693" name="Freeform 66"/>
              <p:cNvSpPr/>
              <p:nvPr/>
            </p:nvSpPr>
            <p:spPr>
              <a:xfrm>
                <a:off x="-1" y="93"/>
                <a:ext cx="173345" cy="177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358" y="21588"/>
                    </a:moveTo>
                    <a:lnTo>
                      <a:pt x="0" y="17572"/>
                    </a:lnTo>
                    <a:cubicBezTo>
                      <a:pt x="715" y="17503"/>
                      <a:pt x="17562" y="15766"/>
                      <a:pt x="17181" y="92"/>
                    </a:cubicBezTo>
                    <a:lnTo>
                      <a:pt x="21219" y="0"/>
                    </a:lnTo>
                    <a:cubicBezTo>
                      <a:pt x="21600" y="15593"/>
                      <a:pt x="7742" y="20944"/>
                      <a:pt x="358" y="21600"/>
                    </a:cubicBez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694" name="Freeform 67"/>
              <p:cNvSpPr/>
              <p:nvPr/>
            </p:nvSpPr>
            <p:spPr>
              <a:xfrm>
                <a:off x="470" y="144929"/>
                <a:ext cx="173345" cy="177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21219" y="21588"/>
                    </a:moveTo>
                    <a:lnTo>
                      <a:pt x="17181" y="21496"/>
                    </a:lnTo>
                    <a:cubicBezTo>
                      <a:pt x="17562" y="5811"/>
                      <a:pt x="715" y="4085"/>
                      <a:pt x="0" y="4016"/>
                    </a:cubicBezTo>
                    <a:lnTo>
                      <a:pt x="358" y="0"/>
                    </a:lnTo>
                    <a:cubicBezTo>
                      <a:pt x="7742" y="656"/>
                      <a:pt x="21600" y="6007"/>
                      <a:pt x="21219" y="21600"/>
                    </a:cubicBez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695" name="Freeform 68"/>
              <p:cNvSpPr/>
              <p:nvPr/>
            </p:nvSpPr>
            <p:spPr>
              <a:xfrm>
                <a:off x="141558" y="-1"/>
                <a:ext cx="173344" cy="177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20869" y="21600"/>
                    </a:moveTo>
                    <a:cubicBezTo>
                      <a:pt x="13485" y="20944"/>
                      <a:pt x="-373" y="15593"/>
                      <a:pt x="8" y="0"/>
                    </a:cubicBezTo>
                    <a:lnTo>
                      <a:pt x="4046" y="92"/>
                    </a:lnTo>
                    <a:cubicBezTo>
                      <a:pt x="3665" y="15777"/>
                      <a:pt x="20512" y="17503"/>
                      <a:pt x="21227" y="17572"/>
                    </a:cubicBezTo>
                    <a:lnTo>
                      <a:pt x="20869" y="21588"/>
                    </a:ln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696" name="Freeform 69"/>
              <p:cNvSpPr/>
              <p:nvPr/>
            </p:nvSpPr>
            <p:spPr>
              <a:xfrm>
                <a:off x="141087" y="144834"/>
                <a:ext cx="173345" cy="177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8" y="21600"/>
                    </a:moveTo>
                    <a:cubicBezTo>
                      <a:pt x="-373" y="6007"/>
                      <a:pt x="13485" y="656"/>
                      <a:pt x="20869" y="0"/>
                    </a:cubicBezTo>
                    <a:lnTo>
                      <a:pt x="21227" y="4016"/>
                    </a:lnTo>
                    <a:lnTo>
                      <a:pt x="21042" y="2002"/>
                    </a:lnTo>
                    <a:lnTo>
                      <a:pt x="21227" y="4016"/>
                    </a:lnTo>
                    <a:cubicBezTo>
                      <a:pt x="20512" y="4085"/>
                      <a:pt x="3665" y="5823"/>
                      <a:pt x="4046" y="21496"/>
                    </a:cubicBezTo>
                    <a:lnTo>
                      <a:pt x="8" y="21588"/>
                    </a:ln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</p:grpSp>
      </p:grpSp>
      <p:sp>
        <p:nvSpPr>
          <p:cNvPr id="699" name="Rectángulo 10"/>
          <p:cNvSpPr/>
          <p:nvPr/>
        </p:nvSpPr>
        <p:spPr>
          <a:xfrm>
            <a:off x="800448" y="3238632"/>
            <a:ext cx="210872" cy="2277547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00000"/>
              </a:lnSpc>
              <a:defRPr spc="0" sz="3600">
                <a:solidFill>
                  <a:srgbClr val="FFFFFF"/>
                </a:solidFill>
              </a:defRPr>
            </a:pPr>
          </a:p>
        </p:txBody>
      </p:sp>
      <p:sp>
        <p:nvSpPr>
          <p:cNvPr id="700" name="Rectángulo 16"/>
          <p:cNvSpPr/>
          <p:nvPr/>
        </p:nvSpPr>
        <p:spPr>
          <a:xfrm>
            <a:off x="567480" y="9304098"/>
            <a:ext cx="210872" cy="2277547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00000"/>
              </a:lnSpc>
              <a:defRPr spc="0" sz="3600">
                <a:solidFill>
                  <a:schemeClr val="accent3"/>
                </a:solidFill>
              </a:defRPr>
            </a:pPr>
          </a:p>
        </p:txBody>
      </p:sp>
      <p:sp>
        <p:nvSpPr>
          <p:cNvPr id="701" name="CuadroTexto 22"/>
          <p:cNvSpPr txBox="1"/>
          <p:nvPr/>
        </p:nvSpPr>
        <p:spPr>
          <a:xfrm>
            <a:off x="12077573" y="1860678"/>
            <a:ext cx="11775252" cy="9255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20000"/>
              </a:lnSpc>
              <a:defRPr spc="6" sz="51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pPr>
            <a:r>
              <a:t>การใช้แชทบอร์ดเหล่านี้จะต้องมีผู้เชี่ยวชาญคอยตรวจสอบคำตอบให้ด้วย หรือเราต้องตรวจสอบคำตอบเองด้วย</a:t>
            </a:r>
          </a:p>
          <a:p>
            <a:pPr>
              <a:lnSpc>
                <a:spcPct val="120000"/>
              </a:lnSpc>
              <a:defRPr spc="6" sz="51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pPr>
            <a:r>
              <a:t>เหตุผลที่สำคัญสำหรับคนที่ไม่เชี่ยวชาญ</a:t>
            </a:r>
            <a:r>
              <a:rPr>
                <a:latin typeface="+mn-lt"/>
                <a:ea typeface="+mn-ea"/>
                <a:cs typeface="+mn-cs"/>
                <a:sym typeface="Kanit Medium"/>
              </a:rPr>
              <a:t> เมื่อใช้ AI Chatbot จะขาดครู อาจารย์ที่ปรึกษา และผู้เชี่ยวชาญไม่ได้ เพราะว่า AI Chatbot  เหล่านี้ยังไม่ฉลาดมาก</a:t>
            </a:r>
            <a:r>
              <a:t> ยังมี Hallucination และ Confabulation อยู่</a:t>
            </a:r>
          </a:p>
        </p:txBody>
      </p:sp>
      <p:sp>
        <p:nvSpPr>
          <p:cNvPr id="702" name="TextBox 3"/>
          <p:cNvSpPr txBox="1"/>
          <p:nvPr/>
        </p:nvSpPr>
        <p:spPr>
          <a:xfrm>
            <a:off x="4359417" y="2009035"/>
            <a:ext cx="5486401" cy="894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>
              <a:lnSpc>
                <a:spcPct val="90000"/>
              </a:lnSpc>
              <a:defRPr b="1" spc="34" sz="4700">
                <a:solidFill>
                  <a:schemeClr val="accent2"/>
                </a:solidFill>
              </a:defRPr>
            </a:lvl1pPr>
          </a:lstStyle>
          <a:p>
            <a:pPr/>
            <a:r>
              <a:t>Hallucination</a:t>
            </a:r>
          </a:p>
        </p:txBody>
      </p:sp>
      <p:sp>
        <p:nvSpPr>
          <p:cNvPr id="703" name="TextBox 4"/>
          <p:cNvSpPr txBox="1"/>
          <p:nvPr/>
        </p:nvSpPr>
        <p:spPr>
          <a:xfrm>
            <a:off x="1323129" y="3026120"/>
            <a:ext cx="8843242" cy="5316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marL="334210" indent="-334210" algn="l">
              <a:lnSpc>
                <a:spcPct val="120000"/>
              </a:lnSpc>
              <a:buSzPct val="100000"/>
              <a:buAutoNum type="arabicPeriod" startAt="1"/>
              <a:defRPr spc="3" sz="2900">
                <a:solidFill>
                  <a:srgbClr val="FFFFFF"/>
                </a:solidFill>
                <a:latin typeface="Kanit ExtraLight"/>
                <a:ea typeface="Kanit ExtraLight"/>
                <a:cs typeface="Kanit ExtraLight"/>
                <a:sym typeface="Kanit ExtraLight"/>
              </a:defRPr>
            </a:pPr>
            <a:r>
              <a:rPr>
                <a:latin typeface="Kanit Light"/>
                <a:ea typeface="Kanit Light"/>
                <a:cs typeface="Kanit Light"/>
                <a:sym typeface="Kanit Light"/>
              </a:rPr>
              <a:t>การตอบคำถามที่ไม่ถูกต้อง:</a:t>
            </a:r>
            <a:r>
              <a:t> AI อาจสร้างคำตอบที่ไม่มีข้อมูลสนับสนุนหรือผิดพลาด เช่น การให้ข้อมูลที่ไม่ตรงกับความเป็นจริง</a:t>
            </a:r>
          </a:p>
          <a:p>
            <a:pPr marL="334210" indent="-334210" algn="l">
              <a:lnSpc>
                <a:spcPct val="120000"/>
              </a:lnSpc>
              <a:buSzPct val="100000"/>
              <a:buAutoNum type="arabicPeriod" startAt="1"/>
              <a:defRPr spc="3" sz="2900">
                <a:solidFill>
                  <a:srgbClr val="FFFFFF"/>
                </a:solidFill>
                <a:latin typeface="Kanit ExtraLight"/>
                <a:ea typeface="Kanit ExtraLight"/>
                <a:cs typeface="Kanit ExtraLight"/>
                <a:sym typeface="Kanit ExtraLight"/>
              </a:defRPr>
            </a:pPr>
            <a:r>
              <a:rPr>
                <a:latin typeface="Kanit Light"/>
                <a:ea typeface="Kanit Light"/>
                <a:cs typeface="Kanit Light"/>
                <a:sym typeface="Kanit Light"/>
              </a:rPr>
              <a:t>การสร้างเนื้อหาใหม่ที่ไม่มีอยู่จริง:</a:t>
            </a:r>
            <a:r>
              <a:t> AI อาจสร้างเรื่องราวหรือรายละเอียดที่ไม่เคยเกิดขึ้นจริง ซึ่งอาจทำให้ผู้ใช้เข้าใจผิด</a:t>
            </a:r>
          </a:p>
          <a:p>
            <a:pPr marL="334210" indent="-334210" algn="l">
              <a:lnSpc>
                <a:spcPct val="120000"/>
              </a:lnSpc>
              <a:buSzPct val="100000"/>
              <a:buAutoNum type="arabicPeriod" startAt="1"/>
              <a:defRPr spc="3" sz="2900">
                <a:solidFill>
                  <a:srgbClr val="FFFFFF"/>
                </a:solidFill>
                <a:latin typeface="Kanit ExtraLight"/>
                <a:ea typeface="Kanit ExtraLight"/>
                <a:cs typeface="Kanit ExtraLight"/>
                <a:sym typeface="Kanit ExtraLight"/>
              </a:defRPr>
            </a:pPr>
            <a:r>
              <a:rPr>
                <a:latin typeface="Kanit Light"/>
                <a:ea typeface="Kanit Light"/>
                <a:cs typeface="Kanit Light"/>
                <a:sym typeface="Kanit Light"/>
              </a:rPr>
              <a:t>การแปลภาษาแบบผิดพลาด: </a:t>
            </a:r>
            <a:r>
              <a:t>AI อาจแปลข้อความจากภาษาหนึ่งไปยังอีกภาษาหนึ่งด้วยความหมายที่ผิดเพี้ยน</a:t>
            </a:r>
          </a:p>
        </p:txBody>
      </p:sp>
      <p:sp>
        <p:nvSpPr>
          <p:cNvPr id="704" name="TextBox 3"/>
          <p:cNvSpPr txBox="1"/>
          <p:nvPr/>
        </p:nvSpPr>
        <p:spPr>
          <a:xfrm>
            <a:off x="4359417" y="8337576"/>
            <a:ext cx="5486401" cy="894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>
              <a:lnSpc>
                <a:spcPct val="90000"/>
              </a:lnSpc>
              <a:defRPr b="1" spc="34" sz="4700">
                <a:solidFill>
                  <a:schemeClr val="accent3"/>
                </a:solidFill>
              </a:defRPr>
            </a:lvl1pPr>
          </a:lstStyle>
          <a:p>
            <a:pPr/>
            <a:r>
              <a:t>Confabulation</a:t>
            </a:r>
          </a:p>
        </p:txBody>
      </p:sp>
      <p:sp>
        <p:nvSpPr>
          <p:cNvPr id="705" name="TextBox 4"/>
          <p:cNvSpPr txBox="1"/>
          <p:nvPr/>
        </p:nvSpPr>
        <p:spPr>
          <a:xfrm>
            <a:off x="1204028" y="9355658"/>
            <a:ext cx="8718080" cy="4005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marL="414421" indent="-414421" algn="l">
              <a:lnSpc>
                <a:spcPct val="120000"/>
              </a:lnSpc>
              <a:buSzPct val="100000"/>
              <a:buAutoNum type="arabicPeriod" startAt="1"/>
              <a:defRPr spc="3" sz="2900">
                <a:solidFill>
                  <a:srgbClr val="FFFFFF"/>
                </a:solidFill>
                <a:latin typeface="Kanit ExtraLight"/>
                <a:ea typeface="Kanit ExtraLight"/>
                <a:cs typeface="Kanit ExtraLight"/>
                <a:sym typeface="Kanit ExtraLight"/>
              </a:defRPr>
            </a:pPr>
            <a:r>
              <a:rPr>
                <a:latin typeface="Kanit Light"/>
                <a:ea typeface="Kanit Light"/>
                <a:cs typeface="Kanit Light"/>
                <a:sym typeface="Kanit Light"/>
              </a:rPr>
              <a:t>การสร้างข้อมูลที่ผิดพลาด: </a:t>
            </a:r>
            <a:r>
              <a:t>AI อาจสร้างคำตอบที่ดูเหมือนจะถูกต้องและน่าเชื่อถือ แต่จริงๆ แล้วไม่สอดคล้องกับข้อมูลที่มีอยู่</a:t>
            </a:r>
          </a:p>
          <a:p>
            <a:pPr marL="414421" indent="-414421" algn="l">
              <a:lnSpc>
                <a:spcPct val="120000"/>
              </a:lnSpc>
              <a:buSzPct val="100000"/>
              <a:buAutoNum type="arabicPeriod" startAt="1"/>
              <a:defRPr spc="3" sz="2900">
                <a:solidFill>
                  <a:srgbClr val="FFFFFF"/>
                </a:solidFill>
                <a:latin typeface="Kanit ExtraLight"/>
                <a:ea typeface="Kanit ExtraLight"/>
                <a:cs typeface="Kanit ExtraLight"/>
                <a:sym typeface="Kanit ExtraLight"/>
              </a:defRPr>
            </a:pPr>
            <a:r>
              <a:rPr>
                <a:latin typeface="Kanit Light"/>
                <a:ea typeface="Kanit Light"/>
                <a:cs typeface="Kanit Light"/>
                <a:sym typeface="Kanit Light"/>
              </a:rPr>
              <a:t>การแสดงข้อมูลที่ไม่เป็นความจริง:</a:t>
            </a:r>
            <a:r>
              <a:t> AI อาจสร้างเนื้อหาที่ไม่มีอยู่จริงหรือเติมเต็มข้อมูลที่ไม่ครบถ้วนด้วยรายละเอียดที่แต่งขึ้นมา</a:t>
            </a:r>
          </a:p>
        </p:txBody>
      </p:sp>
      <p:grpSp>
        <p:nvGrpSpPr>
          <p:cNvPr id="710" name="Graphic 16"/>
          <p:cNvGrpSpPr/>
          <p:nvPr/>
        </p:nvGrpSpPr>
        <p:grpSpPr>
          <a:xfrm>
            <a:off x="4656480" y="8392286"/>
            <a:ext cx="763230" cy="784631"/>
            <a:chOff x="0" y="0"/>
            <a:chExt cx="763229" cy="784629"/>
          </a:xfrm>
        </p:grpSpPr>
        <p:sp>
          <p:nvSpPr>
            <p:cNvPr id="706" name="Freeform 70"/>
            <p:cNvSpPr/>
            <p:nvPr/>
          </p:nvSpPr>
          <p:spPr>
            <a:xfrm>
              <a:off x="-1" y="95"/>
              <a:ext cx="396558" cy="408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1" h="21600" fill="norm" stroke="1" extrusionOk="0">
                  <a:moveTo>
                    <a:pt x="156" y="21600"/>
                  </a:moveTo>
                  <a:lnTo>
                    <a:pt x="0" y="19853"/>
                  </a:lnTo>
                  <a:cubicBezTo>
                    <a:pt x="50" y="19853"/>
                    <a:pt x="5076" y="19368"/>
                    <a:pt x="9957" y="16660"/>
                  </a:cubicBezTo>
                  <a:cubicBezTo>
                    <a:pt x="16383" y="13092"/>
                    <a:pt x="19546" y="7497"/>
                    <a:pt x="19366" y="40"/>
                  </a:cubicBezTo>
                  <a:lnTo>
                    <a:pt x="21123" y="0"/>
                  </a:lnTo>
                  <a:cubicBezTo>
                    <a:pt x="21600" y="19473"/>
                    <a:pt x="372" y="21580"/>
                    <a:pt x="156" y="21600"/>
                  </a:cubicBezTo>
                  <a:close/>
                </a:path>
              </a:pathLst>
            </a:cu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707" name="Freeform 71"/>
            <p:cNvSpPr/>
            <p:nvPr/>
          </p:nvSpPr>
          <p:spPr>
            <a:xfrm>
              <a:off x="1223" y="376232"/>
              <a:ext cx="396649" cy="408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600" fill="norm" stroke="1" extrusionOk="0">
                  <a:moveTo>
                    <a:pt x="21128" y="21600"/>
                  </a:moveTo>
                  <a:lnTo>
                    <a:pt x="19371" y="21555"/>
                  </a:lnTo>
                  <a:cubicBezTo>
                    <a:pt x="19551" y="14095"/>
                    <a:pt x="16383" y="8506"/>
                    <a:pt x="9962" y="4938"/>
                  </a:cubicBezTo>
                  <a:cubicBezTo>
                    <a:pt x="5081" y="2232"/>
                    <a:pt x="50" y="1751"/>
                    <a:pt x="0" y="1746"/>
                  </a:cubicBezTo>
                  <a:lnTo>
                    <a:pt x="156" y="0"/>
                  </a:lnTo>
                  <a:cubicBezTo>
                    <a:pt x="372" y="20"/>
                    <a:pt x="21600" y="2126"/>
                    <a:pt x="21128" y="21600"/>
                  </a:cubicBezTo>
                  <a:close/>
                </a:path>
              </a:pathLst>
            </a:cu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708" name="Freeform 72"/>
            <p:cNvSpPr/>
            <p:nvPr/>
          </p:nvSpPr>
          <p:spPr>
            <a:xfrm>
              <a:off x="366675" y="0"/>
              <a:ext cx="396554" cy="408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600" fill="norm" stroke="1" extrusionOk="0">
                  <a:moveTo>
                    <a:pt x="20985" y="21600"/>
                  </a:moveTo>
                  <a:cubicBezTo>
                    <a:pt x="20769" y="21580"/>
                    <a:pt x="-464" y="19474"/>
                    <a:pt x="8" y="0"/>
                  </a:cubicBezTo>
                  <a:lnTo>
                    <a:pt x="1766" y="40"/>
                  </a:lnTo>
                  <a:cubicBezTo>
                    <a:pt x="1585" y="7500"/>
                    <a:pt x="4754" y="13089"/>
                    <a:pt x="11177" y="16657"/>
                  </a:cubicBezTo>
                  <a:cubicBezTo>
                    <a:pt x="16059" y="19368"/>
                    <a:pt x="21086" y="19844"/>
                    <a:pt x="21136" y="19849"/>
                  </a:cubicBezTo>
                  <a:lnTo>
                    <a:pt x="20980" y="21595"/>
                  </a:lnTo>
                  <a:close/>
                </a:path>
              </a:pathLst>
            </a:cu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709" name="Freeform 73"/>
            <p:cNvSpPr/>
            <p:nvPr/>
          </p:nvSpPr>
          <p:spPr>
            <a:xfrm>
              <a:off x="365450" y="376232"/>
              <a:ext cx="396649" cy="408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600" fill="norm" stroke="1" extrusionOk="0">
                  <a:moveTo>
                    <a:pt x="8" y="21600"/>
                  </a:moveTo>
                  <a:cubicBezTo>
                    <a:pt x="-464" y="2121"/>
                    <a:pt x="20764" y="15"/>
                    <a:pt x="20980" y="0"/>
                  </a:cubicBezTo>
                  <a:lnTo>
                    <a:pt x="21136" y="1746"/>
                  </a:lnTo>
                  <a:cubicBezTo>
                    <a:pt x="21086" y="1746"/>
                    <a:pt x="16060" y="2232"/>
                    <a:pt x="11180" y="4938"/>
                  </a:cubicBezTo>
                  <a:cubicBezTo>
                    <a:pt x="4753" y="8506"/>
                    <a:pt x="1590" y="14100"/>
                    <a:pt x="1770" y="21555"/>
                  </a:cubicBezTo>
                  <a:lnTo>
                    <a:pt x="13" y="21600"/>
                  </a:lnTo>
                  <a:close/>
                </a:path>
              </a:pathLst>
            </a:cu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</p:grpSp>
      <p:grpSp>
        <p:nvGrpSpPr>
          <p:cNvPr id="715" name="Graphic 16"/>
          <p:cNvGrpSpPr/>
          <p:nvPr/>
        </p:nvGrpSpPr>
        <p:grpSpPr>
          <a:xfrm>
            <a:off x="4656480" y="2118455"/>
            <a:ext cx="763230" cy="784631"/>
            <a:chOff x="0" y="0"/>
            <a:chExt cx="763229" cy="784629"/>
          </a:xfrm>
        </p:grpSpPr>
        <p:sp>
          <p:nvSpPr>
            <p:cNvPr id="711" name="Freeform 70"/>
            <p:cNvSpPr/>
            <p:nvPr/>
          </p:nvSpPr>
          <p:spPr>
            <a:xfrm>
              <a:off x="-1" y="95"/>
              <a:ext cx="396558" cy="408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1" h="21600" fill="norm" stroke="1" extrusionOk="0">
                  <a:moveTo>
                    <a:pt x="156" y="21600"/>
                  </a:moveTo>
                  <a:lnTo>
                    <a:pt x="0" y="19853"/>
                  </a:lnTo>
                  <a:cubicBezTo>
                    <a:pt x="50" y="19853"/>
                    <a:pt x="5076" y="19368"/>
                    <a:pt x="9957" y="16660"/>
                  </a:cubicBezTo>
                  <a:cubicBezTo>
                    <a:pt x="16383" y="13092"/>
                    <a:pt x="19546" y="7497"/>
                    <a:pt x="19366" y="40"/>
                  </a:cubicBezTo>
                  <a:lnTo>
                    <a:pt x="21123" y="0"/>
                  </a:lnTo>
                  <a:cubicBezTo>
                    <a:pt x="21600" y="19473"/>
                    <a:pt x="372" y="21580"/>
                    <a:pt x="156" y="21600"/>
                  </a:cubicBezTo>
                  <a:close/>
                </a:path>
              </a:pathLst>
            </a:cu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712" name="Freeform 71"/>
            <p:cNvSpPr/>
            <p:nvPr/>
          </p:nvSpPr>
          <p:spPr>
            <a:xfrm>
              <a:off x="1223" y="376232"/>
              <a:ext cx="396649" cy="408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600" fill="norm" stroke="1" extrusionOk="0">
                  <a:moveTo>
                    <a:pt x="21128" y="21600"/>
                  </a:moveTo>
                  <a:lnTo>
                    <a:pt x="19371" y="21555"/>
                  </a:lnTo>
                  <a:cubicBezTo>
                    <a:pt x="19551" y="14095"/>
                    <a:pt x="16383" y="8506"/>
                    <a:pt x="9962" y="4938"/>
                  </a:cubicBezTo>
                  <a:cubicBezTo>
                    <a:pt x="5081" y="2232"/>
                    <a:pt x="50" y="1751"/>
                    <a:pt x="0" y="1746"/>
                  </a:cubicBezTo>
                  <a:lnTo>
                    <a:pt x="156" y="0"/>
                  </a:lnTo>
                  <a:cubicBezTo>
                    <a:pt x="372" y="20"/>
                    <a:pt x="21600" y="2126"/>
                    <a:pt x="21128" y="21600"/>
                  </a:cubicBezTo>
                  <a:close/>
                </a:path>
              </a:pathLst>
            </a:cu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713" name="Freeform 72"/>
            <p:cNvSpPr/>
            <p:nvPr/>
          </p:nvSpPr>
          <p:spPr>
            <a:xfrm>
              <a:off x="366675" y="0"/>
              <a:ext cx="396554" cy="408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600" fill="norm" stroke="1" extrusionOk="0">
                  <a:moveTo>
                    <a:pt x="20985" y="21600"/>
                  </a:moveTo>
                  <a:cubicBezTo>
                    <a:pt x="20769" y="21580"/>
                    <a:pt x="-464" y="19474"/>
                    <a:pt x="8" y="0"/>
                  </a:cubicBezTo>
                  <a:lnTo>
                    <a:pt x="1766" y="40"/>
                  </a:lnTo>
                  <a:cubicBezTo>
                    <a:pt x="1585" y="7500"/>
                    <a:pt x="4754" y="13089"/>
                    <a:pt x="11177" y="16657"/>
                  </a:cubicBezTo>
                  <a:cubicBezTo>
                    <a:pt x="16059" y="19368"/>
                    <a:pt x="21086" y="19844"/>
                    <a:pt x="21136" y="19849"/>
                  </a:cubicBezTo>
                  <a:lnTo>
                    <a:pt x="20980" y="21595"/>
                  </a:lnTo>
                  <a:close/>
                </a:path>
              </a:pathLst>
            </a:cu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714" name="Freeform 73"/>
            <p:cNvSpPr/>
            <p:nvPr/>
          </p:nvSpPr>
          <p:spPr>
            <a:xfrm>
              <a:off x="365450" y="376232"/>
              <a:ext cx="396649" cy="408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600" fill="norm" stroke="1" extrusionOk="0">
                  <a:moveTo>
                    <a:pt x="8" y="21600"/>
                  </a:moveTo>
                  <a:cubicBezTo>
                    <a:pt x="-464" y="2121"/>
                    <a:pt x="20764" y="15"/>
                    <a:pt x="20980" y="0"/>
                  </a:cubicBezTo>
                  <a:lnTo>
                    <a:pt x="21136" y="1746"/>
                  </a:lnTo>
                  <a:cubicBezTo>
                    <a:pt x="21086" y="1746"/>
                    <a:pt x="16060" y="2232"/>
                    <a:pt x="11180" y="4938"/>
                  </a:cubicBezTo>
                  <a:cubicBezTo>
                    <a:pt x="4753" y="8506"/>
                    <a:pt x="1590" y="14100"/>
                    <a:pt x="1770" y="21555"/>
                  </a:cubicBezTo>
                  <a:lnTo>
                    <a:pt x="13" y="21600"/>
                  </a:lnTo>
                  <a:close/>
                </a:path>
              </a:pathLst>
            </a:custGeom>
            <a:solidFill>
              <a:srgbClr val="DD84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</p:grpSp>
      <p:sp>
        <p:nvSpPr>
          <p:cNvPr id="71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raphic 386"/>
          <p:cNvSpPr/>
          <p:nvPr/>
        </p:nvSpPr>
        <p:spPr>
          <a:xfrm rot="13500000">
            <a:off x="-964998" y="-952994"/>
            <a:ext cx="3380626" cy="7538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38" h="21474" fill="norm" stroke="1" extrusionOk="0">
                <a:moveTo>
                  <a:pt x="19211" y="8505"/>
                </a:moveTo>
                <a:cubicBezTo>
                  <a:pt x="18586" y="8361"/>
                  <a:pt x="17884" y="8278"/>
                  <a:pt x="17181" y="8281"/>
                </a:cubicBezTo>
                <a:cubicBezTo>
                  <a:pt x="16416" y="8285"/>
                  <a:pt x="15659" y="8399"/>
                  <a:pt x="14990" y="8563"/>
                </a:cubicBezTo>
                <a:cubicBezTo>
                  <a:pt x="14051" y="8792"/>
                  <a:pt x="13270" y="9129"/>
                  <a:pt x="12606" y="9508"/>
                </a:cubicBezTo>
                <a:cubicBezTo>
                  <a:pt x="12541" y="9464"/>
                  <a:pt x="12477" y="9420"/>
                  <a:pt x="12415" y="9376"/>
                </a:cubicBezTo>
                <a:cubicBezTo>
                  <a:pt x="10705" y="8167"/>
                  <a:pt x="9685" y="6765"/>
                  <a:pt x="9389" y="5337"/>
                </a:cubicBezTo>
                <a:cubicBezTo>
                  <a:pt x="9096" y="3914"/>
                  <a:pt x="9502" y="2463"/>
                  <a:pt x="10633" y="1128"/>
                </a:cubicBezTo>
                <a:cubicBezTo>
                  <a:pt x="10913" y="797"/>
                  <a:pt x="11241" y="475"/>
                  <a:pt x="11609" y="162"/>
                </a:cubicBezTo>
                <a:cubicBezTo>
                  <a:pt x="11754" y="40"/>
                  <a:pt x="11342" y="-69"/>
                  <a:pt x="11197" y="54"/>
                </a:cubicBezTo>
                <a:cubicBezTo>
                  <a:pt x="9592" y="1417"/>
                  <a:pt x="8798" y="2960"/>
                  <a:pt x="8819" y="4503"/>
                </a:cubicBezTo>
                <a:cubicBezTo>
                  <a:pt x="8840" y="6043"/>
                  <a:pt x="9672" y="7586"/>
                  <a:pt x="11294" y="8943"/>
                </a:cubicBezTo>
                <a:cubicBezTo>
                  <a:pt x="11584" y="9185"/>
                  <a:pt x="11922" y="9439"/>
                  <a:pt x="12303" y="9689"/>
                </a:cubicBezTo>
                <a:cubicBezTo>
                  <a:pt x="12059" y="9842"/>
                  <a:pt x="11830" y="9999"/>
                  <a:pt x="11618" y="10158"/>
                </a:cubicBezTo>
                <a:cubicBezTo>
                  <a:pt x="9614" y="11661"/>
                  <a:pt x="8543" y="13391"/>
                  <a:pt x="7887" y="15109"/>
                </a:cubicBezTo>
                <a:cubicBezTo>
                  <a:pt x="7868" y="15159"/>
                  <a:pt x="7849" y="15208"/>
                  <a:pt x="7830" y="15258"/>
                </a:cubicBezTo>
                <a:cubicBezTo>
                  <a:pt x="7342" y="15306"/>
                  <a:pt x="6863" y="15376"/>
                  <a:pt x="6407" y="15463"/>
                </a:cubicBezTo>
                <a:cubicBezTo>
                  <a:pt x="4981" y="15734"/>
                  <a:pt x="3717" y="16163"/>
                  <a:pt x="2714" y="16695"/>
                </a:cubicBezTo>
                <a:cubicBezTo>
                  <a:pt x="792" y="17716"/>
                  <a:pt x="-236" y="19097"/>
                  <a:pt x="46" y="20440"/>
                </a:cubicBezTo>
                <a:cubicBezTo>
                  <a:pt x="115" y="20766"/>
                  <a:pt x="258" y="21087"/>
                  <a:pt x="479" y="21399"/>
                </a:cubicBezTo>
                <a:cubicBezTo>
                  <a:pt x="572" y="21531"/>
                  <a:pt x="1034" y="21474"/>
                  <a:pt x="939" y="21342"/>
                </a:cubicBezTo>
                <a:cubicBezTo>
                  <a:pt x="86" y="20143"/>
                  <a:pt x="462" y="18813"/>
                  <a:pt x="1764" y="17709"/>
                </a:cubicBezTo>
                <a:cubicBezTo>
                  <a:pt x="2992" y="16668"/>
                  <a:pt x="5172" y="15760"/>
                  <a:pt x="7753" y="15483"/>
                </a:cubicBezTo>
                <a:cubicBezTo>
                  <a:pt x="7498" y="16212"/>
                  <a:pt x="7353" y="16989"/>
                  <a:pt x="8121" y="17656"/>
                </a:cubicBezTo>
                <a:cubicBezTo>
                  <a:pt x="8810" y="18254"/>
                  <a:pt x="10291" y="18727"/>
                  <a:pt x="11822" y="18518"/>
                </a:cubicBezTo>
                <a:cubicBezTo>
                  <a:pt x="13222" y="18328"/>
                  <a:pt x="14210" y="17652"/>
                  <a:pt x="14145" y="16998"/>
                </a:cubicBezTo>
                <a:cubicBezTo>
                  <a:pt x="14076" y="16300"/>
                  <a:pt x="12957" y="15697"/>
                  <a:pt x="11599" y="15406"/>
                </a:cubicBezTo>
                <a:cubicBezTo>
                  <a:pt x="10566" y="15184"/>
                  <a:pt x="9426" y="15141"/>
                  <a:pt x="8314" y="15217"/>
                </a:cubicBezTo>
                <a:cubicBezTo>
                  <a:pt x="8516" y="14659"/>
                  <a:pt x="8794" y="14105"/>
                  <a:pt x="9103" y="13563"/>
                </a:cubicBezTo>
                <a:cubicBezTo>
                  <a:pt x="9557" y="12767"/>
                  <a:pt x="10137" y="11985"/>
                  <a:pt x="10900" y="11239"/>
                </a:cubicBezTo>
                <a:cubicBezTo>
                  <a:pt x="11382" y="10769"/>
                  <a:pt x="11927" y="10300"/>
                  <a:pt x="12599" y="9875"/>
                </a:cubicBezTo>
                <a:cubicBezTo>
                  <a:pt x="14059" y="10759"/>
                  <a:pt x="16101" y="11503"/>
                  <a:pt x="18611" y="11194"/>
                </a:cubicBezTo>
                <a:cubicBezTo>
                  <a:pt x="19917" y="11033"/>
                  <a:pt x="21082" y="10581"/>
                  <a:pt x="21225" y="9944"/>
                </a:cubicBezTo>
                <a:cubicBezTo>
                  <a:pt x="21364" y="9319"/>
                  <a:pt x="20382" y="8776"/>
                  <a:pt x="19211" y="8506"/>
                </a:cubicBezTo>
                <a:close/>
                <a:moveTo>
                  <a:pt x="8730" y="15408"/>
                </a:moveTo>
                <a:cubicBezTo>
                  <a:pt x="10284" y="15343"/>
                  <a:pt x="11843" y="15562"/>
                  <a:pt x="12864" y="16114"/>
                </a:cubicBezTo>
                <a:cubicBezTo>
                  <a:pt x="13312" y="16356"/>
                  <a:pt x="13626" y="16665"/>
                  <a:pt x="13666" y="16984"/>
                </a:cubicBezTo>
                <a:cubicBezTo>
                  <a:pt x="13704" y="17295"/>
                  <a:pt x="13474" y="17605"/>
                  <a:pt x="13068" y="17855"/>
                </a:cubicBezTo>
                <a:cubicBezTo>
                  <a:pt x="12673" y="18099"/>
                  <a:pt x="12086" y="18290"/>
                  <a:pt x="11420" y="18341"/>
                </a:cubicBezTo>
                <a:cubicBezTo>
                  <a:pt x="10718" y="18395"/>
                  <a:pt x="9998" y="18276"/>
                  <a:pt x="9460" y="18073"/>
                </a:cubicBezTo>
                <a:cubicBezTo>
                  <a:pt x="8099" y="17561"/>
                  <a:pt x="7921" y="16738"/>
                  <a:pt x="8085" y="15990"/>
                </a:cubicBezTo>
                <a:cubicBezTo>
                  <a:pt x="8125" y="15806"/>
                  <a:pt x="8179" y="15622"/>
                  <a:pt x="8238" y="15438"/>
                </a:cubicBezTo>
                <a:cubicBezTo>
                  <a:pt x="8400" y="15426"/>
                  <a:pt x="8564" y="15415"/>
                  <a:pt x="8730" y="15408"/>
                </a:cubicBezTo>
                <a:close/>
                <a:moveTo>
                  <a:pt x="19509" y="10782"/>
                </a:moveTo>
                <a:cubicBezTo>
                  <a:pt x="18346" y="11116"/>
                  <a:pt x="16902" y="11118"/>
                  <a:pt x="15682" y="10845"/>
                </a:cubicBezTo>
                <a:cubicBezTo>
                  <a:pt x="14538" y="10590"/>
                  <a:pt x="13636" y="10162"/>
                  <a:pt x="12894" y="9695"/>
                </a:cubicBezTo>
                <a:cubicBezTo>
                  <a:pt x="13098" y="9577"/>
                  <a:pt x="13308" y="9462"/>
                  <a:pt x="13537" y="9354"/>
                </a:cubicBezTo>
                <a:cubicBezTo>
                  <a:pt x="14521" y="8884"/>
                  <a:pt x="15880" y="8472"/>
                  <a:pt x="17367" y="8499"/>
                </a:cubicBezTo>
                <a:cubicBezTo>
                  <a:pt x="18614" y="8520"/>
                  <a:pt x="19926" y="8839"/>
                  <a:pt x="20508" y="9351"/>
                </a:cubicBezTo>
                <a:cubicBezTo>
                  <a:pt x="21107" y="9881"/>
                  <a:pt x="20576" y="10476"/>
                  <a:pt x="19513" y="10782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grpSp>
        <p:nvGrpSpPr>
          <p:cNvPr id="722" name="Group"/>
          <p:cNvGrpSpPr/>
          <p:nvPr/>
        </p:nvGrpSpPr>
        <p:grpSpPr>
          <a:xfrm>
            <a:off x="903574" y="5370514"/>
            <a:ext cx="6420000" cy="6420129"/>
            <a:chOff x="0" y="0"/>
            <a:chExt cx="6419999" cy="6420127"/>
          </a:xfrm>
        </p:grpSpPr>
        <p:sp>
          <p:nvSpPr>
            <p:cNvPr id="719" name="Freeform 357"/>
            <p:cNvSpPr/>
            <p:nvPr/>
          </p:nvSpPr>
          <p:spPr>
            <a:xfrm>
              <a:off x="0" y="0"/>
              <a:ext cx="6420000" cy="6420128"/>
            </a:xfrm>
            <a:prstGeom prst="ellipse">
              <a:avLst/>
            </a:prstGeom>
            <a:noFill/>
            <a:ln w="12700" cap="flat">
              <a:solidFill>
                <a:srgbClr val="D9D5CA"/>
              </a:solidFill>
              <a:prstDash val="lgDash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500">
                  <a:solidFill>
                    <a:srgbClr val="E6E3DC"/>
                  </a:solidFill>
                </a:defRPr>
              </a:pPr>
            </a:p>
          </p:txBody>
        </p:sp>
        <p:sp>
          <p:nvSpPr>
            <p:cNvPr id="720" name="Freeform 351"/>
            <p:cNvSpPr/>
            <p:nvPr/>
          </p:nvSpPr>
          <p:spPr>
            <a:xfrm>
              <a:off x="390002" y="395502"/>
              <a:ext cx="5634509" cy="5634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795"/>
                  </a:moveTo>
                  <a:cubicBezTo>
                    <a:pt x="21600" y="16763"/>
                    <a:pt x="16769" y="21600"/>
                    <a:pt x="10802" y="21600"/>
                  </a:cubicBezTo>
                  <a:cubicBezTo>
                    <a:pt x="4836" y="21600"/>
                    <a:pt x="0" y="16763"/>
                    <a:pt x="0" y="10795"/>
                  </a:cubicBezTo>
                  <a:cubicBezTo>
                    <a:pt x="0" y="4832"/>
                    <a:pt x="4836" y="0"/>
                    <a:pt x="10802" y="0"/>
                  </a:cubicBezTo>
                  <a:cubicBezTo>
                    <a:pt x="16769" y="0"/>
                    <a:pt x="21600" y="4832"/>
                    <a:pt x="21600" y="10795"/>
                  </a:cubicBezTo>
                </a:path>
              </a:pathLst>
            </a:custGeom>
            <a:solidFill>
              <a:srgbClr val="A9754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5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721" name="TextBox 13"/>
            <p:cNvSpPr txBox="1"/>
            <p:nvPr/>
          </p:nvSpPr>
          <p:spPr>
            <a:xfrm>
              <a:off x="1233955" y="1813939"/>
              <a:ext cx="3952089" cy="22631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>
                <a:lnSpc>
                  <a:spcPct val="80000"/>
                </a:lnSpc>
                <a:defRPr spc="7" sz="6100">
                  <a:solidFill>
                    <a:srgbClr val="FFFFFF"/>
                  </a:solidFill>
                  <a:latin typeface="Kanit Bold"/>
                  <a:ea typeface="Kanit Bold"/>
                  <a:cs typeface="Kanit Bold"/>
                  <a:sym typeface="Kanit Bold"/>
                </a:defRPr>
              </a:lvl1pPr>
            </a:lstStyle>
            <a:p>
              <a:pPr/>
              <a:r>
                <a:t>Basic Prompt</a:t>
              </a:r>
            </a:p>
          </p:txBody>
        </p:sp>
      </p:grpSp>
      <p:grpSp>
        <p:nvGrpSpPr>
          <p:cNvPr id="730" name="Group"/>
          <p:cNvGrpSpPr/>
          <p:nvPr/>
        </p:nvGrpSpPr>
        <p:grpSpPr>
          <a:xfrm>
            <a:off x="266556" y="4046784"/>
            <a:ext cx="22592057" cy="3500532"/>
            <a:chOff x="0" y="-279400"/>
            <a:chExt cx="22592055" cy="3500530"/>
          </a:xfrm>
        </p:grpSpPr>
        <p:grpSp>
          <p:nvGrpSpPr>
            <p:cNvPr id="725" name="Group"/>
            <p:cNvGrpSpPr/>
            <p:nvPr/>
          </p:nvGrpSpPr>
          <p:grpSpPr>
            <a:xfrm>
              <a:off x="0" y="33613"/>
              <a:ext cx="3096609" cy="3187518"/>
              <a:chOff x="0" y="0"/>
              <a:chExt cx="3096608" cy="3187517"/>
            </a:xfrm>
          </p:grpSpPr>
          <p:sp>
            <p:nvSpPr>
              <p:cNvPr id="723" name="Freeform 349"/>
              <p:cNvSpPr/>
              <p:nvPr/>
            </p:nvSpPr>
            <p:spPr>
              <a:xfrm>
                <a:off x="0" y="0"/>
                <a:ext cx="3096609" cy="31875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10"/>
                    </a:moveTo>
                    <a:cubicBezTo>
                      <a:pt x="21600" y="16775"/>
                      <a:pt x="16758" y="21600"/>
                      <a:pt x="10795" y="21600"/>
                    </a:cubicBezTo>
                    <a:cubicBezTo>
                      <a:pt x="4832" y="21600"/>
                      <a:pt x="0" y="16775"/>
                      <a:pt x="0" y="10810"/>
                    </a:cubicBezTo>
                    <a:cubicBezTo>
                      <a:pt x="0" y="4844"/>
                      <a:pt x="4832" y="0"/>
                      <a:pt x="10795" y="0"/>
                    </a:cubicBezTo>
                    <a:cubicBezTo>
                      <a:pt x="16758" y="0"/>
                      <a:pt x="21600" y="4844"/>
                      <a:pt x="21600" y="10810"/>
                    </a:cubicBezTo>
                  </a:path>
                </a:pathLst>
              </a:custGeom>
              <a:solidFill>
                <a:srgbClr val="2B435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5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724" name="TextBox 1"/>
              <p:cNvSpPr txBox="1"/>
              <p:nvPr/>
            </p:nvSpPr>
            <p:spPr>
              <a:xfrm>
                <a:off x="144860" y="694246"/>
                <a:ext cx="2806889" cy="12750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ctr">
                <a:spAutoFit/>
              </a:bodyPr>
              <a:lstStyle/>
              <a:p>
                <a:pPr algn="ctr">
                  <a:lnSpc>
                    <a:spcPct val="100000"/>
                  </a:lnSpc>
                  <a:defRPr b="1" spc="-47" sz="3600">
                    <a:solidFill>
                      <a:srgbClr val="FFFFFF"/>
                    </a:solidFill>
                  </a:defRPr>
                </a:pPr>
                <a:r>
                  <a:t>1.</a:t>
                </a:r>
              </a:p>
              <a:p>
                <a:pPr algn="ctr">
                  <a:lnSpc>
                    <a:spcPct val="100000"/>
                  </a:lnSpc>
                  <a:defRPr b="1" spc="-47" sz="3600">
                    <a:solidFill>
                      <a:srgbClr val="FFFFFF"/>
                    </a:solidFill>
                  </a:defRPr>
                </a:pPr>
                <a:r>
                  <a:t>Instruction</a:t>
                </a:r>
              </a:p>
            </p:txBody>
          </p:sp>
        </p:grpSp>
        <p:grpSp>
          <p:nvGrpSpPr>
            <p:cNvPr id="729" name="Group"/>
            <p:cNvGrpSpPr/>
            <p:nvPr/>
          </p:nvGrpSpPr>
          <p:grpSpPr>
            <a:xfrm>
              <a:off x="9555214" y="-279401"/>
              <a:ext cx="13036842" cy="2574716"/>
              <a:chOff x="0" y="-279400"/>
              <a:chExt cx="13036841" cy="2574714"/>
            </a:xfrm>
          </p:grpSpPr>
          <p:sp>
            <p:nvSpPr>
              <p:cNvPr id="726" name="Freeform 7"/>
              <p:cNvSpPr/>
              <p:nvPr/>
            </p:nvSpPr>
            <p:spPr>
              <a:xfrm>
                <a:off x="0" y="152325"/>
                <a:ext cx="500116" cy="563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44" y="9121"/>
                    </a:moveTo>
                    <a:lnTo>
                      <a:pt x="9218" y="10538"/>
                    </a:lnTo>
                    <a:lnTo>
                      <a:pt x="8099" y="11077"/>
                    </a:lnTo>
                    <a:lnTo>
                      <a:pt x="9223" y="11631"/>
                    </a:lnTo>
                    <a:lnTo>
                      <a:pt x="10514" y="13030"/>
                    </a:lnTo>
                    <a:lnTo>
                      <a:pt x="11847" y="11598"/>
                    </a:lnTo>
                    <a:lnTo>
                      <a:pt x="12939" y="11069"/>
                    </a:lnTo>
                    <a:lnTo>
                      <a:pt x="11856" y="10540"/>
                    </a:lnTo>
                    <a:close/>
                    <a:moveTo>
                      <a:pt x="11563" y="0"/>
                    </a:moveTo>
                    <a:lnTo>
                      <a:pt x="11637" y="5867"/>
                    </a:lnTo>
                    <a:cubicBezTo>
                      <a:pt x="11564" y="8660"/>
                      <a:pt x="13942" y="9630"/>
                      <a:pt x="15341" y="9958"/>
                    </a:cubicBezTo>
                    <a:lnTo>
                      <a:pt x="16280" y="10116"/>
                    </a:lnTo>
                    <a:lnTo>
                      <a:pt x="16407" y="10115"/>
                    </a:lnTo>
                    <a:cubicBezTo>
                      <a:pt x="17441" y="10104"/>
                      <a:pt x="21575" y="10062"/>
                      <a:pt x="21575" y="10062"/>
                    </a:cubicBezTo>
                    <a:lnTo>
                      <a:pt x="21600" y="11987"/>
                    </a:lnTo>
                    <a:lnTo>
                      <a:pt x="16249" y="12037"/>
                    </a:lnTo>
                    <a:cubicBezTo>
                      <a:pt x="15621" y="12097"/>
                      <a:pt x="11527" y="12623"/>
                      <a:pt x="11619" y="16232"/>
                    </a:cubicBezTo>
                    <a:lnTo>
                      <a:pt x="11705" y="21573"/>
                    </a:lnTo>
                    <a:lnTo>
                      <a:pt x="9544" y="21600"/>
                    </a:lnTo>
                    <a:lnTo>
                      <a:pt x="9458" y="16281"/>
                    </a:lnTo>
                    <a:lnTo>
                      <a:pt x="9458" y="16281"/>
                    </a:lnTo>
                    <a:cubicBezTo>
                      <a:pt x="9556" y="12678"/>
                      <a:pt x="5332" y="12086"/>
                      <a:pt x="4815" y="12031"/>
                    </a:cubicBezTo>
                    <a:lnTo>
                      <a:pt x="0" y="12020"/>
                    </a:lnTo>
                    <a:lnTo>
                      <a:pt x="0" y="10095"/>
                    </a:lnTo>
                    <a:cubicBezTo>
                      <a:pt x="0" y="10095"/>
                      <a:pt x="2802" y="10105"/>
                      <a:pt x="4203" y="10109"/>
                    </a:cubicBezTo>
                    <a:lnTo>
                      <a:pt x="4754" y="10111"/>
                    </a:lnTo>
                    <a:lnTo>
                      <a:pt x="4753" y="10106"/>
                    </a:lnTo>
                    <a:cubicBezTo>
                      <a:pt x="5246" y="10062"/>
                      <a:pt x="9568" y="9591"/>
                      <a:pt x="9470" y="5906"/>
                    </a:cubicBezTo>
                    <a:lnTo>
                      <a:pt x="9487" y="5905"/>
                    </a:lnTo>
                    <a:lnTo>
                      <a:pt x="9476" y="5857"/>
                    </a:lnTo>
                    <a:lnTo>
                      <a:pt x="9402" y="22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727" name="TextBox 36"/>
              <p:cNvSpPr txBox="1"/>
              <p:nvPr/>
            </p:nvSpPr>
            <p:spPr>
              <a:xfrm>
                <a:off x="921755" y="-279401"/>
                <a:ext cx="12115087" cy="11480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b">
                <a:spAutoFit/>
              </a:bodyPr>
              <a:lstStyle>
                <a:lvl1pPr algn="l">
                  <a:defRPr spc="102" sz="5100">
                    <a:solidFill>
                      <a:schemeClr val="accent3"/>
                    </a:solidFill>
                    <a:latin typeface="Kanit Light"/>
                    <a:ea typeface="Kanit Light"/>
                    <a:cs typeface="Kanit Light"/>
                    <a:sym typeface="Kanit Light"/>
                  </a:defRPr>
                </a:lvl1pPr>
              </a:lstStyle>
              <a:p>
                <a:pPr/>
                <a:r>
                  <a:t>1. Instruction</a:t>
                </a:r>
              </a:p>
            </p:txBody>
          </p:sp>
          <p:sp>
            <p:nvSpPr>
              <p:cNvPr id="728" name="TextBox 37"/>
              <p:cNvSpPr txBox="1"/>
              <p:nvPr/>
            </p:nvSpPr>
            <p:spPr>
              <a:xfrm>
                <a:off x="921755" y="832304"/>
                <a:ext cx="12115087" cy="14630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t">
                <a:spAutoFit/>
              </a:bodyPr>
              <a:lstStyle>
                <a:lvl1pPr algn="l">
                  <a:lnSpc>
                    <a:spcPct val="110000"/>
                  </a:lnSpc>
                  <a:defRPr spc="67" sz="3200">
                    <a:solidFill>
                      <a:srgbClr val="FFFFFF"/>
                    </a:solidFill>
                    <a:latin typeface="Kanit ExtraLight"/>
                    <a:ea typeface="Kanit ExtraLight"/>
                    <a:cs typeface="Kanit ExtraLight"/>
                    <a:sym typeface="Kanit ExtraLight"/>
                  </a:defRPr>
                </a:lvl1pPr>
              </a:lstStyle>
              <a:p>
                <a:pPr/>
                <a:r>
                  <a:t>เขียนคำสั่งอะไรก็ได้ เช่น เขียนอีเมล เขียนประกาศ เขียนประชาสัมพันธ์ เขียนบทคัดย่อ เขียนบทนำ เขียนสรุป</a:t>
                </a:r>
              </a:p>
            </p:txBody>
          </p:sp>
        </p:grpSp>
      </p:grpSp>
      <p:sp>
        <p:nvSpPr>
          <p:cNvPr id="731" name="TextBox 1"/>
          <p:cNvSpPr txBox="1"/>
          <p:nvPr/>
        </p:nvSpPr>
        <p:spPr>
          <a:xfrm>
            <a:off x="1247368" y="-55763"/>
            <a:ext cx="21876563" cy="18186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defTabSz="914400">
              <a:lnSpc>
                <a:spcPct val="100000"/>
              </a:lnSpc>
              <a:defRPr spc="182" sz="91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Basic Prompt Template (1)</a:t>
            </a:r>
          </a:p>
        </p:txBody>
      </p:sp>
      <p:sp>
        <p:nvSpPr>
          <p:cNvPr id="732" name="Freeform 38"/>
          <p:cNvSpPr/>
          <p:nvPr/>
        </p:nvSpPr>
        <p:spPr>
          <a:xfrm rot="16238401">
            <a:off x="21333345" y="348746"/>
            <a:ext cx="1461872" cy="1573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733" name="Freeform 38"/>
          <p:cNvSpPr/>
          <p:nvPr/>
        </p:nvSpPr>
        <p:spPr>
          <a:xfrm rot="16238401">
            <a:off x="22083447" y="1228372"/>
            <a:ext cx="1552236" cy="14763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8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3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grpSp>
        <p:nvGrpSpPr>
          <p:cNvPr id="740" name="Group"/>
          <p:cNvGrpSpPr/>
          <p:nvPr/>
        </p:nvGrpSpPr>
        <p:grpSpPr>
          <a:xfrm>
            <a:off x="5166096" y="3953312"/>
            <a:ext cx="17837378" cy="4170812"/>
            <a:chOff x="0" y="0"/>
            <a:chExt cx="17837376" cy="4170810"/>
          </a:xfrm>
        </p:grpSpPr>
        <p:sp>
          <p:nvSpPr>
            <p:cNvPr id="734" name="Freeform 11"/>
            <p:cNvSpPr/>
            <p:nvPr/>
          </p:nvSpPr>
          <p:spPr>
            <a:xfrm>
              <a:off x="4772157" y="3314786"/>
              <a:ext cx="500116" cy="563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44" y="9121"/>
                  </a:moveTo>
                  <a:lnTo>
                    <a:pt x="9218" y="10538"/>
                  </a:lnTo>
                  <a:lnTo>
                    <a:pt x="8099" y="11077"/>
                  </a:lnTo>
                  <a:lnTo>
                    <a:pt x="9223" y="11631"/>
                  </a:lnTo>
                  <a:lnTo>
                    <a:pt x="10514" y="13030"/>
                  </a:lnTo>
                  <a:lnTo>
                    <a:pt x="11847" y="11598"/>
                  </a:lnTo>
                  <a:lnTo>
                    <a:pt x="12939" y="11069"/>
                  </a:lnTo>
                  <a:lnTo>
                    <a:pt x="11856" y="10540"/>
                  </a:lnTo>
                  <a:close/>
                  <a:moveTo>
                    <a:pt x="11563" y="0"/>
                  </a:moveTo>
                  <a:lnTo>
                    <a:pt x="11637" y="5867"/>
                  </a:lnTo>
                  <a:cubicBezTo>
                    <a:pt x="11564" y="8660"/>
                    <a:pt x="13942" y="9630"/>
                    <a:pt x="15341" y="9958"/>
                  </a:cubicBezTo>
                  <a:lnTo>
                    <a:pt x="16280" y="10116"/>
                  </a:lnTo>
                  <a:lnTo>
                    <a:pt x="16407" y="10115"/>
                  </a:lnTo>
                  <a:cubicBezTo>
                    <a:pt x="17441" y="10104"/>
                    <a:pt x="21575" y="10062"/>
                    <a:pt x="21575" y="10062"/>
                  </a:cubicBezTo>
                  <a:lnTo>
                    <a:pt x="21600" y="11987"/>
                  </a:lnTo>
                  <a:lnTo>
                    <a:pt x="16249" y="12037"/>
                  </a:lnTo>
                  <a:cubicBezTo>
                    <a:pt x="15621" y="12097"/>
                    <a:pt x="11527" y="12623"/>
                    <a:pt x="11619" y="16232"/>
                  </a:cubicBezTo>
                  <a:lnTo>
                    <a:pt x="11705" y="21573"/>
                  </a:lnTo>
                  <a:lnTo>
                    <a:pt x="9544" y="21600"/>
                  </a:lnTo>
                  <a:lnTo>
                    <a:pt x="9458" y="16281"/>
                  </a:lnTo>
                  <a:lnTo>
                    <a:pt x="9458" y="16281"/>
                  </a:lnTo>
                  <a:cubicBezTo>
                    <a:pt x="9556" y="12678"/>
                    <a:pt x="5332" y="12086"/>
                    <a:pt x="4815" y="12031"/>
                  </a:cubicBezTo>
                  <a:lnTo>
                    <a:pt x="0" y="12020"/>
                  </a:lnTo>
                  <a:lnTo>
                    <a:pt x="0" y="10095"/>
                  </a:lnTo>
                  <a:cubicBezTo>
                    <a:pt x="0" y="10095"/>
                    <a:pt x="2802" y="10105"/>
                    <a:pt x="4203" y="10109"/>
                  </a:cubicBezTo>
                  <a:lnTo>
                    <a:pt x="4754" y="10111"/>
                  </a:lnTo>
                  <a:lnTo>
                    <a:pt x="4753" y="10106"/>
                  </a:lnTo>
                  <a:cubicBezTo>
                    <a:pt x="5246" y="10062"/>
                    <a:pt x="9568" y="9591"/>
                    <a:pt x="9470" y="5906"/>
                  </a:cubicBezTo>
                  <a:lnTo>
                    <a:pt x="9487" y="5905"/>
                  </a:lnTo>
                  <a:lnTo>
                    <a:pt x="9476" y="5857"/>
                  </a:lnTo>
                  <a:lnTo>
                    <a:pt x="9402" y="22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grpSp>
          <p:nvGrpSpPr>
            <p:cNvPr id="737" name="Group"/>
            <p:cNvGrpSpPr/>
            <p:nvPr/>
          </p:nvGrpSpPr>
          <p:grpSpPr>
            <a:xfrm>
              <a:off x="0" y="0"/>
              <a:ext cx="4123951" cy="4124033"/>
              <a:chOff x="0" y="0"/>
              <a:chExt cx="4123950" cy="4124032"/>
            </a:xfrm>
          </p:grpSpPr>
          <p:sp>
            <p:nvSpPr>
              <p:cNvPr id="735" name="Freeform 347"/>
              <p:cNvSpPr/>
              <p:nvPr/>
            </p:nvSpPr>
            <p:spPr>
              <a:xfrm>
                <a:off x="0" y="0"/>
                <a:ext cx="4123951" cy="4124033"/>
              </a:xfrm>
              <a:prstGeom prst="ellipse">
                <a:avLst/>
              </a:prstGeom>
              <a:solidFill>
                <a:srgbClr val="B2415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5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736" name="TextBox 1"/>
              <p:cNvSpPr/>
              <p:nvPr/>
            </p:nvSpPr>
            <p:spPr>
              <a:xfrm>
                <a:off x="560657" y="2013722"/>
                <a:ext cx="300263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ctr">
                <a:spAutoFit/>
              </a:bodyPr>
              <a:lstStyle/>
              <a:p>
                <a:pPr algn="ctr">
                  <a:lnSpc>
                    <a:spcPct val="100000"/>
                  </a:lnSpc>
                  <a:defRPr b="1" spc="-47" sz="3600">
                    <a:solidFill>
                      <a:srgbClr val="FFFFFF"/>
                    </a:solidFill>
                  </a:defRPr>
                </a:pPr>
                <a:r>
                  <a:t>2.</a:t>
                </a:r>
              </a:p>
              <a:p>
                <a:pPr algn="ctr">
                  <a:lnSpc>
                    <a:spcPct val="100000"/>
                  </a:lnSpc>
                  <a:defRPr b="1" spc="-47" sz="3600">
                    <a:solidFill>
                      <a:srgbClr val="FFFFFF"/>
                    </a:solidFill>
                  </a:defRPr>
                </a:pPr>
                <a:r>
                  <a:t>Context</a:t>
                </a:r>
              </a:p>
              <a:p>
                <a:pPr algn="ctr">
                  <a:lnSpc>
                    <a:spcPct val="100000"/>
                  </a:lnSpc>
                  <a:defRPr b="1" spc="-47" sz="3600">
                    <a:solidFill>
                      <a:srgbClr val="FFFFFF"/>
                    </a:solidFill>
                  </a:defRPr>
                </a:pPr>
                <a:r>
                  <a:t>Information</a:t>
                </a:r>
              </a:p>
            </p:txBody>
          </p:sp>
        </p:grpSp>
        <p:sp>
          <p:nvSpPr>
            <p:cNvPr id="738" name="TextBox 36"/>
            <p:cNvSpPr/>
            <p:nvPr/>
          </p:nvSpPr>
          <p:spPr>
            <a:xfrm>
              <a:off x="5722290" y="4170810"/>
              <a:ext cx="1211508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b">
              <a:spAutoFit/>
            </a:bodyPr>
            <a:lstStyle>
              <a:lvl1pPr algn="l">
                <a:defRPr spc="102" sz="5100">
                  <a:solidFill>
                    <a:schemeClr val="accent1"/>
                  </a:solidFill>
                  <a:latin typeface="Kanit Light"/>
                  <a:ea typeface="Kanit Light"/>
                  <a:cs typeface="Kanit Light"/>
                  <a:sym typeface="Kanit Light"/>
                </a:defRPr>
              </a:lvl1pPr>
            </a:lstStyle>
            <a:p>
              <a:pPr/>
              <a:r>
                <a:t>2. Context/Information</a:t>
              </a:r>
            </a:p>
          </p:txBody>
        </p:sp>
        <p:sp>
          <p:nvSpPr>
            <p:cNvPr id="739" name="TextBox 37"/>
            <p:cNvSpPr/>
            <p:nvPr/>
          </p:nvSpPr>
          <p:spPr>
            <a:xfrm>
              <a:off x="5722290" y="4042862"/>
              <a:ext cx="1211508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l">
                <a:lnSpc>
                  <a:spcPct val="110000"/>
                </a:lnSpc>
                <a:defRPr spc="67" sz="3200">
                  <a:solidFill>
                    <a:srgbClr val="FFFFFF"/>
                  </a:solidFill>
                  <a:latin typeface="Kanit ExtraLight"/>
                  <a:ea typeface="Kanit ExtraLight"/>
                  <a:cs typeface="Kanit ExtraLight"/>
                  <a:sym typeface="Kanit ExtraLight"/>
                </a:defRPr>
              </a:lvl1pPr>
            </a:lstStyle>
            <a:p>
              <a:pPr/>
              <a:r>
                <a:t>ควรจะใส่องค์ความรู้ที่เกี่ยวข้องเข้าไป ใส่รายละเอียดเพิ่มว่าต้องการอย่างไร อยากได้แบบไหน ข้อมูลที่ต้องการใช้คืออะไร</a:t>
              </a:r>
            </a:p>
          </p:txBody>
        </p:sp>
      </p:grpSp>
      <p:grpSp>
        <p:nvGrpSpPr>
          <p:cNvPr id="747" name="Group"/>
          <p:cNvGrpSpPr/>
          <p:nvPr/>
        </p:nvGrpSpPr>
        <p:grpSpPr>
          <a:xfrm>
            <a:off x="3589608" y="9727475"/>
            <a:ext cx="19504950" cy="3794767"/>
            <a:chOff x="0" y="-279400"/>
            <a:chExt cx="19504948" cy="3794766"/>
          </a:xfrm>
        </p:grpSpPr>
        <p:sp>
          <p:nvSpPr>
            <p:cNvPr id="741" name="Freeform 28"/>
            <p:cNvSpPr/>
            <p:nvPr/>
          </p:nvSpPr>
          <p:spPr>
            <a:xfrm>
              <a:off x="6439730" y="152326"/>
              <a:ext cx="500116" cy="563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44" y="9121"/>
                  </a:moveTo>
                  <a:lnTo>
                    <a:pt x="9218" y="10538"/>
                  </a:lnTo>
                  <a:lnTo>
                    <a:pt x="8099" y="11077"/>
                  </a:lnTo>
                  <a:lnTo>
                    <a:pt x="9223" y="11631"/>
                  </a:lnTo>
                  <a:lnTo>
                    <a:pt x="10514" y="13030"/>
                  </a:lnTo>
                  <a:lnTo>
                    <a:pt x="11847" y="11598"/>
                  </a:lnTo>
                  <a:lnTo>
                    <a:pt x="12939" y="11069"/>
                  </a:lnTo>
                  <a:lnTo>
                    <a:pt x="11856" y="10540"/>
                  </a:lnTo>
                  <a:close/>
                  <a:moveTo>
                    <a:pt x="11563" y="0"/>
                  </a:moveTo>
                  <a:lnTo>
                    <a:pt x="11637" y="5867"/>
                  </a:lnTo>
                  <a:cubicBezTo>
                    <a:pt x="11564" y="8660"/>
                    <a:pt x="13942" y="9630"/>
                    <a:pt x="15341" y="9958"/>
                  </a:cubicBezTo>
                  <a:lnTo>
                    <a:pt x="16280" y="10116"/>
                  </a:lnTo>
                  <a:lnTo>
                    <a:pt x="16407" y="10115"/>
                  </a:lnTo>
                  <a:cubicBezTo>
                    <a:pt x="17441" y="10104"/>
                    <a:pt x="21575" y="10062"/>
                    <a:pt x="21575" y="10062"/>
                  </a:cubicBezTo>
                  <a:lnTo>
                    <a:pt x="21600" y="11987"/>
                  </a:lnTo>
                  <a:lnTo>
                    <a:pt x="16249" y="12037"/>
                  </a:lnTo>
                  <a:cubicBezTo>
                    <a:pt x="15621" y="12097"/>
                    <a:pt x="11527" y="12623"/>
                    <a:pt x="11619" y="16232"/>
                  </a:cubicBezTo>
                  <a:lnTo>
                    <a:pt x="11705" y="21573"/>
                  </a:lnTo>
                  <a:lnTo>
                    <a:pt x="9544" y="21600"/>
                  </a:lnTo>
                  <a:lnTo>
                    <a:pt x="9458" y="16281"/>
                  </a:lnTo>
                  <a:lnTo>
                    <a:pt x="9458" y="16281"/>
                  </a:lnTo>
                  <a:cubicBezTo>
                    <a:pt x="9556" y="12678"/>
                    <a:pt x="5332" y="12086"/>
                    <a:pt x="4815" y="12031"/>
                  </a:cubicBezTo>
                  <a:lnTo>
                    <a:pt x="0" y="12020"/>
                  </a:lnTo>
                  <a:lnTo>
                    <a:pt x="0" y="10095"/>
                  </a:lnTo>
                  <a:cubicBezTo>
                    <a:pt x="0" y="10095"/>
                    <a:pt x="2802" y="10105"/>
                    <a:pt x="4203" y="10109"/>
                  </a:cubicBezTo>
                  <a:lnTo>
                    <a:pt x="4754" y="10111"/>
                  </a:lnTo>
                  <a:lnTo>
                    <a:pt x="4753" y="10106"/>
                  </a:lnTo>
                  <a:cubicBezTo>
                    <a:pt x="5246" y="10062"/>
                    <a:pt x="9568" y="9591"/>
                    <a:pt x="9470" y="5906"/>
                  </a:cubicBezTo>
                  <a:lnTo>
                    <a:pt x="9487" y="5905"/>
                  </a:lnTo>
                  <a:lnTo>
                    <a:pt x="9476" y="5857"/>
                  </a:lnTo>
                  <a:lnTo>
                    <a:pt x="9402" y="22"/>
                  </a:lnTo>
                  <a:close/>
                </a:path>
              </a:pathLst>
            </a:custGeom>
            <a:solidFill>
              <a:srgbClr val="498A7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grpSp>
          <p:nvGrpSpPr>
            <p:cNvPr id="744" name="Group"/>
            <p:cNvGrpSpPr/>
            <p:nvPr/>
          </p:nvGrpSpPr>
          <p:grpSpPr>
            <a:xfrm>
              <a:off x="0" y="85210"/>
              <a:ext cx="3418641" cy="3430156"/>
              <a:chOff x="0" y="0"/>
              <a:chExt cx="3418640" cy="3430155"/>
            </a:xfrm>
          </p:grpSpPr>
          <p:sp>
            <p:nvSpPr>
              <p:cNvPr id="742" name="Freeform 348"/>
              <p:cNvSpPr/>
              <p:nvPr/>
            </p:nvSpPr>
            <p:spPr>
              <a:xfrm>
                <a:off x="0" y="0"/>
                <a:ext cx="3418641" cy="3430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0"/>
                    </a:moveTo>
                    <a:cubicBezTo>
                      <a:pt x="21600" y="16772"/>
                      <a:pt x="16761" y="21600"/>
                      <a:pt x="10800" y="21600"/>
                    </a:cubicBezTo>
                    <a:cubicBezTo>
                      <a:pt x="4828" y="21600"/>
                      <a:pt x="0" y="16772"/>
                      <a:pt x="0" y="10800"/>
                    </a:cubicBezTo>
                    <a:cubicBezTo>
                      <a:pt x="0" y="4839"/>
                      <a:pt x="4828" y="0"/>
                      <a:pt x="10800" y="0"/>
                    </a:cubicBezTo>
                    <a:cubicBezTo>
                      <a:pt x="16761" y="0"/>
                      <a:pt x="21600" y="4839"/>
                      <a:pt x="21600" y="10800"/>
                    </a:cubicBezTo>
                  </a:path>
                </a:pathLst>
              </a:custGeom>
              <a:solidFill>
                <a:srgbClr val="4A8A7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5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743" name="TextBox 1"/>
              <p:cNvSpPr txBox="1"/>
              <p:nvPr/>
            </p:nvSpPr>
            <p:spPr>
              <a:xfrm>
                <a:off x="208002" y="638929"/>
                <a:ext cx="3002636" cy="18211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ctr">
                <a:spAutoFit/>
              </a:bodyPr>
              <a:lstStyle/>
              <a:p>
                <a:pPr algn="ctr">
                  <a:lnSpc>
                    <a:spcPct val="100000"/>
                  </a:lnSpc>
                  <a:defRPr b="1" spc="-47" sz="3600">
                    <a:solidFill>
                      <a:srgbClr val="FFFFFF"/>
                    </a:solidFill>
                  </a:defRPr>
                </a:pPr>
                <a:r>
                  <a:t>3.</a:t>
                </a:r>
              </a:p>
              <a:p>
                <a:pPr algn="ctr">
                  <a:lnSpc>
                    <a:spcPct val="100000"/>
                  </a:lnSpc>
                  <a:defRPr b="1" spc="-47" sz="3600">
                    <a:solidFill>
                      <a:srgbClr val="FFFFFF"/>
                    </a:solidFill>
                  </a:defRPr>
                </a:pPr>
                <a:r>
                  <a:t>Output Format</a:t>
                </a:r>
              </a:p>
            </p:txBody>
          </p:sp>
        </p:grpSp>
        <p:sp>
          <p:nvSpPr>
            <p:cNvPr id="745" name="TextBox 36"/>
            <p:cNvSpPr txBox="1"/>
            <p:nvPr/>
          </p:nvSpPr>
          <p:spPr>
            <a:xfrm>
              <a:off x="7389862" y="-279401"/>
              <a:ext cx="12115087" cy="11480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b">
              <a:spAutoFit/>
            </a:bodyPr>
            <a:lstStyle>
              <a:lvl1pPr algn="l">
                <a:defRPr spc="102" sz="5100">
                  <a:solidFill>
                    <a:schemeClr val="accent2"/>
                  </a:solidFill>
                  <a:latin typeface="Kanit Light"/>
                  <a:ea typeface="Kanit Light"/>
                  <a:cs typeface="Kanit Light"/>
                  <a:sym typeface="Kanit Light"/>
                </a:defRPr>
              </a:lvl1pPr>
            </a:lstStyle>
            <a:p>
              <a:pPr/>
              <a:r>
                <a:t>3. Output Format</a:t>
              </a:r>
            </a:p>
          </p:txBody>
        </p:sp>
        <p:sp>
          <p:nvSpPr>
            <p:cNvPr id="746" name="TextBox 37"/>
            <p:cNvSpPr txBox="1"/>
            <p:nvPr/>
          </p:nvSpPr>
          <p:spPr>
            <a:xfrm>
              <a:off x="7389862" y="733503"/>
              <a:ext cx="12115087" cy="21335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l">
                <a:lnSpc>
                  <a:spcPct val="110000"/>
                </a:lnSpc>
                <a:defRPr spc="67" sz="3200">
                  <a:solidFill>
                    <a:srgbClr val="FFFFFF"/>
                  </a:solidFill>
                  <a:latin typeface="Kanit ExtraLight"/>
                  <a:ea typeface="Kanit ExtraLight"/>
                  <a:cs typeface="Kanit ExtraLight"/>
                  <a:sym typeface="Kanit ExtraLight"/>
                </a:defRPr>
              </a:lvl1pPr>
            </a:lstStyle>
            <a:p>
              <a:pPr/>
              <a:r>
                <a:t>กำหนด Output ได้เช่น ความยาว 100 คำ ความยาวหนึ่งย่อหน้า สองย่อหน้า ใส่ในตาราง ตอบสำหรับเด็ก ตอบสำหรับผู้ใหญ่ เหล่านี้จะทำให้ผลลัพธ์ออกมาแตกต่างกัน</a:t>
              </a:r>
            </a:p>
          </p:txBody>
        </p:sp>
      </p:grpSp>
      <p:sp>
        <p:nvSpPr>
          <p:cNvPr id="748" name="TextBox 6"/>
          <p:cNvSpPr txBox="1"/>
          <p:nvPr/>
        </p:nvSpPr>
        <p:spPr>
          <a:xfrm>
            <a:off x="2533323" y="2091957"/>
            <a:ext cx="19304655" cy="1300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/>
          <a:p>
            <a:pPr algn="ctr">
              <a:defRPr spc="43" sz="5900">
                <a:solidFill>
                  <a:srgbClr val="FFFFFF"/>
                </a:solidFill>
                <a:latin typeface="+mn-lt"/>
                <a:ea typeface="+mn-ea"/>
                <a:cs typeface="+mn-cs"/>
                <a:sym typeface="Kanit Medium"/>
              </a:defRPr>
            </a:pPr>
            <a:r>
              <a:rPr>
                <a:solidFill>
                  <a:schemeClr val="accent3"/>
                </a:solidFill>
              </a:rPr>
              <a:t>[Instruction] </a:t>
            </a:r>
            <a:r>
              <a:rPr>
                <a:solidFill>
                  <a:schemeClr val="accent1"/>
                </a:solidFill>
              </a:rPr>
              <a:t>[Context/Information] </a:t>
            </a:r>
            <a:r>
              <a:rPr>
                <a:solidFill>
                  <a:schemeClr val="accent2"/>
                </a:solidFill>
              </a:rPr>
              <a:t>[Output Format]</a:t>
            </a:r>
          </a:p>
        </p:txBody>
      </p:sp>
      <p:sp>
        <p:nvSpPr>
          <p:cNvPr id="749" name="Slide Number"/>
          <p:cNvSpPr txBox="1"/>
          <p:nvPr>
            <p:ph type="sldNum" sz="quarter" idx="2"/>
          </p:nvPr>
        </p:nvSpPr>
        <p:spPr>
          <a:xfrm>
            <a:off x="17996292" y="12509741"/>
            <a:ext cx="5686638" cy="736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31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wd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30" grpId="2"/>
      <p:bldP build="whole" bldLvl="1" animBg="1" rev="0" advAuto="0" spid="722" grpId="1"/>
      <p:bldP build="whole" bldLvl="1" animBg="1" rev="0" advAuto="0" spid="747" grpId="4"/>
      <p:bldP build="whole" bldLvl="1" animBg="1" rev="0" advAuto="0" spid="740" grpId="3"/>
      <p:bldP build="whole" bldLvl="1" animBg="1" rev="0" advAuto="0" spid="748" grpId="5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E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Oval 99"/>
          <p:cNvSpPr/>
          <p:nvPr/>
        </p:nvSpPr>
        <p:spPr>
          <a:xfrm>
            <a:off x="-1128577" y="-1026233"/>
            <a:ext cx="3666090" cy="3666090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defRPr spc="0" sz="1800">
                <a:solidFill>
                  <a:srgbClr val="FFFFFF"/>
                </a:solidFill>
              </a:defRPr>
            </a:pPr>
          </a:p>
        </p:txBody>
      </p:sp>
      <p:sp>
        <p:nvSpPr>
          <p:cNvPr id="752" name="TextBox 1"/>
          <p:cNvSpPr txBox="1"/>
          <p:nvPr/>
        </p:nvSpPr>
        <p:spPr>
          <a:xfrm>
            <a:off x="1564272" y="287541"/>
            <a:ext cx="21876563" cy="21742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defTabSz="914400">
              <a:lnSpc>
                <a:spcPct val="100000"/>
              </a:lnSpc>
              <a:defRPr spc="0" sz="11000">
                <a:solidFill>
                  <a:srgbClr val="000000"/>
                </a:solidFill>
                <a:latin typeface="+mn-lt"/>
                <a:ea typeface="+mn-ea"/>
                <a:cs typeface="+mn-cs"/>
                <a:sym typeface="Kanit Medium"/>
              </a:defRPr>
            </a:lvl1pPr>
          </a:lstStyle>
          <a:p>
            <a:pPr/>
            <a:r>
              <a:t>Basic Prompt Template (2)</a:t>
            </a:r>
          </a:p>
        </p:txBody>
      </p:sp>
      <p:sp>
        <p:nvSpPr>
          <p:cNvPr id="753" name="Freeform 38"/>
          <p:cNvSpPr/>
          <p:nvPr/>
        </p:nvSpPr>
        <p:spPr>
          <a:xfrm rot="16238401">
            <a:off x="21221403" y="459443"/>
            <a:ext cx="2052308" cy="194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3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754" name="Freeform 38"/>
          <p:cNvSpPr/>
          <p:nvPr/>
        </p:nvSpPr>
        <p:spPr>
          <a:xfrm rot="16238401">
            <a:off x="22065913" y="1245711"/>
            <a:ext cx="2052308" cy="194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3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755" name="TextBox 6"/>
          <p:cNvSpPr txBox="1"/>
          <p:nvPr/>
        </p:nvSpPr>
        <p:spPr>
          <a:xfrm>
            <a:off x="2533323" y="2934518"/>
            <a:ext cx="19304655" cy="1300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/>
          <a:p>
            <a:pPr algn="ctr">
              <a:defRPr spc="43" sz="59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pPr>
            <a:r>
              <a:rPr>
                <a:solidFill>
                  <a:schemeClr val="accent3"/>
                </a:solidFill>
              </a:rPr>
              <a:t>เขียนโพสต์ Facebook </a:t>
            </a:r>
            <a:r>
              <a:rPr>
                <a:solidFill>
                  <a:schemeClr val="accent1"/>
                </a:solidFill>
              </a:rPr>
              <a:t>สำหรับรองเท้ากีฬา </a:t>
            </a:r>
            <a:r>
              <a:rPr>
                <a:solidFill>
                  <a:schemeClr val="accent2"/>
                </a:solidFill>
              </a:rPr>
              <a:t>จำนวน 100 คำ</a:t>
            </a:r>
          </a:p>
        </p:txBody>
      </p:sp>
      <p:grpSp>
        <p:nvGrpSpPr>
          <p:cNvPr id="758" name="pasted-movie.png"/>
          <p:cNvGrpSpPr/>
          <p:nvPr/>
        </p:nvGrpSpPr>
        <p:grpSpPr>
          <a:xfrm>
            <a:off x="2002793" y="4394887"/>
            <a:ext cx="20365714" cy="8903962"/>
            <a:chOff x="0" y="0"/>
            <a:chExt cx="20365713" cy="8903961"/>
          </a:xfrm>
        </p:grpSpPr>
        <p:pic>
          <p:nvPicPr>
            <p:cNvPr id="757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900" y="139700"/>
              <a:ext cx="19933914" cy="834516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56" name="pasted-movie.png" descr="pasted-movi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0365714" cy="8903962"/>
            </a:xfrm>
            <a:prstGeom prst="rect">
              <a:avLst/>
            </a:prstGeom>
            <a:effectLst/>
          </p:spPr>
        </p:pic>
      </p:grpSp>
      <p:sp>
        <p:nvSpPr>
          <p:cNvPr id="7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E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Oval 99"/>
          <p:cNvSpPr/>
          <p:nvPr/>
        </p:nvSpPr>
        <p:spPr>
          <a:xfrm>
            <a:off x="-1128577" y="-1026233"/>
            <a:ext cx="3666090" cy="3666090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defRPr spc="0" sz="1800">
                <a:solidFill>
                  <a:srgbClr val="FFFFFF"/>
                </a:solidFill>
              </a:defRPr>
            </a:pPr>
          </a:p>
        </p:txBody>
      </p:sp>
      <p:sp>
        <p:nvSpPr>
          <p:cNvPr id="762" name="Freeform 38"/>
          <p:cNvSpPr/>
          <p:nvPr/>
        </p:nvSpPr>
        <p:spPr>
          <a:xfrm rot="16238401">
            <a:off x="21221403" y="459443"/>
            <a:ext cx="2052308" cy="194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3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763" name="Freeform 38"/>
          <p:cNvSpPr/>
          <p:nvPr/>
        </p:nvSpPr>
        <p:spPr>
          <a:xfrm rot="16238401">
            <a:off x="22065913" y="1245711"/>
            <a:ext cx="2052308" cy="194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3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764" name="TextBox 1"/>
          <p:cNvSpPr txBox="1"/>
          <p:nvPr/>
        </p:nvSpPr>
        <p:spPr>
          <a:xfrm>
            <a:off x="1564272" y="287541"/>
            <a:ext cx="21876563" cy="21742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defTabSz="914400">
              <a:lnSpc>
                <a:spcPct val="100000"/>
              </a:lnSpc>
              <a:defRPr spc="0" sz="11000">
                <a:solidFill>
                  <a:srgbClr val="000000"/>
                </a:solidFill>
                <a:latin typeface="+mn-lt"/>
                <a:ea typeface="+mn-ea"/>
                <a:cs typeface="+mn-cs"/>
                <a:sym typeface="Kanit Medium"/>
              </a:defRPr>
            </a:lvl1pPr>
          </a:lstStyle>
          <a:p>
            <a:pPr/>
            <a:r>
              <a:t>Basic Prompt Template (3)</a:t>
            </a:r>
          </a:p>
        </p:txBody>
      </p:sp>
      <p:sp>
        <p:nvSpPr>
          <p:cNvPr id="7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768" name="TextBox 6"/>
          <p:cNvGrpSpPr/>
          <p:nvPr/>
        </p:nvGrpSpPr>
        <p:grpSpPr>
          <a:xfrm>
            <a:off x="1378017" y="3969605"/>
            <a:ext cx="21615266" cy="7296121"/>
            <a:chOff x="0" y="0"/>
            <a:chExt cx="21615265" cy="7296119"/>
          </a:xfrm>
        </p:grpSpPr>
        <p:sp>
          <p:nvSpPr>
            <p:cNvPr id="767" name="TextBox 6"/>
            <p:cNvSpPr txBox="1"/>
            <p:nvPr/>
          </p:nvSpPr>
          <p:spPr>
            <a:xfrm>
              <a:off x="38100" y="38100"/>
              <a:ext cx="21539066" cy="7219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b">
              <a:spAutoFit/>
            </a:bodyPr>
            <a:lstStyle/>
            <a:p>
              <a:pPr algn="l">
                <a:lnSpc>
                  <a:spcPct val="110000"/>
                </a:lnSpc>
                <a:defRPr spc="30" sz="4200">
                  <a:solidFill>
                    <a:srgbClr val="FFFFFF"/>
                  </a:solidFill>
                  <a:latin typeface="Kanit Light"/>
                  <a:ea typeface="Kanit Light"/>
                  <a:cs typeface="Kanit Light"/>
                  <a:sym typeface="Kanit Light"/>
                </a:defRPr>
              </a:pPr>
              <a:r>
                <a:rPr>
                  <a:solidFill>
                    <a:schemeClr val="accent3"/>
                  </a:solidFill>
                </a:rPr>
                <a:t>เขียนโพสต์ Facebook </a:t>
              </a:r>
              <a:r>
                <a:rPr>
                  <a:solidFill>
                    <a:schemeClr val="accent1"/>
                  </a:solidFill>
                </a:rPr>
                <a:t>สำหรับรองเท้ากีฬเด็กโต Flyer Runner SoftFoam: พื้นรองเท้าที่มาพร้อมความหนาแน่นสองชั้นของ PUMA ทำให้มีเลเยอร์การรองรับแรงกระแทกสองชั้นเพื่อความสบายเฉพาะตัว ความพอดี และความทนทานที่ยาวนาน รายละเอียด: ตาข่ายระบายอากาศที่หุ้มชั้นนอกแบบมินิมอล เพื่อให้รองเท้าน้ำหนักเบา พื้นรองเท้าชั้นกลางทำจากโฟม EVA ช่วยลดแรงกระแทกตั้งแต่ส้นจรดปลายเท้า ยางบริเวณปลายเท้าและส้นเพื่อความทนทานและการยึดเกาะที่ยาวนานผ่านการกระแทกส้นเท้าและปลายเท้า พื้นรองเท้าด้านล่างทำจาก EVA ช่วยให้รู้สึกเบาและรองรับแรงกระแทกได้ดียิ่งขึ้น ใช้เชือกผูก PUMA Formstrip ที่ด้านข้าง โลโก้ PUMA Cat ที่ลิ้นรองเท้าและด้านข้างส้นเท้า สไตล์ของ PUMA Youth: แนะนำสำหรับเด็กโตอายุระหว่าง 8 ถึง 16 ปี </a:t>
              </a:r>
              <a:r>
                <a:rPr>
                  <a:solidFill>
                    <a:schemeClr val="accent2"/>
                  </a:solidFill>
                </a:rPr>
                <a:t>สำหรับข้อความจำนวน 200 คำ</a:t>
              </a:r>
            </a:p>
          </p:txBody>
        </p:sp>
        <p:pic>
          <p:nvPicPr>
            <p:cNvPr id="766" name="TextBox 6" descr="TextBox 6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1615266" cy="729612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E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Oval 99"/>
          <p:cNvSpPr/>
          <p:nvPr/>
        </p:nvSpPr>
        <p:spPr>
          <a:xfrm>
            <a:off x="-1128577" y="-1026233"/>
            <a:ext cx="3666090" cy="3666090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defRPr spc="0" sz="1800">
                <a:solidFill>
                  <a:srgbClr val="FFFFFF"/>
                </a:solidFill>
              </a:defRPr>
            </a:pPr>
          </a:p>
        </p:txBody>
      </p:sp>
      <p:sp>
        <p:nvSpPr>
          <p:cNvPr id="773" name="TextBox 1"/>
          <p:cNvSpPr txBox="1"/>
          <p:nvPr/>
        </p:nvSpPr>
        <p:spPr>
          <a:xfrm>
            <a:off x="795053" y="3816685"/>
            <a:ext cx="4998445" cy="16154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defTabSz="914400">
              <a:lnSpc>
                <a:spcPct val="100000"/>
              </a:lnSpc>
              <a:defRPr spc="0" sz="8000">
                <a:solidFill>
                  <a:srgbClr val="000000"/>
                </a:solidFill>
                <a:latin typeface="+mn-lt"/>
                <a:ea typeface="+mn-ea"/>
                <a:cs typeface="+mn-cs"/>
                <a:sym typeface="Kanit Medium"/>
              </a:defRPr>
            </a:lvl1pPr>
          </a:lstStyle>
          <a:p>
            <a:pPr/>
            <a:r>
              <a:t>ผลลัพธ์</a:t>
            </a:r>
          </a:p>
        </p:txBody>
      </p:sp>
      <p:sp>
        <p:nvSpPr>
          <p:cNvPr id="774" name="Freeform 38"/>
          <p:cNvSpPr/>
          <p:nvPr/>
        </p:nvSpPr>
        <p:spPr>
          <a:xfrm rot="16238401">
            <a:off x="21221403" y="459443"/>
            <a:ext cx="2052308" cy="194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3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775" name="Freeform 38"/>
          <p:cNvSpPr/>
          <p:nvPr/>
        </p:nvSpPr>
        <p:spPr>
          <a:xfrm rot="16238401">
            <a:off x="22065913" y="1245711"/>
            <a:ext cx="2052308" cy="194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3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grpSp>
        <p:nvGrpSpPr>
          <p:cNvPr id="778" name="pasted-movie.png"/>
          <p:cNvGrpSpPr/>
          <p:nvPr/>
        </p:nvGrpSpPr>
        <p:grpSpPr>
          <a:xfrm>
            <a:off x="6980874" y="238938"/>
            <a:ext cx="14223347" cy="13238124"/>
            <a:chOff x="0" y="0"/>
            <a:chExt cx="14223345" cy="13238123"/>
          </a:xfrm>
        </p:grpSpPr>
        <p:pic>
          <p:nvPicPr>
            <p:cNvPr id="777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900" y="139700"/>
              <a:ext cx="13791546" cy="1267932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76" name="pasted-movie.png" descr="pasted-movi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4223346" cy="13238124"/>
            </a:xfrm>
            <a:prstGeom prst="rect">
              <a:avLst/>
            </a:prstGeom>
            <a:effectLst/>
          </p:spPr>
        </p:pic>
      </p:grpSp>
      <p:sp>
        <p:nvSpPr>
          <p:cNvPr id="779" name="Freeform 38"/>
          <p:cNvSpPr/>
          <p:nvPr/>
        </p:nvSpPr>
        <p:spPr>
          <a:xfrm rot="16238401">
            <a:off x="3719671" y="6021558"/>
            <a:ext cx="2052308" cy="194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3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780" name="Freeform 38"/>
          <p:cNvSpPr/>
          <p:nvPr/>
        </p:nvSpPr>
        <p:spPr>
          <a:xfrm rot="16238401">
            <a:off x="4564181" y="6807825"/>
            <a:ext cx="2052307" cy="194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3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7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Freeform 38"/>
          <p:cNvSpPr/>
          <p:nvPr/>
        </p:nvSpPr>
        <p:spPr>
          <a:xfrm rot="16238401">
            <a:off x="20819684" y="1567514"/>
            <a:ext cx="1461871" cy="1573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784" name="Freeform 38"/>
          <p:cNvSpPr/>
          <p:nvPr/>
        </p:nvSpPr>
        <p:spPr>
          <a:xfrm rot="16238401">
            <a:off x="21569785" y="2447140"/>
            <a:ext cx="1552237" cy="14763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8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3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785" name="Freeform 38"/>
          <p:cNvSpPr/>
          <p:nvPr/>
        </p:nvSpPr>
        <p:spPr>
          <a:xfrm rot="16238401">
            <a:off x="22181326" y="1223375"/>
            <a:ext cx="1552237" cy="14763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8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3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rgbClr val="DDDDDD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786" name="Freeform 2"/>
          <p:cNvSpPr/>
          <p:nvPr/>
        </p:nvSpPr>
        <p:spPr>
          <a:xfrm>
            <a:off x="1021720" y="10637945"/>
            <a:ext cx="2023987" cy="2126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137" y="7529"/>
                </a:moveTo>
                <a:lnTo>
                  <a:pt x="18137" y="7529"/>
                </a:lnTo>
                <a:lnTo>
                  <a:pt x="18137" y="7531"/>
                </a:lnTo>
                <a:close/>
                <a:moveTo>
                  <a:pt x="17337" y="7527"/>
                </a:moveTo>
                <a:lnTo>
                  <a:pt x="17337" y="7529"/>
                </a:lnTo>
                <a:lnTo>
                  <a:pt x="17337" y="7527"/>
                </a:lnTo>
                <a:close/>
                <a:moveTo>
                  <a:pt x="9363" y="6196"/>
                </a:moveTo>
                <a:lnTo>
                  <a:pt x="8925" y="7350"/>
                </a:lnTo>
                <a:cubicBezTo>
                  <a:pt x="7507" y="10329"/>
                  <a:pt x="4512" y="11708"/>
                  <a:pt x="2399" y="12330"/>
                </a:cubicBezTo>
                <a:lnTo>
                  <a:pt x="2011" y="12433"/>
                </a:lnTo>
                <a:lnTo>
                  <a:pt x="2331" y="12518"/>
                </a:lnTo>
                <a:cubicBezTo>
                  <a:pt x="4448" y="13126"/>
                  <a:pt x="7515" y="14501"/>
                  <a:pt x="8957" y="17528"/>
                </a:cubicBezTo>
                <a:lnTo>
                  <a:pt x="9360" y="18591"/>
                </a:lnTo>
                <a:lnTo>
                  <a:pt x="9644" y="17811"/>
                </a:lnTo>
                <a:cubicBezTo>
                  <a:pt x="11003" y="14633"/>
                  <a:pt x="14120" y="13186"/>
                  <a:pt x="16299" y="12545"/>
                </a:cubicBezTo>
                <a:lnTo>
                  <a:pt x="16718" y="12433"/>
                </a:lnTo>
                <a:lnTo>
                  <a:pt x="16329" y="12330"/>
                </a:lnTo>
                <a:cubicBezTo>
                  <a:pt x="13969" y="11635"/>
                  <a:pt x="10507" y="9995"/>
                  <a:pt x="9372" y="6234"/>
                </a:cubicBezTo>
                <a:close/>
                <a:moveTo>
                  <a:pt x="9000" y="3276"/>
                </a:moveTo>
                <a:lnTo>
                  <a:pt x="9414" y="3285"/>
                </a:lnTo>
                <a:lnTo>
                  <a:pt x="9726" y="3279"/>
                </a:lnTo>
                <a:lnTo>
                  <a:pt x="9725" y="3292"/>
                </a:lnTo>
                <a:lnTo>
                  <a:pt x="9809" y="3294"/>
                </a:lnTo>
                <a:cubicBezTo>
                  <a:pt x="9726" y="6588"/>
                  <a:pt x="11185" y="9056"/>
                  <a:pt x="14142" y="10631"/>
                </a:cubicBezTo>
                <a:cubicBezTo>
                  <a:pt x="16389" y="11828"/>
                  <a:pt x="18703" y="12038"/>
                  <a:pt x="18726" y="12040"/>
                </a:cubicBezTo>
                <a:lnTo>
                  <a:pt x="18676" y="12586"/>
                </a:lnTo>
                <a:lnTo>
                  <a:pt x="18699" y="12834"/>
                </a:lnTo>
                <a:cubicBezTo>
                  <a:pt x="18675" y="12834"/>
                  <a:pt x="16361" y="13048"/>
                  <a:pt x="14114" y="14243"/>
                </a:cubicBezTo>
                <a:cubicBezTo>
                  <a:pt x="11155" y="15818"/>
                  <a:pt x="9698" y="18288"/>
                  <a:pt x="9782" y="21580"/>
                </a:cubicBezTo>
                <a:lnTo>
                  <a:pt x="9758" y="21581"/>
                </a:lnTo>
                <a:lnTo>
                  <a:pt x="9758" y="21600"/>
                </a:lnTo>
                <a:lnTo>
                  <a:pt x="9365" y="21590"/>
                </a:lnTo>
                <a:lnTo>
                  <a:pt x="8972" y="21600"/>
                </a:lnTo>
                <a:lnTo>
                  <a:pt x="8970" y="21600"/>
                </a:lnTo>
                <a:lnTo>
                  <a:pt x="8971" y="21581"/>
                </a:lnTo>
                <a:lnTo>
                  <a:pt x="8949" y="21580"/>
                </a:lnTo>
                <a:cubicBezTo>
                  <a:pt x="9033" y="18286"/>
                  <a:pt x="7574" y="15818"/>
                  <a:pt x="4617" y="14243"/>
                </a:cubicBezTo>
                <a:cubicBezTo>
                  <a:pt x="2370" y="13048"/>
                  <a:pt x="53" y="12836"/>
                  <a:pt x="30" y="12834"/>
                </a:cubicBezTo>
                <a:lnTo>
                  <a:pt x="52" y="12600"/>
                </a:lnTo>
                <a:lnTo>
                  <a:pt x="0" y="12043"/>
                </a:lnTo>
                <a:cubicBezTo>
                  <a:pt x="23" y="12043"/>
                  <a:pt x="2337" y="11828"/>
                  <a:pt x="4584" y="10633"/>
                </a:cubicBezTo>
                <a:cubicBezTo>
                  <a:pt x="7544" y="9058"/>
                  <a:pt x="9000" y="6588"/>
                  <a:pt x="8917" y="3296"/>
                </a:cubicBezTo>
                <a:lnTo>
                  <a:pt x="9001" y="3294"/>
                </a:lnTo>
                <a:close/>
                <a:moveTo>
                  <a:pt x="17737" y="1828"/>
                </a:moveTo>
                <a:lnTo>
                  <a:pt x="17712" y="1895"/>
                </a:lnTo>
                <a:cubicBezTo>
                  <a:pt x="17440" y="2415"/>
                  <a:pt x="17054" y="2828"/>
                  <a:pt x="16619" y="3151"/>
                </a:cubicBezTo>
                <a:lnTo>
                  <a:pt x="15436" y="3764"/>
                </a:lnTo>
                <a:lnTo>
                  <a:pt x="16630" y="4383"/>
                </a:lnTo>
                <a:cubicBezTo>
                  <a:pt x="16956" y="4625"/>
                  <a:pt x="17255" y="4918"/>
                  <a:pt x="17499" y="5268"/>
                </a:cubicBezTo>
                <a:lnTo>
                  <a:pt x="17733" y="5682"/>
                </a:lnTo>
                <a:lnTo>
                  <a:pt x="17750" y="5636"/>
                </a:lnTo>
                <a:cubicBezTo>
                  <a:pt x="18159" y="4857"/>
                  <a:pt x="18823" y="4317"/>
                  <a:pt x="19524" y="3960"/>
                </a:cubicBezTo>
                <a:lnTo>
                  <a:pt x="20014" y="3753"/>
                </a:lnTo>
                <a:lnTo>
                  <a:pt x="19535" y="3569"/>
                </a:lnTo>
                <a:cubicBezTo>
                  <a:pt x="18835" y="3212"/>
                  <a:pt x="18170" y="2672"/>
                  <a:pt x="17761" y="1893"/>
                </a:cubicBezTo>
                <a:close/>
                <a:moveTo>
                  <a:pt x="17348" y="0"/>
                </a:moveTo>
                <a:lnTo>
                  <a:pt x="17787" y="10"/>
                </a:lnTo>
                <a:lnTo>
                  <a:pt x="18125" y="2"/>
                </a:lnTo>
                <a:lnTo>
                  <a:pt x="18124" y="17"/>
                </a:lnTo>
                <a:lnTo>
                  <a:pt x="18158" y="18"/>
                </a:lnTo>
                <a:cubicBezTo>
                  <a:pt x="18081" y="3029"/>
                  <a:pt x="21457" y="3360"/>
                  <a:pt x="21600" y="3374"/>
                </a:cubicBezTo>
                <a:lnTo>
                  <a:pt x="21558" y="3826"/>
                </a:lnTo>
                <a:lnTo>
                  <a:pt x="21588" y="4153"/>
                </a:lnTo>
                <a:cubicBezTo>
                  <a:pt x="21445" y="4167"/>
                  <a:pt x="18070" y="4500"/>
                  <a:pt x="18146" y="7509"/>
                </a:cubicBezTo>
                <a:lnTo>
                  <a:pt x="18135" y="7510"/>
                </a:lnTo>
                <a:lnTo>
                  <a:pt x="18137" y="7529"/>
                </a:lnTo>
                <a:lnTo>
                  <a:pt x="17686" y="7519"/>
                </a:lnTo>
                <a:lnTo>
                  <a:pt x="17337" y="7527"/>
                </a:lnTo>
                <a:lnTo>
                  <a:pt x="17339" y="7512"/>
                </a:lnTo>
                <a:lnTo>
                  <a:pt x="17328" y="7512"/>
                </a:lnTo>
                <a:cubicBezTo>
                  <a:pt x="17404" y="4500"/>
                  <a:pt x="14029" y="4169"/>
                  <a:pt x="13885" y="4156"/>
                </a:cubicBezTo>
                <a:lnTo>
                  <a:pt x="13916" y="3828"/>
                </a:lnTo>
                <a:lnTo>
                  <a:pt x="13874" y="3376"/>
                </a:lnTo>
                <a:cubicBezTo>
                  <a:pt x="14017" y="3362"/>
                  <a:pt x="17392" y="3029"/>
                  <a:pt x="17316" y="20"/>
                </a:cubicBezTo>
                <a:lnTo>
                  <a:pt x="17350" y="19"/>
                </a:lnTo>
                <a:close/>
              </a:path>
            </a:pathLst>
          </a:custGeom>
          <a:solidFill>
            <a:srgbClr val="DD8493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pic>
        <p:nvPicPr>
          <p:cNvPr id="787" name="04.png" descr="0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6929" y="4596599"/>
            <a:ext cx="3082923" cy="3099234"/>
          </a:xfrm>
          <a:prstGeom prst="rect">
            <a:avLst/>
          </a:prstGeom>
          <a:ln w="12700">
            <a:miter lim="400000"/>
          </a:ln>
        </p:spPr>
      </p:pic>
      <p:sp>
        <p:nvSpPr>
          <p:cNvPr id="788" name="TextBox 1"/>
          <p:cNvSpPr txBox="1"/>
          <p:nvPr/>
        </p:nvSpPr>
        <p:spPr>
          <a:xfrm>
            <a:off x="5780079" y="4199570"/>
            <a:ext cx="16712142" cy="42697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defTabSz="914400">
              <a:lnSpc>
                <a:spcPct val="100000"/>
              </a:lnSpc>
              <a:defRPr spc="-220" sz="22000">
                <a:solidFill>
                  <a:srgbClr val="000000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ChatGPT Plus</a:t>
            </a:r>
          </a:p>
        </p:txBody>
      </p:sp>
      <p:sp>
        <p:nvSpPr>
          <p:cNvPr id="78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TextBox 1"/>
          <p:cNvSpPr txBox="1"/>
          <p:nvPr/>
        </p:nvSpPr>
        <p:spPr>
          <a:xfrm>
            <a:off x="5066351" y="220459"/>
            <a:ext cx="14238598" cy="29362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defTabSz="914400">
              <a:lnSpc>
                <a:spcPct val="100000"/>
              </a:lnSpc>
              <a:defRPr spc="-150" sz="15000">
                <a:solidFill>
                  <a:srgbClr val="000000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ChatGPT Plus</a:t>
            </a:r>
          </a:p>
        </p:txBody>
      </p:sp>
      <p:sp>
        <p:nvSpPr>
          <p:cNvPr id="792" name="Freeform 38"/>
          <p:cNvSpPr/>
          <p:nvPr/>
        </p:nvSpPr>
        <p:spPr>
          <a:xfrm rot="16238401">
            <a:off x="20819684" y="1567514"/>
            <a:ext cx="1461871" cy="1573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793" name="Freeform 38"/>
          <p:cNvSpPr/>
          <p:nvPr/>
        </p:nvSpPr>
        <p:spPr>
          <a:xfrm rot="16238401">
            <a:off x="21569785" y="2447140"/>
            <a:ext cx="1552237" cy="14763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8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3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794" name="Freeform 38"/>
          <p:cNvSpPr/>
          <p:nvPr/>
        </p:nvSpPr>
        <p:spPr>
          <a:xfrm rot="16238401">
            <a:off x="22181326" y="1223375"/>
            <a:ext cx="1552237" cy="14763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8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3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rgbClr val="426EA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795" name="Freeform 2"/>
          <p:cNvSpPr/>
          <p:nvPr/>
        </p:nvSpPr>
        <p:spPr>
          <a:xfrm>
            <a:off x="459329" y="11101509"/>
            <a:ext cx="1376192" cy="1566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137" y="7529"/>
                </a:moveTo>
                <a:lnTo>
                  <a:pt x="18137" y="7529"/>
                </a:lnTo>
                <a:lnTo>
                  <a:pt x="18137" y="7531"/>
                </a:lnTo>
                <a:close/>
                <a:moveTo>
                  <a:pt x="17337" y="7527"/>
                </a:moveTo>
                <a:lnTo>
                  <a:pt x="17337" y="7529"/>
                </a:lnTo>
                <a:lnTo>
                  <a:pt x="17337" y="7527"/>
                </a:lnTo>
                <a:close/>
                <a:moveTo>
                  <a:pt x="9363" y="6196"/>
                </a:moveTo>
                <a:lnTo>
                  <a:pt x="8925" y="7350"/>
                </a:lnTo>
                <a:cubicBezTo>
                  <a:pt x="7507" y="10329"/>
                  <a:pt x="4512" y="11708"/>
                  <a:pt x="2399" y="12330"/>
                </a:cubicBezTo>
                <a:lnTo>
                  <a:pt x="2011" y="12433"/>
                </a:lnTo>
                <a:lnTo>
                  <a:pt x="2331" y="12518"/>
                </a:lnTo>
                <a:cubicBezTo>
                  <a:pt x="4448" y="13126"/>
                  <a:pt x="7515" y="14501"/>
                  <a:pt x="8957" y="17528"/>
                </a:cubicBezTo>
                <a:lnTo>
                  <a:pt x="9360" y="18591"/>
                </a:lnTo>
                <a:lnTo>
                  <a:pt x="9644" y="17811"/>
                </a:lnTo>
                <a:cubicBezTo>
                  <a:pt x="11003" y="14633"/>
                  <a:pt x="14120" y="13186"/>
                  <a:pt x="16299" y="12545"/>
                </a:cubicBezTo>
                <a:lnTo>
                  <a:pt x="16718" y="12433"/>
                </a:lnTo>
                <a:lnTo>
                  <a:pt x="16329" y="12330"/>
                </a:lnTo>
                <a:cubicBezTo>
                  <a:pt x="13969" y="11635"/>
                  <a:pt x="10507" y="9995"/>
                  <a:pt x="9372" y="6234"/>
                </a:cubicBezTo>
                <a:close/>
                <a:moveTo>
                  <a:pt x="9000" y="3276"/>
                </a:moveTo>
                <a:lnTo>
                  <a:pt x="9414" y="3285"/>
                </a:lnTo>
                <a:lnTo>
                  <a:pt x="9726" y="3279"/>
                </a:lnTo>
                <a:lnTo>
                  <a:pt x="9725" y="3292"/>
                </a:lnTo>
                <a:lnTo>
                  <a:pt x="9809" y="3294"/>
                </a:lnTo>
                <a:cubicBezTo>
                  <a:pt x="9726" y="6588"/>
                  <a:pt x="11185" y="9056"/>
                  <a:pt x="14142" y="10631"/>
                </a:cubicBezTo>
                <a:cubicBezTo>
                  <a:pt x="16389" y="11828"/>
                  <a:pt x="18703" y="12038"/>
                  <a:pt x="18726" y="12040"/>
                </a:cubicBezTo>
                <a:lnTo>
                  <a:pt x="18676" y="12586"/>
                </a:lnTo>
                <a:lnTo>
                  <a:pt x="18699" y="12834"/>
                </a:lnTo>
                <a:cubicBezTo>
                  <a:pt x="18675" y="12834"/>
                  <a:pt x="16361" y="13048"/>
                  <a:pt x="14114" y="14243"/>
                </a:cubicBezTo>
                <a:cubicBezTo>
                  <a:pt x="11155" y="15818"/>
                  <a:pt x="9698" y="18288"/>
                  <a:pt x="9782" y="21580"/>
                </a:cubicBezTo>
                <a:lnTo>
                  <a:pt x="9758" y="21581"/>
                </a:lnTo>
                <a:lnTo>
                  <a:pt x="9758" y="21600"/>
                </a:lnTo>
                <a:lnTo>
                  <a:pt x="9365" y="21590"/>
                </a:lnTo>
                <a:lnTo>
                  <a:pt x="8972" y="21600"/>
                </a:lnTo>
                <a:lnTo>
                  <a:pt x="8970" y="21600"/>
                </a:lnTo>
                <a:lnTo>
                  <a:pt x="8971" y="21581"/>
                </a:lnTo>
                <a:lnTo>
                  <a:pt x="8949" y="21580"/>
                </a:lnTo>
                <a:cubicBezTo>
                  <a:pt x="9033" y="18286"/>
                  <a:pt x="7574" y="15818"/>
                  <a:pt x="4617" y="14243"/>
                </a:cubicBezTo>
                <a:cubicBezTo>
                  <a:pt x="2370" y="13048"/>
                  <a:pt x="53" y="12836"/>
                  <a:pt x="30" y="12834"/>
                </a:cubicBezTo>
                <a:lnTo>
                  <a:pt x="52" y="12600"/>
                </a:lnTo>
                <a:lnTo>
                  <a:pt x="0" y="12043"/>
                </a:lnTo>
                <a:cubicBezTo>
                  <a:pt x="23" y="12043"/>
                  <a:pt x="2337" y="11828"/>
                  <a:pt x="4584" y="10633"/>
                </a:cubicBezTo>
                <a:cubicBezTo>
                  <a:pt x="7544" y="9058"/>
                  <a:pt x="9000" y="6588"/>
                  <a:pt x="8917" y="3296"/>
                </a:cubicBezTo>
                <a:lnTo>
                  <a:pt x="9001" y="3294"/>
                </a:lnTo>
                <a:close/>
                <a:moveTo>
                  <a:pt x="17737" y="1828"/>
                </a:moveTo>
                <a:lnTo>
                  <a:pt x="17712" y="1895"/>
                </a:lnTo>
                <a:cubicBezTo>
                  <a:pt x="17440" y="2415"/>
                  <a:pt x="17054" y="2828"/>
                  <a:pt x="16619" y="3151"/>
                </a:cubicBezTo>
                <a:lnTo>
                  <a:pt x="15436" y="3764"/>
                </a:lnTo>
                <a:lnTo>
                  <a:pt x="16630" y="4383"/>
                </a:lnTo>
                <a:cubicBezTo>
                  <a:pt x="16956" y="4625"/>
                  <a:pt x="17255" y="4918"/>
                  <a:pt x="17499" y="5268"/>
                </a:cubicBezTo>
                <a:lnTo>
                  <a:pt x="17733" y="5682"/>
                </a:lnTo>
                <a:lnTo>
                  <a:pt x="17750" y="5636"/>
                </a:lnTo>
                <a:cubicBezTo>
                  <a:pt x="18159" y="4857"/>
                  <a:pt x="18823" y="4317"/>
                  <a:pt x="19524" y="3960"/>
                </a:cubicBezTo>
                <a:lnTo>
                  <a:pt x="20014" y="3753"/>
                </a:lnTo>
                <a:lnTo>
                  <a:pt x="19535" y="3569"/>
                </a:lnTo>
                <a:cubicBezTo>
                  <a:pt x="18835" y="3212"/>
                  <a:pt x="18170" y="2672"/>
                  <a:pt x="17761" y="1893"/>
                </a:cubicBezTo>
                <a:close/>
                <a:moveTo>
                  <a:pt x="17348" y="0"/>
                </a:moveTo>
                <a:lnTo>
                  <a:pt x="17787" y="10"/>
                </a:lnTo>
                <a:lnTo>
                  <a:pt x="18125" y="2"/>
                </a:lnTo>
                <a:lnTo>
                  <a:pt x="18124" y="17"/>
                </a:lnTo>
                <a:lnTo>
                  <a:pt x="18158" y="18"/>
                </a:lnTo>
                <a:cubicBezTo>
                  <a:pt x="18081" y="3029"/>
                  <a:pt x="21457" y="3360"/>
                  <a:pt x="21600" y="3374"/>
                </a:cubicBezTo>
                <a:lnTo>
                  <a:pt x="21558" y="3826"/>
                </a:lnTo>
                <a:lnTo>
                  <a:pt x="21588" y="4153"/>
                </a:lnTo>
                <a:cubicBezTo>
                  <a:pt x="21445" y="4167"/>
                  <a:pt x="18070" y="4500"/>
                  <a:pt x="18146" y="7509"/>
                </a:cubicBezTo>
                <a:lnTo>
                  <a:pt x="18135" y="7510"/>
                </a:lnTo>
                <a:lnTo>
                  <a:pt x="18137" y="7529"/>
                </a:lnTo>
                <a:lnTo>
                  <a:pt x="17686" y="7519"/>
                </a:lnTo>
                <a:lnTo>
                  <a:pt x="17337" y="7527"/>
                </a:lnTo>
                <a:lnTo>
                  <a:pt x="17339" y="7512"/>
                </a:lnTo>
                <a:lnTo>
                  <a:pt x="17328" y="7512"/>
                </a:lnTo>
                <a:cubicBezTo>
                  <a:pt x="17404" y="4500"/>
                  <a:pt x="14029" y="4169"/>
                  <a:pt x="13885" y="4156"/>
                </a:cubicBezTo>
                <a:lnTo>
                  <a:pt x="13916" y="3828"/>
                </a:lnTo>
                <a:lnTo>
                  <a:pt x="13874" y="3376"/>
                </a:lnTo>
                <a:cubicBezTo>
                  <a:pt x="14017" y="3362"/>
                  <a:pt x="17392" y="3029"/>
                  <a:pt x="17316" y="20"/>
                </a:cubicBezTo>
                <a:lnTo>
                  <a:pt x="17350" y="19"/>
                </a:lnTo>
                <a:close/>
              </a:path>
            </a:pathLst>
          </a:custGeom>
          <a:solidFill>
            <a:srgbClr val="DD8493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grpSp>
        <p:nvGrpSpPr>
          <p:cNvPr id="798" name="pasted-movie.png"/>
          <p:cNvGrpSpPr/>
          <p:nvPr/>
        </p:nvGrpSpPr>
        <p:grpSpPr>
          <a:xfrm>
            <a:off x="2241913" y="3872448"/>
            <a:ext cx="9636588" cy="8966756"/>
            <a:chOff x="0" y="0"/>
            <a:chExt cx="9636586" cy="8966755"/>
          </a:xfrm>
        </p:grpSpPr>
        <p:pic>
          <p:nvPicPr>
            <p:cNvPr id="797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15900" y="139700"/>
              <a:ext cx="9204787" cy="840795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96" name="pasted-movie.png" descr="pasted-movie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9636587" cy="8966756"/>
            </a:xfrm>
            <a:prstGeom prst="rect">
              <a:avLst/>
            </a:prstGeom>
            <a:effectLst/>
          </p:spPr>
        </p:pic>
      </p:grpSp>
      <p:grpSp>
        <p:nvGrpSpPr>
          <p:cNvPr id="801" name="pasted-movie.png"/>
          <p:cNvGrpSpPr/>
          <p:nvPr/>
        </p:nvGrpSpPr>
        <p:grpSpPr>
          <a:xfrm>
            <a:off x="12921239" y="4542029"/>
            <a:ext cx="10659304" cy="9260846"/>
            <a:chOff x="0" y="0"/>
            <a:chExt cx="10659302" cy="9260844"/>
          </a:xfrm>
        </p:grpSpPr>
        <p:pic>
          <p:nvPicPr>
            <p:cNvPr id="800" name="pasted-movie.png" descr="pasted-movi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15900" y="139700"/>
              <a:ext cx="10227503" cy="870204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99" name="pasted-movie.png" descr="pasted-movie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0659303" cy="9260845"/>
            </a:xfrm>
            <a:prstGeom prst="rect">
              <a:avLst/>
            </a:prstGeom>
            <a:effectLst/>
          </p:spPr>
        </p:pic>
      </p:grpSp>
      <p:pic>
        <p:nvPicPr>
          <p:cNvPr id="802" name="09.png" descr="09.png"/>
          <p:cNvPicPr>
            <a:picLocks noChangeAspect="1"/>
          </p:cNvPicPr>
          <p:nvPr/>
        </p:nvPicPr>
        <p:blipFill>
          <a:blip r:embed="rId7">
            <a:extLst/>
          </a:blip>
          <a:srcRect l="13098" t="9321" r="13098" b="9321"/>
          <a:stretch>
            <a:fillRect/>
          </a:stretch>
        </p:blipFill>
        <p:spPr>
          <a:xfrm>
            <a:off x="1732146" y="220538"/>
            <a:ext cx="2663552" cy="2936203"/>
          </a:xfrm>
          <a:prstGeom prst="rect">
            <a:avLst/>
          </a:prstGeom>
          <a:ln w="12700">
            <a:miter lim="400000"/>
          </a:ln>
        </p:spPr>
      </p:pic>
      <p:sp>
        <p:nvSpPr>
          <p:cNvPr id="8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Oval 99"/>
          <p:cNvSpPr/>
          <p:nvPr/>
        </p:nvSpPr>
        <p:spPr>
          <a:xfrm>
            <a:off x="-1055416" y="-1485711"/>
            <a:ext cx="3664180" cy="3664180"/>
          </a:xfrm>
          <a:prstGeom prst="ellipse">
            <a:avLst/>
          </a:prstGeom>
          <a:solidFill>
            <a:schemeClr val="accent2"/>
          </a:solidFill>
          <a:ln w="3175">
            <a:miter lim="400000"/>
          </a:ln>
        </p:spPr>
        <p:txBody>
          <a:bodyPr lIns="45696" tIns="45696" rIns="45696" bIns="45696" anchor="ctr"/>
          <a:lstStyle/>
          <a:p>
            <a:pPr algn="ctr" defTabSz="914400">
              <a:lnSpc>
                <a:spcPct val="100000"/>
              </a:lnSpc>
              <a:defRPr spc="0" sz="1800">
                <a:solidFill>
                  <a:srgbClr val="FFFFFF"/>
                </a:solidFill>
              </a:defRPr>
            </a:pPr>
          </a:p>
        </p:txBody>
      </p:sp>
      <p:sp>
        <p:nvSpPr>
          <p:cNvPr id="136" name="TextBox 1"/>
          <p:cNvSpPr txBox="1"/>
          <p:nvPr/>
        </p:nvSpPr>
        <p:spPr>
          <a:xfrm>
            <a:off x="2999531" y="211184"/>
            <a:ext cx="19256374" cy="145029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127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6" tIns="45696" rIns="45696" bIns="45696" anchor="b">
            <a:spAutoFit/>
          </a:bodyPr>
          <a:lstStyle>
            <a:lvl1pPr algn="ctr" defTabSz="914400">
              <a:lnSpc>
                <a:spcPct val="100000"/>
              </a:lnSpc>
              <a:defRPr spc="144" sz="7200">
                <a:solidFill>
                  <a:srgbClr val="000000"/>
                </a:solidFill>
                <a:latin typeface="+mn-lt"/>
                <a:ea typeface="+mn-ea"/>
                <a:cs typeface="+mn-cs"/>
                <a:sym typeface="Kanit Medium"/>
              </a:defRPr>
            </a:lvl1pPr>
          </a:lstStyle>
          <a:p>
            <a:pPr/>
            <a:r>
              <a:t>เตรียมความพร้อมสำหรับการรับฟังบรรยาย</a:t>
            </a:r>
          </a:p>
        </p:txBody>
      </p:sp>
      <p:pic>
        <p:nvPicPr>
          <p:cNvPr id="13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26712" y="4086570"/>
            <a:ext cx="10050093" cy="4460794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TextBox 1"/>
          <p:cNvSpPr txBox="1"/>
          <p:nvPr/>
        </p:nvSpPr>
        <p:spPr>
          <a:xfrm>
            <a:off x="1461744" y="3169153"/>
            <a:ext cx="10607572" cy="815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6" tIns="45696" rIns="45696" bIns="45696" anchor="b">
            <a:spAutoFit/>
          </a:bodyPr>
          <a:lstStyle>
            <a:lvl1pPr algn="l" defTabSz="914400">
              <a:lnSpc>
                <a:spcPct val="100000"/>
              </a:lnSpc>
              <a:defRPr spc="76" sz="3800">
                <a:solidFill>
                  <a:srgbClr val="EE220C"/>
                </a:solidFill>
                <a:latin typeface="+mn-lt"/>
                <a:ea typeface="+mn-ea"/>
                <a:cs typeface="+mn-cs"/>
                <a:sym typeface="Kanit Medium"/>
              </a:defRPr>
            </a:lvl1pPr>
          </a:lstStyle>
          <a:p>
            <a:pPr/>
            <a:r>
              <a:t>1. สมัครสมาชิก AI Tools ทั้ง 6 ตัวแบบฟรี </a:t>
            </a:r>
          </a:p>
        </p:txBody>
      </p:sp>
      <p:sp>
        <p:nvSpPr>
          <p:cNvPr id="139" name="TextBox 1"/>
          <p:cNvSpPr txBox="1"/>
          <p:nvPr/>
        </p:nvSpPr>
        <p:spPr>
          <a:xfrm>
            <a:off x="13418008" y="3177918"/>
            <a:ext cx="10607572" cy="815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6" tIns="45696" rIns="45696" bIns="45696" anchor="b">
            <a:spAutoFit/>
          </a:bodyPr>
          <a:lstStyle>
            <a:lvl1pPr algn="l" defTabSz="914400">
              <a:lnSpc>
                <a:spcPct val="100000"/>
              </a:lnSpc>
              <a:defRPr spc="76" sz="3800">
                <a:solidFill>
                  <a:srgbClr val="EE220C"/>
                </a:solidFill>
                <a:latin typeface="+mn-lt"/>
                <a:ea typeface="+mn-ea"/>
                <a:cs typeface="+mn-cs"/>
                <a:sym typeface="Kanit Medium"/>
              </a:defRPr>
            </a:lvl1pPr>
          </a:lstStyle>
          <a:p>
            <a:pPr/>
            <a:r>
              <a:t>2. ดาวน์โหลดแอพ ChatGPT บน Smart Phone</a:t>
            </a:r>
          </a:p>
        </p:txBody>
      </p:sp>
      <p:sp>
        <p:nvSpPr>
          <p:cNvPr id="140" name="TextBox 1"/>
          <p:cNvSpPr txBox="1"/>
          <p:nvPr/>
        </p:nvSpPr>
        <p:spPr>
          <a:xfrm>
            <a:off x="15184967" y="4573858"/>
            <a:ext cx="10607572" cy="70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6" tIns="45696" rIns="45696" bIns="45696" anchor="b">
            <a:spAutoFit/>
          </a:bodyPr>
          <a:lstStyle>
            <a:lvl1pPr algn="l" defTabSz="914400">
              <a:lnSpc>
                <a:spcPct val="100000"/>
              </a:lnSpc>
              <a:defRPr spc="64" sz="3200">
                <a:solidFill>
                  <a:srgbClr val="000000"/>
                </a:solidFill>
                <a:latin typeface="+mn-lt"/>
                <a:ea typeface="+mn-ea"/>
                <a:cs typeface="+mn-cs"/>
                <a:sym typeface="Kanit Medium"/>
              </a:defRPr>
            </a:lvl1pPr>
          </a:lstStyle>
          <a:p>
            <a:pPr>
              <a:defRPr spc="84" sz="4200"/>
            </a:pPr>
            <a:r>
              <a:rPr spc="64" sz="3200"/>
              <a:t>The OFFICIAL app by OpenAI </a:t>
            </a:r>
          </a:p>
        </p:txBody>
      </p:sp>
      <p:pic>
        <p:nvPicPr>
          <p:cNvPr id="141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498423" y="5579338"/>
            <a:ext cx="5452313" cy="2517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453144" y="5708905"/>
            <a:ext cx="3127939" cy="164966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5" name="pasted-movie.png"/>
          <p:cNvGrpSpPr/>
          <p:nvPr/>
        </p:nvGrpSpPr>
        <p:grpSpPr>
          <a:xfrm>
            <a:off x="19242520" y="8197783"/>
            <a:ext cx="3509255" cy="3577823"/>
            <a:chOff x="0" y="0"/>
            <a:chExt cx="3509254" cy="3577821"/>
          </a:xfrm>
        </p:grpSpPr>
        <p:pic>
          <p:nvPicPr>
            <p:cNvPr id="144" name="pasted-movie.png" descr="pasted-movi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15900" y="139700"/>
              <a:ext cx="3077455" cy="301902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3" name="pasted-movie.png" descr="pasted-movie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3509255" cy="3577822"/>
            </a:xfrm>
            <a:prstGeom prst="rect">
              <a:avLst/>
            </a:prstGeom>
            <a:effectLst/>
          </p:spPr>
        </p:pic>
      </p:grpSp>
      <p:grpSp>
        <p:nvGrpSpPr>
          <p:cNvPr id="148" name="pasted-movie.png"/>
          <p:cNvGrpSpPr/>
          <p:nvPr/>
        </p:nvGrpSpPr>
        <p:grpSpPr>
          <a:xfrm>
            <a:off x="14068269" y="8187475"/>
            <a:ext cx="3541662" cy="3598439"/>
            <a:chOff x="0" y="0"/>
            <a:chExt cx="3541660" cy="3598437"/>
          </a:xfrm>
        </p:grpSpPr>
        <p:pic>
          <p:nvPicPr>
            <p:cNvPr id="147" name="pasted-movie.png" descr="pasted-movie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15900" y="139700"/>
              <a:ext cx="3109861" cy="303963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6" name="pasted-movie.png" descr="pasted-movie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3541661" cy="3598438"/>
            </a:xfrm>
            <a:prstGeom prst="rect">
              <a:avLst/>
            </a:prstGeom>
            <a:effectLst/>
          </p:spPr>
        </p:pic>
      </p:grpSp>
      <p:sp>
        <p:nvSpPr>
          <p:cNvPr id="149" name="Line"/>
          <p:cNvSpPr/>
          <p:nvPr/>
        </p:nvSpPr>
        <p:spPr>
          <a:xfrm flipH="1">
            <a:off x="11957933" y="3675473"/>
            <a:ext cx="1" cy="9242412"/>
          </a:xfrm>
          <a:prstGeom prst="line">
            <a:avLst/>
          </a:prstGeom>
          <a:ln w="63500">
            <a:solidFill>
              <a:srgbClr val="ED220D"/>
            </a:solidFill>
            <a:custDash>
              <a:ds d="200000" sp="200000"/>
            </a:custDash>
            <a:miter lim="400000"/>
          </a:ln>
        </p:spPr>
        <p:txBody>
          <a:bodyPr lIns="50773" tIns="50773" rIns="50773" bIns="50773" anchor="ctr"/>
          <a:lstStyle/>
          <a:p>
            <a:pPr algn="l" defTabSz="2438338">
              <a:lnSpc>
                <a:spcPct val="90000"/>
              </a:lnSpc>
              <a:spcBef>
                <a:spcPts val="4500"/>
              </a:spcBef>
              <a:defRPr spc="0" sz="4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pic>
        <p:nvPicPr>
          <p:cNvPr id="150" name="pasted-movie.png" descr="pasted-movie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1909448" y="5662366"/>
            <a:ext cx="2092900" cy="2147976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iOS"/>
          <p:cNvSpPr txBox="1"/>
          <p:nvPr/>
        </p:nvSpPr>
        <p:spPr>
          <a:xfrm>
            <a:off x="15425980" y="11856998"/>
            <a:ext cx="842124" cy="812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73" tIns="50773" rIns="50773" bIns="50773" anchor="ctr">
            <a:spAutoFit/>
          </a:bodyPr>
          <a:lstStyle>
            <a:lvl1pPr algn="l" defTabSz="914216">
              <a:lnSpc>
                <a:spcPct val="100000"/>
              </a:lnSpc>
              <a:defRPr spc="0" sz="3700">
                <a:solidFill>
                  <a:srgbClr val="000000"/>
                </a:solidFill>
                <a:latin typeface="+mn-lt"/>
                <a:ea typeface="+mn-ea"/>
                <a:cs typeface="+mn-cs"/>
                <a:sym typeface="Kanit Medium"/>
              </a:defRPr>
            </a:lvl1pPr>
          </a:lstStyle>
          <a:p>
            <a:pPr/>
            <a:r>
              <a:t>iOS</a:t>
            </a:r>
          </a:p>
        </p:txBody>
      </p:sp>
      <p:sp>
        <p:nvSpPr>
          <p:cNvPr id="152" name="Android"/>
          <p:cNvSpPr txBox="1"/>
          <p:nvPr/>
        </p:nvSpPr>
        <p:spPr>
          <a:xfrm>
            <a:off x="20090655" y="11867960"/>
            <a:ext cx="1843480" cy="812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73" tIns="50773" rIns="50773" bIns="50773" anchor="ctr">
            <a:spAutoFit/>
          </a:bodyPr>
          <a:lstStyle>
            <a:lvl1pPr algn="l" defTabSz="914216">
              <a:lnSpc>
                <a:spcPct val="100000"/>
              </a:lnSpc>
              <a:defRPr spc="0" sz="3700">
                <a:solidFill>
                  <a:srgbClr val="000000"/>
                </a:solidFill>
                <a:latin typeface="+mn-lt"/>
                <a:ea typeface="+mn-ea"/>
                <a:cs typeface="+mn-cs"/>
                <a:sym typeface="Kanit Medium"/>
              </a:defRPr>
            </a:lvl1pPr>
          </a:lstStyle>
          <a:p>
            <a:pPr/>
            <a:r>
              <a:t>Android</a:t>
            </a:r>
          </a:p>
        </p:txBody>
      </p:sp>
      <p:grpSp>
        <p:nvGrpSpPr>
          <p:cNvPr id="166" name="Group"/>
          <p:cNvGrpSpPr/>
          <p:nvPr/>
        </p:nvGrpSpPr>
        <p:grpSpPr>
          <a:xfrm>
            <a:off x="21909448" y="306493"/>
            <a:ext cx="2092900" cy="2610985"/>
            <a:chOff x="0" y="0"/>
            <a:chExt cx="2092898" cy="2610984"/>
          </a:xfrm>
        </p:grpSpPr>
        <p:grpSp>
          <p:nvGrpSpPr>
            <p:cNvPr id="163" name="Graphic 30"/>
            <p:cNvGrpSpPr/>
            <p:nvPr/>
          </p:nvGrpSpPr>
          <p:grpSpPr>
            <a:xfrm>
              <a:off x="0" y="-1"/>
              <a:ext cx="1175286" cy="1324910"/>
              <a:chOff x="0" y="0"/>
              <a:chExt cx="1175285" cy="1324908"/>
            </a:xfrm>
          </p:grpSpPr>
          <p:grpSp>
            <p:nvGrpSpPr>
              <p:cNvPr id="157" name="Group"/>
              <p:cNvGrpSpPr/>
              <p:nvPr/>
            </p:nvGrpSpPr>
            <p:grpSpPr>
              <a:xfrm>
                <a:off x="0" y="0"/>
                <a:ext cx="1175286" cy="1324909"/>
                <a:chOff x="0" y="0"/>
                <a:chExt cx="1175285" cy="1324908"/>
              </a:xfrm>
            </p:grpSpPr>
            <p:sp>
              <p:nvSpPr>
                <p:cNvPr id="153" name="Freeform 48"/>
                <p:cNvSpPr/>
                <p:nvPr/>
              </p:nvSpPr>
              <p:spPr>
                <a:xfrm>
                  <a:off x="263206" y="360129"/>
                  <a:ext cx="324860" cy="331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39" h="21600" fill="norm" stroke="1" extrusionOk="0">
                      <a:moveTo>
                        <a:pt x="154" y="21600"/>
                      </a:moveTo>
                      <a:lnTo>
                        <a:pt x="0" y="19854"/>
                      </a:lnTo>
                      <a:cubicBezTo>
                        <a:pt x="50" y="19854"/>
                        <a:pt x="5085" y="19368"/>
                        <a:pt x="9966" y="16662"/>
                      </a:cubicBezTo>
                      <a:cubicBezTo>
                        <a:pt x="16395" y="13094"/>
                        <a:pt x="19568" y="7500"/>
                        <a:pt x="19389" y="45"/>
                      </a:cubicBezTo>
                      <a:lnTo>
                        <a:pt x="21132" y="0"/>
                      </a:lnTo>
                      <a:cubicBezTo>
                        <a:pt x="21600" y="19479"/>
                        <a:pt x="364" y="21585"/>
                        <a:pt x="149" y="2160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45696" tIns="45696" rIns="45696" bIns="45696" numCol="1" anchor="ctr">
                  <a:noAutofit/>
                </a:bodyPr>
                <a:lstStyle/>
                <a:p>
                  <a:pPr algn="l">
                    <a:lnSpc>
                      <a:spcPct val="100000"/>
                    </a:lnSpc>
                    <a:defRPr spc="0" sz="3600">
                      <a:solidFill>
                        <a:srgbClr val="929496"/>
                      </a:solidFill>
                    </a:defRPr>
                  </a:pPr>
                </a:p>
              </p:txBody>
            </p:sp>
            <p:sp>
              <p:nvSpPr>
                <p:cNvPr id="154" name="Freeform 49"/>
                <p:cNvSpPr/>
                <p:nvPr/>
              </p:nvSpPr>
              <p:spPr>
                <a:xfrm>
                  <a:off x="0" y="664913"/>
                  <a:ext cx="587073" cy="3361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21338" y="21600"/>
                      </a:moveTo>
                      <a:lnTo>
                        <a:pt x="20365" y="21556"/>
                      </a:lnTo>
                      <a:cubicBezTo>
                        <a:pt x="20465" y="14191"/>
                        <a:pt x="18703" y="8634"/>
                        <a:pt x="15134" y="5038"/>
                      </a:cubicBezTo>
                      <a:cubicBezTo>
                        <a:pt x="12546" y="2435"/>
                        <a:pt x="9886" y="1837"/>
                        <a:pt x="9622" y="1783"/>
                      </a:cubicBezTo>
                      <a:lnTo>
                        <a:pt x="0" y="1734"/>
                      </a:lnTo>
                      <a:lnTo>
                        <a:pt x="0" y="0"/>
                      </a:lnTo>
                      <a:cubicBezTo>
                        <a:pt x="0" y="0"/>
                        <a:pt x="9697" y="49"/>
                        <a:pt x="9697" y="49"/>
                      </a:cubicBezTo>
                      <a:cubicBezTo>
                        <a:pt x="9816" y="69"/>
                        <a:pt x="21600" y="2371"/>
                        <a:pt x="21338" y="2159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45696" tIns="45696" rIns="45696" bIns="45696" numCol="1" anchor="ctr">
                  <a:noAutofit/>
                </a:bodyPr>
                <a:lstStyle/>
                <a:p>
                  <a:pPr algn="l">
                    <a:lnSpc>
                      <a:spcPct val="100000"/>
                    </a:lnSpc>
                    <a:defRPr spc="0" sz="3600">
                      <a:solidFill>
                        <a:srgbClr val="929496"/>
                      </a:solidFill>
                    </a:defRPr>
                  </a:pPr>
                </a:p>
              </p:txBody>
            </p:sp>
            <p:sp>
              <p:nvSpPr>
                <p:cNvPr id="155" name="Freeform 50"/>
                <p:cNvSpPr/>
                <p:nvPr/>
              </p:nvSpPr>
              <p:spPr>
                <a:xfrm>
                  <a:off x="557257" y="0"/>
                  <a:ext cx="325049" cy="6926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3" h="21600" fill="norm" stroke="1" extrusionOk="0">
                      <a:moveTo>
                        <a:pt x="21217" y="21600"/>
                      </a:moveTo>
                      <a:cubicBezTo>
                        <a:pt x="21000" y="21590"/>
                        <a:pt x="-217" y="20557"/>
                        <a:pt x="256" y="11228"/>
                      </a:cubicBezTo>
                      <a:lnTo>
                        <a:pt x="0" y="10"/>
                      </a:lnTo>
                      <a:lnTo>
                        <a:pt x="1767" y="0"/>
                      </a:lnTo>
                      <a:lnTo>
                        <a:pt x="2029" y="11233"/>
                      </a:lnTo>
                      <a:cubicBezTo>
                        <a:pt x="1847" y="14821"/>
                        <a:pt x="5009" y="17503"/>
                        <a:pt x="11434" y="19222"/>
                      </a:cubicBezTo>
                      <a:cubicBezTo>
                        <a:pt x="16313" y="20526"/>
                        <a:pt x="21333" y="20761"/>
                        <a:pt x="21383" y="20763"/>
                      </a:cubicBezTo>
                      <a:lnTo>
                        <a:pt x="21222" y="2160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45696" tIns="45696" rIns="45696" bIns="45696" numCol="1" anchor="ctr">
                  <a:noAutofit/>
                </a:bodyPr>
                <a:lstStyle/>
                <a:p>
                  <a:pPr algn="l">
                    <a:lnSpc>
                      <a:spcPct val="100000"/>
                    </a:lnSpc>
                    <a:defRPr spc="0" sz="3600">
                      <a:solidFill>
                        <a:srgbClr val="929496"/>
                      </a:solidFill>
                    </a:defRPr>
                  </a:pPr>
                </a:p>
              </p:txBody>
            </p:sp>
            <p:sp>
              <p:nvSpPr>
                <p:cNvPr id="156" name="Freeform 51"/>
                <p:cNvSpPr/>
                <p:nvPr/>
              </p:nvSpPr>
              <p:spPr>
                <a:xfrm>
                  <a:off x="560047" y="662684"/>
                  <a:ext cx="615239" cy="6622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4" h="21600" fill="norm" stroke="1" extrusionOk="0">
                      <a:moveTo>
                        <a:pt x="166" y="21600"/>
                      </a:moveTo>
                      <a:lnTo>
                        <a:pt x="4" y="10924"/>
                      </a:lnTo>
                      <a:cubicBezTo>
                        <a:pt x="-246" y="1168"/>
                        <a:pt x="10986" y="113"/>
                        <a:pt x="11100" y="103"/>
                      </a:cubicBezTo>
                      <a:lnTo>
                        <a:pt x="11137" y="103"/>
                      </a:lnTo>
                      <a:cubicBezTo>
                        <a:pt x="11137" y="103"/>
                        <a:pt x="21343" y="0"/>
                        <a:pt x="21343" y="0"/>
                      </a:cubicBezTo>
                      <a:lnTo>
                        <a:pt x="21354" y="880"/>
                      </a:lnTo>
                      <a:lnTo>
                        <a:pt x="11169" y="980"/>
                      </a:lnTo>
                      <a:cubicBezTo>
                        <a:pt x="10941" y="1003"/>
                        <a:pt x="8393" y="1276"/>
                        <a:pt x="5917" y="2580"/>
                      </a:cubicBezTo>
                      <a:cubicBezTo>
                        <a:pt x="2517" y="4368"/>
                        <a:pt x="843" y="7171"/>
                        <a:pt x="939" y="10907"/>
                      </a:cubicBezTo>
                      <a:lnTo>
                        <a:pt x="1101" y="21587"/>
                      </a:lnTo>
                      <a:lnTo>
                        <a:pt x="168" y="2160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45696" tIns="45696" rIns="45696" bIns="45696" numCol="1" anchor="ctr">
                  <a:noAutofit/>
                </a:bodyPr>
                <a:lstStyle/>
                <a:p>
                  <a:pPr algn="l">
                    <a:lnSpc>
                      <a:spcPct val="100000"/>
                    </a:lnSpc>
                    <a:defRPr spc="0" sz="3600">
                      <a:solidFill>
                        <a:srgbClr val="929496"/>
                      </a:solidFill>
                    </a:defRPr>
                  </a:pPr>
                </a:p>
              </p:txBody>
            </p:sp>
          </p:grpSp>
          <p:grpSp>
            <p:nvGrpSpPr>
              <p:cNvPr id="162" name="Graphic 30"/>
              <p:cNvGrpSpPr/>
              <p:nvPr/>
            </p:nvGrpSpPr>
            <p:grpSpPr>
              <a:xfrm>
                <a:off x="839063" y="247824"/>
                <a:ext cx="268629" cy="302944"/>
                <a:chOff x="0" y="0"/>
                <a:chExt cx="268628" cy="302942"/>
              </a:xfrm>
            </p:grpSpPr>
            <p:sp>
              <p:nvSpPr>
                <p:cNvPr id="158" name="Freeform 44"/>
                <p:cNvSpPr/>
                <p:nvPr/>
              </p:nvSpPr>
              <p:spPr>
                <a:xfrm>
                  <a:off x="59115" y="82137"/>
                  <a:ext cx="85491" cy="864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27" h="21600" fill="norm" stroke="1" extrusionOk="0">
                      <a:moveTo>
                        <a:pt x="608" y="21600"/>
                      </a:moveTo>
                      <a:lnTo>
                        <a:pt x="19" y="14893"/>
                      </a:lnTo>
                      <a:lnTo>
                        <a:pt x="304" y="18256"/>
                      </a:lnTo>
                      <a:lnTo>
                        <a:pt x="0" y="14893"/>
                      </a:lnTo>
                      <a:cubicBezTo>
                        <a:pt x="1521" y="14740"/>
                        <a:pt x="14869" y="13087"/>
                        <a:pt x="14565" y="173"/>
                      </a:cubicBezTo>
                      <a:lnTo>
                        <a:pt x="21220" y="0"/>
                      </a:lnTo>
                      <a:cubicBezTo>
                        <a:pt x="21600" y="15604"/>
                        <a:pt x="7891" y="20947"/>
                        <a:pt x="589" y="21600"/>
                      </a:cubicBezTo>
                      <a:close/>
                    </a:path>
                  </a:pathLst>
                </a:custGeom>
                <a:solidFill>
                  <a:srgbClr val="9DB69B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45696" tIns="45696" rIns="45696" bIns="45696" numCol="1" anchor="ctr">
                  <a:noAutofit/>
                </a:bodyPr>
                <a:lstStyle/>
                <a:p>
                  <a:pPr algn="l">
                    <a:lnSpc>
                      <a:spcPct val="100000"/>
                    </a:lnSpc>
                    <a:defRPr spc="0" sz="3600">
                      <a:solidFill>
                        <a:srgbClr val="929496"/>
                      </a:solidFill>
                    </a:defRPr>
                  </a:pPr>
                </a:p>
              </p:txBody>
            </p:sp>
            <p:sp>
              <p:nvSpPr>
                <p:cNvPr id="159" name="Freeform 45"/>
                <p:cNvSpPr/>
                <p:nvPr/>
              </p:nvSpPr>
              <p:spPr>
                <a:xfrm>
                  <a:off x="-1" y="141588"/>
                  <a:ext cx="144455" cy="874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8" h="21600" fill="norm" stroke="1" extrusionOk="0">
                      <a:moveTo>
                        <a:pt x="21373" y="21600"/>
                      </a:moveTo>
                      <a:lnTo>
                        <a:pt x="17407" y="21429"/>
                      </a:lnTo>
                      <a:cubicBezTo>
                        <a:pt x="17588" y="8948"/>
                        <a:pt x="9814" y="6896"/>
                        <a:pt x="8862" y="6706"/>
                      </a:cubicBezTo>
                      <a:lnTo>
                        <a:pt x="0" y="6668"/>
                      </a:lnTo>
                      <a:lnTo>
                        <a:pt x="0" y="0"/>
                      </a:lnTo>
                      <a:cubicBezTo>
                        <a:pt x="0" y="0"/>
                        <a:pt x="9168" y="57"/>
                        <a:pt x="9168" y="57"/>
                      </a:cubicBezTo>
                      <a:cubicBezTo>
                        <a:pt x="13486" y="779"/>
                        <a:pt x="21600" y="6193"/>
                        <a:pt x="21373" y="21600"/>
                      </a:cubicBezTo>
                      <a:close/>
                    </a:path>
                  </a:pathLst>
                </a:custGeom>
                <a:solidFill>
                  <a:srgbClr val="9DB69B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45696" tIns="45696" rIns="45696" bIns="45696" numCol="1" anchor="ctr">
                  <a:noAutofit/>
                </a:bodyPr>
                <a:lstStyle/>
                <a:p>
                  <a:pPr algn="l">
                    <a:lnSpc>
                      <a:spcPct val="100000"/>
                    </a:lnSpc>
                    <a:defRPr spc="0" sz="3600">
                      <a:solidFill>
                        <a:srgbClr val="929496"/>
                      </a:solidFill>
                    </a:defRPr>
                  </a:pPr>
                </a:p>
              </p:txBody>
            </p:sp>
            <p:sp>
              <p:nvSpPr>
                <p:cNvPr id="160" name="Freeform 46"/>
                <p:cNvSpPr/>
                <p:nvPr/>
              </p:nvSpPr>
              <p:spPr>
                <a:xfrm>
                  <a:off x="116931" y="0"/>
                  <a:ext cx="85613" cy="1687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6" h="21600" fill="norm" stroke="1" extrusionOk="0">
                      <a:moveTo>
                        <a:pt x="20813" y="21600"/>
                      </a:moveTo>
                      <a:cubicBezTo>
                        <a:pt x="13523" y="21256"/>
                        <a:pt x="-154" y="18499"/>
                        <a:pt x="230" y="10515"/>
                      </a:cubicBezTo>
                      <a:lnTo>
                        <a:pt x="0" y="39"/>
                      </a:lnTo>
                      <a:lnTo>
                        <a:pt x="6733" y="0"/>
                      </a:lnTo>
                      <a:lnTo>
                        <a:pt x="6963" y="10534"/>
                      </a:lnTo>
                      <a:cubicBezTo>
                        <a:pt x="6656" y="17219"/>
                        <a:pt x="19930" y="18085"/>
                        <a:pt x="21446" y="18164"/>
                      </a:cubicBezTo>
                      <a:lnTo>
                        <a:pt x="20813" y="21600"/>
                      </a:lnTo>
                      <a:close/>
                    </a:path>
                  </a:pathLst>
                </a:custGeom>
                <a:solidFill>
                  <a:srgbClr val="9DB69B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45696" tIns="45696" rIns="45696" bIns="45696" numCol="1" anchor="ctr">
                  <a:noAutofit/>
                </a:bodyPr>
                <a:lstStyle/>
                <a:p>
                  <a:pPr algn="l">
                    <a:lnSpc>
                      <a:spcPct val="100000"/>
                    </a:lnSpc>
                    <a:defRPr spc="0" sz="3600">
                      <a:solidFill>
                        <a:srgbClr val="929496"/>
                      </a:solidFill>
                    </a:defRPr>
                  </a:pPr>
                </a:p>
              </p:txBody>
            </p:sp>
            <p:sp>
              <p:nvSpPr>
                <p:cNvPr id="161" name="Freeform 47"/>
                <p:cNvSpPr/>
                <p:nvPr/>
              </p:nvSpPr>
              <p:spPr>
                <a:xfrm>
                  <a:off x="117589" y="141126"/>
                  <a:ext cx="151040" cy="1618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157" y="21600"/>
                      </a:moveTo>
                      <a:lnTo>
                        <a:pt x="5" y="11621"/>
                      </a:lnTo>
                      <a:cubicBezTo>
                        <a:pt x="-212" y="3306"/>
                        <a:pt x="7552" y="452"/>
                        <a:pt x="11683" y="103"/>
                      </a:cubicBezTo>
                      <a:lnTo>
                        <a:pt x="11835" y="103"/>
                      </a:lnTo>
                      <a:cubicBezTo>
                        <a:pt x="11835" y="103"/>
                        <a:pt x="21345" y="0"/>
                        <a:pt x="21345" y="0"/>
                      </a:cubicBezTo>
                      <a:lnTo>
                        <a:pt x="21388" y="3603"/>
                      </a:lnTo>
                      <a:lnTo>
                        <a:pt x="11965" y="3696"/>
                      </a:lnTo>
                      <a:cubicBezTo>
                        <a:pt x="10859" y="3809"/>
                        <a:pt x="3648" y="4794"/>
                        <a:pt x="3811" y="11549"/>
                      </a:cubicBezTo>
                      <a:lnTo>
                        <a:pt x="3963" y="21549"/>
                      </a:lnTo>
                      <a:lnTo>
                        <a:pt x="157" y="21600"/>
                      </a:lnTo>
                      <a:close/>
                    </a:path>
                  </a:pathLst>
                </a:custGeom>
                <a:solidFill>
                  <a:srgbClr val="9DB69B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45696" tIns="45696" rIns="45696" bIns="45696" numCol="1" anchor="ctr">
                  <a:noAutofit/>
                </a:bodyPr>
                <a:lstStyle/>
                <a:p>
                  <a:pPr algn="l">
                    <a:lnSpc>
                      <a:spcPct val="100000"/>
                    </a:lnSpc>
                    <a:defRPr spc="0" sz="3600">
                      <a:solidFill>
                        <a:srgbClr val="929496"/>
                      </a:solidFill>
                    </a:defRPr>
                  </a:pPr>
                </a:p>
              </p:txBody>
            </p:sp>
          </p:grpSp>
        </p:grpSp>
        <p:sp>
          <p:nvSpPr>
            <p:cNvPr id="164" name="Freeform 38"/>
            <p:cNvSpPr/>
            <p:nvPr/>
          </p:nvSpPr>
          <p:spPr>
            <a:xfrm rot="16238401">
              <a:off x="773385" y="432026"/>
              <a:ext cx="1346598" cy="1277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593" fill="norm" stroke="1" extrusionOk="0">
                  <a:moveTo>
                    <a:pt x="8757" y="10613"/>
                  </a:moveTo>
                  <a:lnTo>
                    <a:pt x="8757" y="11139"/>
                  </a:lnTo>
                  <a:lnTo>
                    <a:pt x="1054" y="11139"/>
                  </a:lnTo>
                  <a:lnTo>
                    <a:pt x="941" y="11318"/>
                  </a:lnTo>
                  <a:cubicBezTo>
                    <a:pt x="843" y="11423"/>
                    <a:pt x="706" y="11489"/>
                    <a:pt x="555" y="11491"/>
                  </a:cubicBezTo>
                  <a:cubicBezTo>
                    <a:pt x="252" y="11494"/>
                    <a:pt x="4" y="11240"/>
                    <a:pt x="0" y="10923"/>
                  </a:cubicBezTo>
                  <a:cubicBezTo>
                    <a:pt x="-3" y="10606"/>
                    <a:pt x="240" y="10346"/>
                    <a:pt x="543" y="10342"/>
                  </a:cubicBezTo>
                  <a:cubicBezTo>
                    <a:pt x="694" y="10341"/>
                    <a:pt x="832" y="10403"/>
                    <a:pt x="932" y="10506"/>
                  </a:cubicBezTo>
                  <a:lnTo>
                    <a:pt x="1003" y="10613"/>
                  </a:lnTo>
                  <a:close/>
                  <a:moveTo>
                    <a:pt x="9257" y="9394"/>
                  </a:moveTo>
                  <a:lnTo>
                    <a:pt x="8964" y="9820"/>
                  </a:lnTo>
                  <a:lnTo>
                    <a:pt x="2656" y="4985"/>
                  </a:lnTo>
                  <a:lnTo>
                    <a:pt x="2586" y="5036"/>
                  </a:lnTo>
                  <a:cubicBezTo>
                    <a:pt x="2521" y="5066"/>
                    <a:pt x="2449" y="5083"/>
                    <a:pt x="2373" y="5084"/>
                  </a:cubicBezTo>
                  <a:cubicBezTo>
                    <a:pt x="2070" y="5087"/>
                    <a:pt x="1822" y="4833"/>
                    <a:pt x="1818" y="4516"/>
                  </a:cubicBezTo>
                  <a:cubicBezTo>
                    <a:pt x="1815" y="4199"/>
                    <a:pt x="2058" y="3939"/>
                    <a:pt x="2361" y="3935"/>
                  </a:cubicBezTo>
                  <a:cubicBezTo>
                    <a:pt x="2664" y="3932"/>
                    <a:pt x="2912" y="4186"/>
                    <a:pt x="2915" y="4503"/>
                  </a:cubicBezTo>
                  <a:lnTo>
                    <a:pt x="2911" y="4530"/>
                  </a:lnTo>
                  <a:close/>
                  <a:moveTo>
                    <a:pt x="9362" y="12315"/>
                  </a:moveTo>
                  <a:lnTo>
                    <a:pt x="3114" y="17099"/>
                  </a:lnTo>
                  <a:lnTo>
                    <a:pt x="3134" y="17199"/>
                  </a:lnTo>
                  <a:cubicBezTo>
                    <a:pt x="3137" y="17516"/>
                    <a:pt x="2894" y="17776"/>
                    <a:pt x="2591" y="17779"/>
                  </a:cubicBezTo>
                  <a:cubicBezTo>
                    <a:pt x="2288" y="17783"/>
                    <a:pt x="2040" y="17529"/>
                    <a:pt x="2037" y="17212"/>
                  </a:cubicBezTo>
                  <a:cubicBezTo>
                    <a:pt x="2033" y="16895"/>
                    <a:pt x="2276" y="16635"/>
                    <a:pt x="2579" y="16631"/>
                  </a:cubicBezTo>
                  <a:cubicBezTo>
                    <a:pt x="2655" y="16630"/>
                    <a:pt x="2727" y="16645"/>
                    <a:pt x="2793" y="16674"/>
                  </a:cubicBezTo>
                  <a:lnTo>
                    <a:pt x="2811" y="16686"/>
                  </a:lnTo>
                  <a:lnTo>
                    <a:pt x="9071" y="11893"/>
                  </a:lnTo>
                  <a:close/>
                  <a:moveTo>
                    <a:pt x="9515" y="10126"/>
                  </a:moveTo>
                  <a:lnTo>
                    <a:pt x="9357" y="10625"/>
                  </a:lnTo>
                  <a:lnTo>
                    <a:pt x="4073" y="8757"/>
                  </a:lnTo>
                  <a:lnTo>
                    <a:pt x="4061" y="8765"/>
                  </a:lnTo>
                  <a:cubicBezTo>
                    <a:pt x="4015" y="8786"/>
                    <a:pt x="3965" y="8798"/>
                    <a:pt x="3912" y="8799"/>
                  </a:cubicBezTo>
                  <a:cubicBezTo>
                    <a:pt x="3699" y="8801"/>
                    <a:pt x="3525" y="8623"/>
                    <a:pt x="3522" y="8400"/>
                  </a:cubicBezTo>
                  <a:cubicBezTo>
                    <a:pt x="3520" y="8177"/>
                    <a:pt x="3691" y="7995"/>
                    <a:pt x="3903" y="7992"/>
                  </a:cubicBezTo>
                  <a:cubicBezTo>
                    <a:pt x="4063" y="7990"/>
                    <a:pt x="4201" y="8090"/>
                    <a:pt x="4261" y="8234"/>
                  </a:cubicBezTo>
                  <a:lnTo>
                    <a:pt x="4268" y="8272"/>
                  </a:lnTo>
                  <a:close/>
                  <a:moveTo>
                    <a:pt x="9551" y="11548"/>
                  </a:moveTo>
                  <a:lnTo>
                    <a:pt x="4270" y="13299"/>
                  </a:lnTo>
                  <a:lnTo>
                    <a:pt x="4232" y="13359"/>
                  </a:lnTo>
                  <a:cubicBezTo>
                    <a:pt x="4164" y="13432"/>
                    <a:pt x="4068" y="13479"/>
                    <a:pt x="3961" y="13480"/>
                  </a:cubicBezTo>
                  <a:cubicBezTo>
                    <a:pt x="3749" y="13483"/>
                    <a:pt x="3574" y="13304"/>
                    <a:pt x="3572" y="13081"/>
                  </a:cubicBezTo>
                  <a:cubicBezTo>
                    <a:pt x="3570" y="12859"/>
                    <a:pt x="3740" y="12676"/>
                    <a:pt x="3953" y="12674"/>
                  </a:cubicBezTo>
                  <a:cubicBezTo>
                    <a:pt x="4006" y="12673"/>
                    <a:pt x="4057" y="12684"/>
                    <a:pt x="4103" y="12704"/>
                  </a:cubicBezTo>
                  <a:lnTo>
                    <a:pt x="4204" y="12773"/>
                  </a:lnTo>
                  <a:lnTo>
                    <a:pt x="9403" y="11049"/>
                  </a:lnTo>
                  <a:close/>
                  <a:moveTo>
                    <a:pt x="10150" y="9460"/>
                  </a:moveTo>
                  <a:lnTo>
                    <a:pt x="9743" y="9765"/>
                  </a:lnTo>
                  <a:lnTo>
                    <a:pt x="6574" y="5077"/>
                  </a:lnTo>
                  <a:lnTo>
                    <a:pt x="6485" y="5059"/>
                  </a:lnTo>
                  <a:cubicBezTo>
                    <a:pt x="6346" y="4999"/>
                    <a:pt x="6248" y="4857"/>
                    <a:pt x="6246" y="4690"/>
                  </a:cubicBezTo>
                  <a:cubicBezTo>
                    <a:pt x="6244" y="4468"/>
                    <a:pt x="6414" y="4285"/>
                    <a:pt x="6627" y="4282"/>
                  </a:cubicBezTo>
                  <a:cubicBezTo>
                    <a:pt x="6839" y="4280"/>
                    <a:pt x="7014" y="4458"/>
                    <a:pt x="7016" y="4681"/>
                  </a:cubicBezTo>
                  <a:lnTo>
                    <a:pt x="6996" y="4794"/>
                  </a:lnTo>
                  <a:close/>
                  <a:moveTo>
                    <a:pt x="10215" y="12178"/>
                  </a:moveTo>
                  <a:lnTo>
                    <a:pt x="6945" y="16830"/>
                  </a:lnTo>
                  <a:lnTo>
                    <a:pt x="6946" y="16837"/>
                  </a:lnTo>
                  <a:cubicBezTo>
                    <a:pt x="6948" y="17060"/>
                    <a:pt x="6778" y="17242"/>
                    <a:pt x="6565" y="17245"/>
                  </a:cubicBezTo>
                  <a:cubicBezTo>
                    <a:pt x="6352" y="17247"/>
                    <a:pt x="6178" y="17069"/>
                    <a:pt x="6176" y="16846"/>
                  </a:cubicBezTo>
                  <a:cubicBezTo>
                    <a:pt x="6173" y="16623"/>
                    <a:pt x="6344" y="16441"/>
                    <a:pt x="6557" y="16438"/>
                  </a:cubicBezTo>
                  <a:lnTo>
                    <a:pt x="6598" y="16447"/>
                  </a:lnTo>
                  <a:lnTo>
                    <a:pt x="9817" y="11867"/>
                  </a:lnTo>
                  <a:close/>
                  <a:moveTo>
                    <a:pt x="10359" y="8711"/>
                  </a:moveTo>
                  <a:lnTo>
                    <a:pt x="9885" y="8873"/>
                  </a:lnTo>
                  <a:lnTo>
                    <a:pt x="7526" y="1211"/>
                  </a:lnTo>
                  <a:lnTo>
                    <a:pt x="7371" y="1180"/>
                  </a:lnTo>
                  <a:cubicBezTo>
                    <a:pt x="7173" y="1095"/>
                    <a:pt x="7033" y="893"/>
                    <a:pt x="7030" y="655"/>
                  </a:cubicBezTo>
                  <a:cubicBezTo>
                    <a:pt x="7027" y="338"/>
                    <a:pt x="7270" y="78"/>
                    <a:pt x="7573" y="74"/>
                  </a:cubicBezTo>
                  <a:cubicBezTo>
                    <a:pt x="7876" y="71"/>
                    <a:pt x="8124" y="325"/>
                    <a:pt x="8127" y="642"/>
                  </a:cubicBezTo>
                  <a:cubicBezTo>
                    <a:pt x="8128" y="721"/>
                    <a:pt x="8114" y="797"/>
                    <a:pt x="8087" y="866"/>
                  </a:cubicBezTo>
                  <a:lnTo>
                    <a:pt x="7991" y="1018"/>
                  </a:lnTo>
                  <a:close/>
                  <a:moveTo>
                    <a:pt x="10498" y="12913"/>
                  </a:moveTo>
                  <a:lnTo>
                    <a:pt x="8167" y="20471"/>
                  </a:lnTo>
                  <a:lnTo>
                    <a:pt x="8237" y="20519"/>
                  </a:lnTo>
                  <a:cubicBezTo>
                    <a:pt x="8337" y="20622"/>
                    <a:pt x="8400" y="20765"/>
                    <a:pt x="8402" y="20923"/>
                  </a:cubicBezTo>
                  <a:cubicBezTo>
                    <a:pt x="8405" y="21240"/>
                    <a:pt x="8162" y="21500"/>
                    <a:pt x="7860" y="21504"/>
                  </a:cubicBezTo>
                  <a:cubicBezTo>
                    <a:pt x="7557" y="21507"/>
                    <a:pt x="7308" y="21253"/>
                    <a:pt x="7305" y="20936"/>
                  </a:cubicBezTo>
                  <a:cubicBezTo>
                    <a:pt x="7302" y="20698"/>
                    <a:pt x="7438" y="20492"/>
                    <a:pt x="7634" y="20403"/>
                  </a:cubicBezTo>
                  <a:lnTo>
                    <a:pt x="7671" y="20395"/>
                  </a:lnTo>
                  <a:lnTo>
                    <a:pt x="10028" y="12752"/>
                  </a:lnTo>
                  <a:close/>
                  <a:moveTo>
                    <a:pt x="11207" y="18187"/>
                  </a:moveTo>
                  <a:cubicBezTo>
                    <a:pt x="11209" y="18409"/>
                    <a:pt x="11039" y="18592"/>
                    <a:pt x="10826" y="18594"/>
                  </a:cubicBezTo>
                  <a:cubicBezTo>
                    <a:pt x="10613" y="18597"/>
                    <a:pt x="10439" y="18419"/>
                    <a:pt x="10437" y="18196"/>
                  </a:cubicBezTo>
                  <a:cubicBezTo>
                    <a:pt x="10436" y="18085"/>
                    <a:pt x="10478" y="17983"/>
                    <a:pt x="10546" y="17909"/>
                  </a:cubicBezTo>
                  <a:lnTo>
                    <a:pt x="10565" y="17896"/>
                  </a:lnTo>
                  <a:lnTo>
                    <a:pt x="10616" y="12281"/>
                  </a:lnTo>
                  <a:lnTo>
                    <a:pt x="11111" y="12286"/>
                  </a:lnTo>
                  <a:lnTo>
                    <a:pt x="11061" y="17882"/>
                  </a:lnTo>
                  <a:lnTo>
                    <a:pt x="11091" y="17903"/>
                  </a:lnTo>
                  <a:cubicBezTo>
                    <a:pt x="11162" y="17975"/>
                    <a:pt x="11206" y="18075"/>
                    <a:pt x="11207" y="18187"/>
                  </a:cubicBezTo>
                  <a:close/>
                  <a:moveTo>
                    <a:pt x="11250" y="3255"/>
                  </a:moveTo>
                  <a:cubicBezTo>
                    <a:pt x="11252" y="3366"/>
                    <a:pt x="11210" y="3468"/>
                    <a:pt x="11141" y="3541"/>
                  </a:cubicBezTo>
                  <a:lnTo>
                    <a:pt x="11093" y="3576"/>
                  </a:lnTo>
                  <a:lnTo>
                    <a:pt x="11042" y="9327"/>
                  </a:lnTo>
                  <a:lnTo>
                    <a:pt x="10547" y="9322"/>
                  </a:lnTo>
                  <a:lnTo>
                    <a:pt x="10598" y="3549"/>
                  </a:lnTo>
                  <a:lnTo>
                    <a:pt x="10596" y="3548"/>
                  </a:lnTo>
                  <a:cubicBezTo>
                    <a:pt x="10526" y="3476"/>
                    <a:pt x="10481" y="3375"/>
                    <a:pt x="10480" y="3264"/>
                  </a:cubicBezTo>
                  <a:cubicBezTo>
                    <a:pt x="10478" y="3041"/>
                    <a:pt x="10648" y="2859"/>
                    <a:pt x="10861" y="2856"/>
                  </a:cubicBezTo>
                  <a:cubicBezTo>
                    <a:pt x="11074" y="2854"/>
                    <a:pt x="11248" y="3032"/>
                    <a:pt x="11250" y="3255"/>
                  </a:cubicBezTo>
                  <a:close/>
                  <a:moveTo>
                    <a:pt x="14646" y="21012"/>
                  </a:moveTo>
                  <a:cubicBezTo>
                    <a:pt x="14650" y="21329"/>
                    <a:pt x="14407" y="21589"/>
                    <a:pt x="14104" y="21592"/>
                  </a:cubicBezTo>
                  <a:cubicBezTo>
                    <a:pt x="13801" y="21596"/>
                    <a:pt x="13553" y="21342"/>
                    <a:pt x="13549" y="21025"/>
                  </a:cubicBezTo>
                  <a:cubicBezTo>
                    <a:pt x="13548" y="20945"/>
                    <a:pt x="13563" y="20870"/>
                    <a:pt x="13590" y="20801"/>
                  </a:cubicBezTo>
                  <a:lnTo>
                    <a:pt x="13684" y="20651"/>
                  </a:lnTo>
                  <a:lnTo>
                    <a:pt x="11297" y="12896"/>
                  </a:lnTo>
                  <a:lnTo>
                    <a:pt x="11771" y="12734"/>
                  </a:lnTo>
                  <a:lnTo>
                    <a:pt x="14148" y="20455"/>
                  </a:lnTo>
                  <a:lnTo>
                    <a:pt x="14306" y="20487"/>
                  </a:lnTo>
                  <a:cubicBezTo>
                    <a:pt x="14504" y="20571"/>
                    <a:pt x="14644" y="20774"/>
                    <a:pt x="14646" y="21012"/>
                  </a:cubicBezTo>
                  <a:close/>
                  <a:moveTo>
                    <a:pt x="14478" y="567"/>
                  </a:moveTo>
                  <a:cubicBezTo>
                    <a:pt x="14481" y="805"/>
                    <a:pt x="14345" y="1011"/>
                    <a:pt x="14149" y="1100"/>
                  </a:cubicBezTo>
                  <a:lnTo>
                    <a:pt x="14012" y="1131"/>
                  </a:lnTo>
                  <a:lnTo>
                    <a:pt x="11630" y="8855"/>
                  </a:lnTo>
                  <a:lnTo>
                    <a:pt x="11160" y="8694"/>
                  </a:lnTo>
                  <a:lnTo>
                    <a:pt x="13540" y="976"/>
                  </a:lnTo>
                  <a:lnTo>
                    <a:pt x="13426" y="803"/>
                  </a:lnTo>
                  <a:cubicBezTo>
                    <a:pt x="13398" y="735"/>
                    <a:pt x="13382" y="660"/>
                    <a:pt x="13381" y="580"/>
                  </a:cubicBezTo>
                  <a:cubicBezTo>
                    <a:pt x="13378" y="263"/>
                    <a:pt x="13620" y="3"/>
                    <a:pt x="13923" y="0"/>
                  </a:cubicBezTo>
                  <a:cubicBezTo>
                    <a:pt x="14226" y="-4"/>
                    <a:pt x="14475" y="250"/>
                    <a:pt x="14478" y="567"/>
                  </a:cubicBezTo>
                  <a:close/>
                  <a:moveTo>
                    <a:pt x="15403" y="16895"/>
                  </a:moveTo>
                  <a:cubicBezTo>
                    <a:pt x="15405" y="17118"/>
                    <a:pt x="15235" y="17300"/>
                    <a:pt x="15022" y="17303"/>
                  </a:cubicBezTo>
                  <a:cubicBezTo>
                    <a:pt x="14809" y="17305"/>
                    <a:pt x="14635" y="17127"/>
                    <a:pt x="14633" y="16904"/>
                  </a:cubicBezTo>
                  <a:lnTo>
                    <a:pt x="14652" y="16800"/>
                  </a:lnTo>
                  <a:lnTo>
                    <a:pt x="11508" y="12150"/>
                  </a:lnTo>
                  <a:lnTo>
                    <a:pt x="11915" y="11845"/>
                  </a:lnTo>
                  <a:lnTo>
                    <a:pt x="15066" y="16507"/>
                  </a:lnTo>
                  <a:lnTo>
                    <a:pt x="15164" y="16526"/>
                  </a:lnTo>
                  <a:cubicBezTo>
                    <a:pt x="15303" y="16586"/>
                    <a:pt x="15401" y="16728"/>
                    <a:pt x="15403" y="16895"/>
                  </a:cubicBezTo>
                  <a:close/>
                  <a:moveTo>
                    <a:pt x="15396" y="4746"/>
                  </a:moveTo>
                  <a:cubicBezTo>
                    <a:pt x="15398" y="4913"/>
                    <a:pt x="15303" y="5057"/>
                    <a:pt x="15165" y="5120"/>
                  </a:cubicBezTo>
                  <a:lnTo>
                    <a:pt x="15077" y="5140"/>
                  </a:lnTo>
                  <a:lnTo>
                    <a:pt x="11842" y="9741"/>
                  </a:lnTo>
                  <a:lnTo>
                    <a:pt x="11444" y="9430"/>
                  </a:lnTo>
                  <a:lnTo>
                    <a:pt x="14650" y="4871"/>
                  </a:lnTo>
                  <a:lnTo>
                    <a:pt x="14626" y="4755"/>
                  </a:lnTo>
                  <a:cubicBezTo>
                    <a:pt x="14624" y="4532"/>
                    <a:pt x="14794" y="4350"/>
                    <a:pt x="15007" y="4347"/>
                  </a:cubicBezTo>
                  <a:cubicBezTo>
                    <a:pt x="15220" y="4345"/>
                    <a:pt x="15394" y="4523"/>
                    <a:pt x="15396" y="4746"/>
                  </a:cubicBezTo>
                  <a:close/>
                  <a:moveTo>
                    <a:pt x="18016" y="8506"/>
                  </a:moveTo>
                  <a:cubicBezTo>
                    <a:pt x="18018" y="8729"/>
                    <a:pt x="17848" y="8911"/>
                    <a:pt x="17635" y="8914"/>
                  </a:cubicBezTo>
                  <a:cubicBezTo>
                    <a:pt x="17582" y="8914"/>
                    <a:pt x="17531" y="8904"/>
                    <a:pt x="17485" y="8884"/>
                  </a:cubicBezTo>
                  <a:lnTo>
                    <a:pt x="17430" y="8846"/>
                  </a:lnTo>
                  <a:lnTo>
                    <a:pt x="12257" y="10562"/>
                  </a:lnTo>
                  <a:lnTo>
                    <a:pt x="12108" y="10064"/>
                  </a:lnTo>
                  <a:lnTo>
                    <a:pt x="17280" y="8349"/>
                  </a:lnTo>
                  <a:lnTo>
                    <a:pt x="17355" y="8229"/>
                  </a:lnTo>
                  <a:cubicBezTo>
                    <a:pt x="17424" y="8155"/>
                    <a:pt x="17520" y="8109"/>
                    <a:pt x="17626" y="8107"/>
                  </a:cubicBezTo>
                  <a:cubicBezTo>
                    <a:pt x="17839" y="8105"/>
                    <a:pt x="18013" y="8283"/>
                    <a:pt x="18016" y="8506"/>
                  </a:cubicBezTo>
                  <a:close/>
                  <a:moveTo>
                    <a:pt x="18076" y="13164"/>
                  </a:moveTo>
                  <a:cubicBezTo>
                    <a:pt x="18079" y="13386"/>
                    <a:pt x="17908" y="13569"/>
                    <a:pt x="17696" y="13571"/>
                  </a:cubicBezTo>
                  <a:cubicBezTo>
                    <a:pt x="17536" y="13573"/>
                    <a:pt x="17398" y="13473"/>
                    <a:pt x="17338" y="13329"/>
                  </a:cubicBezTo>
                  <a:lnTo>
                    <a:pt x="17336" y="13318"/>
                  </a:lnTo>
                  <a:lnTo>
                    <a:pt x="12142" y="11482"/>
                  </a:lnTo>
                  <a:lnTo>
                    <a:pt x="12301" y="10984"/>
                  </a:lnTo>
                  <a:lnTo>
                    <a:pt x="17503" y="12823"/>
                  </a:lnTo>
                  <a:lnTo>
                    <a:pt x="17538" y="12798"/>
                  </a:lnTo>
                  <a:cubicBezTo>
                    <a:pt x="17583" y="12777"/>
                    <a:pt x="17634" y="12766"/>
                    <a:pt x="17687" y="12765"/>
                  </a:cubicBezTo>
                  <a:cubicBezTo>
                    <a:pt x="17900" y="12762"/>
                    <a:pt x="18074" y="12941"/>
                    <a:pt x="18076" y="13164"/>
                  </a:cubicBezTo>
                  <a:close/>
                  <a:moveTo>
                    <a:pt x="19533" y="4433"/>
                  </a:moveTo>
                  <a:cubicBezTo>
                    <a:pt x="19536" y="4750"/>
                    <a:pt x="19294" y="5010"/>
                    <a:pt x="18991" y="5013"/>
                  </a:cubicBezTo>
                  <a:lnTo>
                    <a:pt x="18785" y="4972"/>
                  </a:lnTo>
                  <a:lnTo>
                    <a:pt x="12588" y="9717"/>
                  </a:lnTo>
                  <a:lnTo>
                    <a:pt x="12297" y="9294"/>
                  </a:lnTo>
                  <a:lnTo>
                    <a:pt x="18462" y="4574"/>
                  </a:lnTo>
                  <a:lnTo>
                    <a:pt x="18436" y="4445"/>
                  </a:lnTo>
                  <a:cubicBezTo>
                    <a:pt x="18433" y="4128"/>
                    <a:pt x="18676" y="3868"/>
                    <a:pt x="18978" y="3865"/>
                  </a:cubicBezTo>
                  <a:cubicBezTo>
                    <a:pt x="19281" y="3861"/>
                    <a:pt x="19530" y="4115"/>
                    <a:pt x="19533" y="4433"/>
                  </a:cubicBezTo>
                  <a:close/>
                  <a:moveTo>
                    <a:pt x="19798" y="17102"/>
                  </a:moveTo>
                  <a:cubicBezTo>
                    <a:pt x="19801" y="17419"/>
                    <a:pt x="19559" y="17679"/>
                    <a:pt x="19256" y="17683"/>
                  </a:cubicBezTo>
                  <a:cubicBezTo>
                    <a:pt x="18953" y="17686"/>
                    <a:pt x="18704" y="17432"/>
                    <a:pt x="18701" y="17115"/>
                  </a:cubicBezTo>
                  <a:lnTo>
                    <a:pt x="18712" y="17053"/>
                  </a:lnTo>
                  <a:lnTo>
                    <a:pt x="12398" y="12214"/>
                  </a:lnTo>
                  <a:lnTo>
                    <a:pt x="12692" y="11789"/>
                  </a:lnTo>
                  <a:lnTo>
                    <a:pt x="18987" y="16614"/>
                  </a:lnTo>
                  <a:lnTo>
                    <a:pt x="19030" y="16582"/>
                  </a:lnTo>
                  <a:cubicBezTo>
                    <a:pt x="19096" y="16552"/>
                    <a:pt x="19168" y="16535"/>
                    <a:pt x="19243" y="16534"/>
                  </a:cubicBezTo>
                  <a:cubicBezTo>
                    <a:pt x="19546" y="16531"/>
                    <a:pt x="19795" y="16785"/>
                    <a:pt x="19798" y="17102"/>
                  </a:cubicBezTo>
                  <a:close/>
                  <a:moveTo>
                    <a:pt x="21594" y="10719"/>
                  </a:moveTo>
                  <a:cubicBezTo>
                    <a:pt x="21597" y="11036"/>
                    <a:pt x="21354" y="11296"/>
                    <a:pt x="21051" y="11300"/>
                  </a:cubicBezTo>
                  <a:cubicBezTo>
                    <a:pt x="20900" y="11302"/>
                    <a:pt x="20762" y="11239"/>
                    <a:pt x="20662" y="11136"/>
                  </a:cubicBezTo>
                  <a:lnTo>
                    <a:pt x="20569" y="10995"/>
                  </a:lnTo>
                  <a:lnTo>
                    <a:pt x="12900" y="10995"/>
                  </a:lnTo>
                  <a:lnTo>
                    <a:pt x="12900" y="10470"/>
                  </a:lnTo>
                  <a:lnTo>
                    <a:pt x="20562" y="10470"/>
                  </a:lnTo>
                  <a:lnTo>
                    <a:pt x="20653" y="10324"/>
                  </a:lnTo>
                  <a:cubicBezTo>
                    <a:pt x="20751" y="10219"/>
                    <a:pt x="20888" y="10153"/>
                    <a:pt x="21039" y="10152"/>
                  </a:cubicBezTo>
                  <a:cubicBezTo>
                    <a:pt x="21342" y="10148"/>
                    <a:pt x="21590" y="10402"/>
                    <a:pt x="21594" y="10719"/>
                  </a:cubicBez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696" tIns="45696" rIns="45696" bIns="45696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  <p:sp>
          <p:nvSpPr>
            <p:cNvPr id="165" name="Freeform 38"/>
            <p:cNvSpPr/>
            <p:nvPr/>
          </p:nvSpPr>
          <p:spPr>
            <a:xfrm rot="16238401">
              <a:off x="186549" y="1291859"/>
              <a:ext cx="1346598" cy="1277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593" fill="norm" stroke="1" extrusionOk="0">
                  <a:moveTo>
                    <a:pt x="8757" y="10613"/>
                  </a:moveTo>
                  <a:lnTo>
                    <a:pt x="8757" y="11139"/>
                  </a:lnTo>
                  <a:lnTo>
                    <a:pt x="1054" y="11139"/>
                  </a:lnTo>
                  <a:lnTo>
                    <a:pt x="941" y="11318"/>
                  </a:lnTo>
                  <a:cubicBezTo>
                    <a:pt x="843" y="11423"/>
                    <a:pt x="706" y="11489"/>
                    <a:pt x="555" y="11491"/>
                  </a:cubicBezTo>
                  <a:cubicBezTo>
                    <a:pt x="252" y="11494"/>
                    <a:pt x="4" y="11240"/>
                    <a:pt x="0" y="10923"/>
                  </a:cubicBezTo>
                  <a:cubicBezTo>
                    <a:pt x="-3" y="10606"/>
                    <a:pt x="240" y="10346"/>
                    <a:pt x="543" y="10342"/>
                  </a:cubicBezTo>
                  <a:cubicBezTo>
                    <a:pt x="694" y="10341"/>
                    <a:pt x="832" y="10403"/>
                    <a:pt x="932" y="10506"/>
                  </a:cubicBezTo>
                  <a:lnTo>
                    <a:pt x="1003" y="10613"/>
                  </a:lnTo>
                  <a:close/>
                  <a:moveTo>
                    <a:pt x="9257" y="9394"/>
                  </a:moveTo>
                  <a:lnTo>
                    <a:pt x="8964" y="9820"/>
                  </a:lnTo>
                  <a:lnTo>
                    <a:pt x="2656" y="4985"/>
                  </a:lnTo>
                  <a:lnTo>
                    <a:pt x="2586" y="5036"/>
                  </a:lnTo>
                  <a:cubicBezTo>
                    <a:pt x="2521" y="5066"/>
                    <a:pt x="2449" y="5083"/>
                    <a:pt x="2373" y="5084"/>
                  </a:cubicBezTo>
                  <a:cubicBezTo>
                    <a:pt x="2070" y="5087"/>
                    <a:pt x="1822" y="4833"/>
                    <a:pt x="1818" y="4516"/>
                  </a:cubicBezTo>
                  <a:cubicBezTo>
                    <a:pt x="1815" y="4199"/>
                    <a:pt x="2058" y="3939"/>
                    <a:pt x="2361" y="3935"/>
                  </a:cubicBezTo>
                  <a:cubicBezTo>
                    <a:pt x="2664" y="3932"/>
                    <a:pt x="2912" y="4186"/>
                    <a:pt x="2915" y="4503"/>
                  </a:cubicBezTo>
                  <a:lnTo>
                    <a:pt x="2911" y="4530"/>
                  </a:lnTo>
                  <a:close/>
                  <a:moveTo>
                    <a:pt x="9362" y="12315"/>
                  </a:moveTo>
                  <a:lnTo>
                    <a:pt x="3114" y="17099"/>
                  </a:lnTo>
                  <a:lnTo>
                    <a:pt x="3134" y="17199"/>
                  </a:lnTo>
                  <a:cubicBezTo>
                    <a:pt x="3137" y="17516"/>
                    <a:pt x="2894" y="17776"/>
                    <a:pt x="2591" y="17779"/>
                  </a:cubicBezTo>
                  <a:cubicBezTo>
                    <a:pt x="2288" y="17783"/>
                    <a:pt x="2040" y="17529"/>
                    <a:pt x="2037" y="17212"/>
                  </a:cubicBezTo>
                  <a:cubicBezTo>
                    <a:pt x="2033" y="16895"/>
                    <a:pt x="2276" y="16635"/>
                    <a:pt x="2579" y="16631"/>
                  </a:cubicBezTo>
                  <a:cubicBezTo>
                    <a:pt x="2655" y="16630"/>
                    <a:pt x="2727" y="16645"/>
                    <a:pt x="2793" y="16674"/>
                  </a:cubicBezTo>
                  <a:lnTo>
                    <a:pt x="2811" y="16686"/>
                  </a:lnTo>
                  <a:lnTo>
                    <a:pt x="9071" y="11893"/>
                  </a:lnTo>
                  <a:close/>
                  <a:moveTo>
                    <a:pt x="9515" y="10126"/>
                  </a:moveTo>
                  <a:lnTo>
                    <a:pt x="9357" y="10625"/>
                  </a:lnTo>
                  <a:lnTo>
                    <a:pt x="4073" y="8757"/>
                  </a:lnTo>
                  <a:lnTo>
                    <a:pt x="4061" y="8765"/>
                  </a:lnTo>
                  <a:cubicBezTo>
                    <a:pt x="4015" y="8786"/>
                    <a:pt x="3965" y="8798"/>
                    <a:pt x="3912" y="8799"/>
                  </a:cubicBezTo>
                  <a:cubicBezTo>
                    <a:pt x="3699" y="8801"/>
                    <a:pt x="3525" y="8623"/>
                    <a:pt x="3522" y="8400"/>
                  </a:cubicBezTo>
                  <a:cubicBezTo>
                    <a:pt x="3520" y="8177"/>
                    <a:pt x="3691" y="7995"/>
                    <a:pt x="3903" y="7992"/>
                  </a:cubicBezTo>
                  <a:cubicBezTo>
                    <a:pt x="4063" y="7990"/>
                    <a:pt x="4201" y="8090"/>
                    <a:pt x="4261" y="8234"/>
                  </a:cubicBezTo>
                  <a:lnTo>
                    <a:pt x="4268" y="8272"/>
                  </a:lnTo>
                  <a:close/>
                  <a:moveTo>
                    <a:pt x="9551" y="11548"/>
                  </a:moveTo>
                  <a:lnTo>
                    <a:pt x="4270" y="13299"/>
                  </a:lnTo>
                  <a:lnTo>
                    <a:pt x="4232" y="13359"/>
                  </a:lnTo>
                  <a:cubicBezTo>
                    <a:pt x="4164" y="13432"/>
                    <a:pt x="4068" y="13479"/>
                    <a:pt x="3961" y="13480"/>
                  </a:cubicBezTo>
                  <a:cubicBezTo>
                    <a:pt x="3749" y="13483"/>
                    <a:pt x="3574" y="13304"/>
                    <a:pt x="3572" y="13081"/>
                  </a:cubicBezTo>
                  <a:cubicBezTo>
                    <a:pt x="3570" y="12859"/>
                    <a:pt x="3740" y="12676"/>
                    <a:pt x="3953" y="12674"/>
                  </a:cubicBezTo>
                  <a:cubicBezTo>
                    <a:pt x="4006" y="12673"/>
                    <a:pt x="4057" y="12684"/>
                    <a:pt x="4103" y="12704"/>
                  </a:cubicBezTo>
                  <a:lnTo>
                    <a:pt x="4204" y="12773"/>
                  </a:lnTo>
                  <a:lnTo>
                    <a:pt x="9403" y="11049"/>
                  </a:lnTo>
                  <a:close/>
                  <a:moveTo>
                    <a:pt x="10150" y="9460"/>
                  </a:moveTo>
                  <a:lnTo>
                    <a:pt x="9743" y="9765"/>
                  </a:lnTo>
                  <a:lnTo>
                    <a:pt x="6574" y="5077"/>
                  </a:lnTo>
                  <a:lnTo>
                    <a:pt x="6485" y="5059"/>
                  </a:lnTo>
                  <a:cubicBezTo>
                    <a:pt x="6346" y="4999"/>
                    <a:pt x="6248" y="4857"/>
                    <a:pt x="6246" y="4690"/>
                  </a:cubicBezTo>
                  <a:cubicBezTo>
                    <a:pt x="6244" y="4468"/>
                    <a:pt x="6414" y="4285"/>
                    <a:pt x="6627" y="4282"/>
                  </a:cubicBezTo>
                  <a:cubicBezTo>
                    <a:pt x="6839" y="4280"/>
                    <a:pt x="7014" y="4458"/>
                    <a:pt x="7016" y="4681"/>
                  </a:cubicBezTo>
                  <a:lnTo>
                    <a:pt x="6996" y="4794"/>
                  </a:lnTo>
                  <a:close/>
                  <a:moveTo>
                    <a:pt x="10215" y="12178"/>
                  </a:moveTo>
                  <a:lnTo>
                    <a:pt x="6945" y="16830"/>
                  </a:lnTo>
                  <a:lnTo>
                    <a:pt x="6946" y="16837"/>
                  </a:lnTo>
                  <a:cubicBezTo>
                    <a:pt x="6948" y="17060"/>
                    <a:pt x="6778" y="17242"/>
                    <a:pt x="6565" y="17245"/>
                  </a:cubicBezTo>
                  <a:cubicBezTo>
                    <a:pt x="6352" y="17247"/>
                    <a:pt x="6178" y="17069"/>
                    <a:pt x="6176" y="16846"/>
                  </a:cubicBezTo>
                  <a:cubicBezTo>
                    <a:pt x="6173" y="16623"/>
                    <a:pt x="6344" y="16441"/>
                    <a:pt x="6557" y="16438"/>
                  </a:cubicBezTo>
                  <a:lnTo>
                    <a:pt x="6598" y="16447"/>
                  </a:lnTo>
                  <a:lnTo>
                    <a:pt x="9817" y="11867"/>
                  </a:lnTo>
                  <a:close/>
                  <a:moveTo>
                    <a:pt x="10359" y="8711"/>
                  </a:moveTo>
                  <a:lnTo>
                    <a:pt x="9885" y="8873"/>
                  </a:lnTo>
                  <a:lnTo>
                    <a:pt x="7526" y="1211"/>
                  </a:lnTo>
                  <a:lnTo>
                    <a:pt x="7371" y="1180"/>
                  </a:lnTo>
                  <a:cubicBezTo>
                    <a:pt x="7173" y="1095"/>
                    <a:pt x="7033" y="893"/>
                    <a:pt x="7030" y="655"/>
                  </a:cubicBezTo>
                  <a:cubicBezTo>
                    <a:pt x="7027" y="338"/>
                    <a:pt x="7270" y="78"/>
                    <a:pt x="7573" y="74"/>
                  </a:cubicBezTo>
                  <a:cubicBezTo>
                    <a:pt x="7876" y="71"/>
                    <a:pt x="8124" y="325"/>
                    <a:pt x="8127" y="642"/>
                  </a:cubicBezTo>
                  <a:cubicBezTo>
                    <a:pt x="8128" y="721"/>
                    <a:pt x="8114" y="797"/>
                    <a:pt x="8087" y="866"/>
                  </a:cubicBezTo>
                  <a:lnTo>
                    <a:pt x="7991" y="1018"/>
                  </a:lnTo>
                  <a:close/>
                  <a:moveTo>
                    <a:pt x="10498" y="12913"/>
                  </a:moveTo>
                  <a:lnTo>
                    <a:pt x="8167" y="20471"/>
                  </a:lnTo>
                  <a:lnTo>
                    <a:pt x="8237" y="20519"/>
                  </a:lnTo>
                  <a:cubicBezTo>
                    <a:pt x="8337" y="20622"/>
                    <a:pt x="8400" y="20765"/>
                    <a:pt x="8402" y="20923"/>
                  </a:cubicBezTo>
                  <a:cubicBezTo>
                    <a:pt x="8405" y="21240"/>
                    <a:pt x="8162" y="21500"/>
                    <a:pt x="7860" y="21504"/>
                  </a:cubicBezTo>
                  <a:cubicBezTo>
                    <a:pt x="7557" y="21507"/>
                    <a:pt x="7308" y="21253"/>
                    <a:pt x="7305" y="20936"/>
                  </a:cubicBezTo>
                  <a:cubicBezTo>
                    <a:pt x="7302" y="20698"/>
                    <a:pt x="7438" y="20492"/>
                    <a:pt x="7634" y="20403"/>
                  </a:cubicBezTo>
                  <a:lnTo>
                    <a:pt x="7671" y="20395"/>
                  </a:lnTo>
                  <a:lnTo>
                    <a:pt x="10028" y="12752"/>
                  </a:lnTo>
                  <a:close/>
                  <a:moveTo>
                    <a:pt x="11207" y="18187"/>
                  </a:moveTo>
                  <a:cubicBezTo>
                    <a:pt x="11209" y="18409"/>
                    <a:pt x="11039" y="18592"/>
                    <a:pt x="10826" y="18594"/>
                  </a:cubicBezTo>
                  <a:cubicBezTo>
                    <a:pt x="10613" y="18597"/>
                    <a:pt x="10439" y="18419"/>
                    <a:pt x="10437" y="18196"/>
                  </a:cubicBezTo>
                  <a:cubicBezTo>
                    <a:pt x="10436" y="18085"/>
                    <a:pt x="10478" y="17983"/>
                    <a:pt x="10546" y="17909"/>
                  </a:cubicBezTo>
                  <a:lnTo>
                    <a:pt x="10565" y="17896"/>
                  </a:lnTo>
                  <a:lnTo>
                    <a:pt x="10616" y="12281"/>
                  </a:lnTo>
                  <a:lnTo>
                    <a:pt x="11111" y="12286"/>
                  </a:lnTo>
                  <a:lnTo>
                    <a:pt x="11061" y="17882"/>
                  </a:lnTo>
                  <a:lnTo>
                    <a:pt x="11091" y="17903"/>
                  </a:lnTo>
                  <a:cubicBezTo>
                    <a:pt x="11162" y="17975"/>
                    <a:pt x="11206" y="18075"/>
                    <a:pt x="11207" y="18187"/>
                  </a:cubicBezTo>
                  <a:close/>
                  <a:moveTo>
                    <a:pt x="11250" y="3255"/>
                  </a:moveTo>
                  <a:cubicBezTo>
                    <a:pt x="11252" y="3366"/>
                    <a:pt x="11210" y="3468"/>
                    <a:pt x="11141" y="3541"/>
                  </a:cubicBezTo>
                  <a:lnTo>
                    <a:pt x="11093" y="3576"/>
                  </a:lnTo>
                  <a:lnTo>
                    <a:pt x="11042" y="9327"/>
                  </a:lnTo>
                  <a:lnTo>
                    <a:pt x="10547" y="9322"/>
                  </a:lnTo>
                  <a:lnTo>
                    <a:pt x="10598" y="3549"/>
                  </a:lnTo>
                  <a:lnTo>
                    <a:pt x="10596" y="3548"/>
                  </a:lnTo>
                  <a:cubicBezTo>
                    <a:pt x="10526" y="3476"/>
                    <a:pt x="10481" y="3375"/>
                    <a:pt x="10480" y="3264"/>
                  </a:cubicBezTo>
                  <a:cubicBezTo>
                    <a:pt x="10478" y="3041"/>
                    <a:pt x="10648" y="2859"/>
                    <a:pt x="10861" y="2856"/>
                  </a:cubicBezTo>
                  <a:cubicBezTo>
                    <a:pt x="11074" y="2854"/>
                    <a:pt x="11248" y="3032"/>
                    <a:pt x="11250" y="3255"/>
                  </a:cubicBezTo>
                  <a:close/>
                  <a:moveTo>
                    <a:pt x="14646" y="21012"/>
                  </a:moveTo>
                  <a:cubicBezTo>
                    <a:pt x="14650" y="21329"/>
                    <a:pt x="14407" y="21589"/>
                    <a:pt x="14104" y="21592"/>
                  </a:cubicBezTo>
                  <a:cubicBezTo>
                    <a:pt x="13801" y="21596"/>
                    <a:pt x="13553" y="21342"/>
                    <a:pt x="13549" y="21025"/>
                  </a:cubicBezTo>
                  <a:cubicBezTo>
                    <a:pt x="13548" y="20945"/>
                    <a:pt x="13563" y="20870"/>
                    <a:pt x="13590" y="20801"/>
                  </a:cubicBezTo>
                  <a:lnTo>
                    <a:pt x="13684" y="20651"/>
                  </a:lnTo>
                  <a:lnTo>
                    <a:pt x="11297" y="12896"/>
                  </a:lnTo>
                  <a:lnTo>
                    <a:pt x="11771" y="12734"/>
                  </a:lnTo>
                  <a:lnTo>
                    <a:pt x="14148" y="20455"/>
                  </a:lnTo>
                  <a:lnTo>
                    <a:pt x="14306" y="20487"/>
                  </a:lnTo>
                  <a:cubicBezTo>
                    <a:pt x="14504" y="20571"/>
                    <a:pt x="14644" y="20774"/>
                    <a:pt x="14646" y="21012"/>
                  </a:cubicBezTo>
                  <a:close/>
                  <a:moveTo>
                    <a:pt x="14478" y="567"/>
                  </a:moveTo>
                  <a:cubicBezTo>
                    <a:pt x="14481" y="805"/>
                    <a:pt x="14345" y="1011"/>
                    <a:pt x="14149" y="1100"/>
                  </a:cubicBezTo>
                  <a:lnTo>
                    <a:pt x="14012" y="1131"/>
                  </a:lnTo>
                  <a:lnTo>
                    <a:pt x="11630" y="8855"/>
                  </a:lnTo>
                  <a:lnTo>
                    <a:pt x="11160" y="8694"/>
                  </a:lnTo>
                  <a:lnTo>
                    <a:pt x="13540" y="976"/>
                  </a:lnTo>
                  <a:lnTo>
                    <a:pt x="13426" y="803"/>
                  </a:lnTo>
                  <a:cubicBezTo>
                    <a:pt x="13398" y="735"/>
                    <a:pt x="13382" y="660"/>
                    <a:pt x="13381" y="580"/>
                  </a:cubicBezTo>
                  <a:cubicBezTo>
                    <a:pt x="13378" y="263"/>
                    <a:pt x="13620" y="3"/>
                    <a:pt x="13923" y="0"/>
                  </a:cubicBezTo>
                  <a:cubicBezTo>
                    <a:pt x="14226" y="-4"/>
                    <a:pt x="14475" y="250"/>
                    <a:pt x="14478" y="567"/>
                  </a:cubicBezTo>
                  <a:close/>
                  <a:moveTo>
                    <a:pt x="15403" y="16895"/>
                  </a:moveTo>
                  <a:cubicBezTo>
                    <a:pt x="15405" y="17118"/>
                    <a:pt x="15235" y="17300"/>
                    <a:pt x="15022" y="17303"/>
                  </a:cubicBezTo>
                  <a:cubicBezTo>
                    <a:pt x="14809" y="17305"/>
                    <a:pt x="14635" y="17127"/>
                    <a:pt x="14633" y="16904"/>
                  </a:cubicBezTo>
                  <a:lnTo>
                    <a:pt x="14652" y="16800"/>
                  </a:lnTo>
                  <a:lnTo>
                    <a:pt x="11508" y="12150"/>
                  </a:lnTo>
                  <a:lnTo>
                    <a:pt x="11915" y="11845"/>
                  </a:lnTo>
                  <a:lnTo>
                    <a:pt x="15066" y="16507"/>
                  </a:lnTo>
                  <a:lnTo>
                    <a:pt x="15164" y="16526"/>
                  </a:lnTo>
                  <a:cubicBezTo>
                    <a:pt x="15303" y="16586"/>
                    <a:pt x="15401" y="16728"/>
                    <a:pt x="15403" y="16895"/>
                  </a:cubicBezTo>
                  <a:close/>
                  <a:moveTo>
                    <a:pt x="15396" y="4746"/>
                  </a:moveTo>
                  <a:cubicBezTo>
                    <a:pt x="15398" y="4913"/>
                    <a:pt x="15303" y="5057"/>
                    <a:pt x="15165" y="5120"/>
                  </a:cubicBezTo>
                  <a:lnTo>
                    <a:pt x="15077" y="5140"/>
                  </a:lnTo>
                  <a:lnTo>
                    <a:pt x="11842" y="9741"/>
                  </a:lnTo>
                  <a:lnTo>
                    <a:pt x="11444" y="9430"/>
                  </a:lnTo>
                  <a:lnTo>
                    <a:pt x="14650" y="4871"/>
                  </a:lnTo>
                  <a:lnTo>
                    <a:pt x="14626" y="4755"/>
                  </a:lnTo>
                  <a:cubicBezTo>
                    <a:pt x="14624" y="4532"/>
                    <a:pt x="14794" y="4350"/>
                    <a:pt x="15007" y="4347"/>
                  </a:cubicBezTo>
                  <a:cubicBezTo>
                    <a:pt x="15220" y="4345"/>
                    <a:pt x="15394" y="4523"/>
                    <a:pt x="15396" y="4746"/>
                  </a:cubicBezTo>
                  <a:close/>
                  <a:moveTo>
                    <a:pt x="18016" y="8506"/>
                  </a:moveTo>
                  <a:cubicBezTo>
                    <a:pt x="18018" y="8729"/>
                    <a:pt x="17848" y="8911"/>
                    <a:pt x="17635" y="8914"/>
                  </a:cubicBezTo>
                  <a:cubicBezTo>
                    <a:pt x="17582" y="8914"/>
                    <a:pt x="17531" y="8904"/>
                    <a:pt x="17485" y="8884"/>
                  </a:cubicBezTo>
                  <a:lnTo>
                    <a:pt x="17430" y="8846"/>
                  </a:lnTo>
                  <a:lnTo>
                    <a:pt x="12257" y="10562"/>
                  </a:lnTo>
                  <a:lnTo>
                    <a:pt x="12108" y="10064"/>
                  </a:lnTo>
                  <a:lnTo>
                    <a:pt x="17280" y="8349"/>
                  </a:lnTo>
                  <a:lnTo>
                    <a:pt x="17355" y="8229"/>
                  </a:lnTo>
                  <a:cubicBezTo>
                    <a:pt x="17424" y="8155"/>
                    <a:pt x="17520" y="8109"/>
                    <a:pt x="17626" y="8107"/>
                  </a:cubicBezTo>
                  <a:cubicBezTo>
                    <a:pt x="17839" y="8105"/>
                    <a:pt x="18013" y="8283"/>
                    <a:pt x="18016" y="8506"/>
                  </a:cubicBezTo>
                  <a:close/>
                  <a:moveTo>
                    <a:pt x="18076" y="13164"/>
                  </a:moveTo>
                  <a:cubicBezTo>
                    <a:pt x="18079" y="13386"/>
                    <a:pt x="17908" y="13569"/>
                    <a:pt x="17696" y="13571"/>
                  </a:cubicBezTo>
                  <a:cubicBezTo>
                    <a:pt x="17536" y="13573"/>
                    <a:pt x="17398" y="13473"/>
                    <a:pt x="17338" y="13329"/>
                  </a:cubicBezTo>
                  <a:lnTo>
                    <a:pt x="17336" y="13318"/>
                  </a:lnTo>
                  <a:lnTo>
                    <a:pt x="12142" y="11482"/>
                  </a:lnTo>
                  <a:lnTo>
                    <a:pt x="12301" y="10984"/>
                  </a:lnTo>
                  <a:lnTo>
                    <a:pt x="17503" y="12823"/>
                  </a:lnTo>
                  <a:lnTo>
                    <a:pt x="17538" y="12798"/>
                  </a:lnTo>
                  <a:cubicBezTo>
                    <a:pt x="17583" y="12777"/>
                    <a:pt x="17634" y="12766"/>
                    <a:pt x="17687" y="12765"/>
                  </a:cubicBezTo>
                  <a:cubicBezTo>
                    <a:pt x="17900" y="12762"/>
                    <a:pt x="18074" y="12941"/>
                    <a:pt x="18076" y="13164"/>
                  </a:cubicBezTo>
                  <a:close/>
                  <a:moveTo>
                    <a:pt x="19533" y="4433"/>
                  </a:moveTo>
                  <a:cubicBezTo>
                    <a:pt x="19536" y="4750"/>
                    <a:pt x="19294" y="5010"/>
                    <a:pt x="18991" y="5013"/>
                  </a:cubicBezTo>
                  <a:lnTo>
                    <a:pt x="18785" y="4972"/>
                  </a:lnTo>
                  <a:lnTo>
                    <a:pt x="12588" y="9717"/>
                  </a:lnTo>
                  <a:lnTo>
                    <a:pt x="12297" y="9294"/>
                  </a:lnTo>
                  <a:lnTo>
                    <a:pt x="18462" y="4574"/>
                  </a:lnTo>
                  <a:lnTo>
                    <a:pt x="18436" y="4445"/>
                  </a:lnTo>
                  <a:cubicBezTo>
                    <a:pt x="18433" y="4128"/>
                    <a:pt x="18676" y="3868"/>
                    <a:pt x="18978" y="3865"/>
                  </a:cubicBezTo>
                  <a:cubicBezTo>
                    <a:pt x="19281" y="3861"/>
                    <a:pt x="19530" y="4115"/>
                    <a:pt x="19533" y="4433"/>
                  </a:cubicBezTo>
                  <a:close/>
                  <a:moveTo>
                    <a:pt x="19798" y="17102"/>
                  </a:moveTo>
                  <a:cubicBezTo>
                    <a:pt x="19801" y="17419"/>
                    <a:pt x="19559" y="17679"/>
                    <a:pt x="19256" y="17683"/>
                  </a:cubicBezTo>
                  <a:cubicBezTo>
                    <a:pt x="18953" y="17686"/>
                    <a:pt x="18704" y="17432"/>
                    <a:pt x="18701" y="17115"/>
                  </a:cubicBezTo>
                  <a:lnTo>
                    <a:pt x="18712" y="17053"/>
                  </a:lnTo>
                  <a:lnTo>
                    <a:pt x="12398" y="12214"/>
                  </a:lnTo>
                  <a:lnTo>
                    <a:pt x="12692" y="11789"/>
                  </a:lnTo>
                  <a:lnTo>
                    <a:pt x="18987" y="16614"/>
                  </a:lnTo>
                  <a:lnTo>
                    <a:pt x="19030" y="16582"/>
                  </a:lnTo>
                  <a:cubicBezTo>
                    <a:pt x="19096" y="16552"/>
                    <a:pt x="19168" y="16535"/>
                    <a:pt x="19243" y="16534"/>
                  </a:cubicBezTo>
                  <a:cubicBezTo>
                    <a:pt x="19546" y="16531"/>
                    <a:pt x="19795" y="16785"/>
                    <a:pt x="19798" y="17102"/>
                  </a:cubicBezTo>
                  <a:close/>
                  <a:moveTo>
                    <a:pt x="21594" y="10719"/>
                  </a:moveTo>
                  <a:cubicBezTo>
                    <a:pt x="21597" y="11036"/>
                    <a:pt x="21354" y="11296"/>
                    <a:pt x="21051" y="11300"/>
                  </a:cubicBezTo>
                  <a:cubicBezTo>
                    <a:pt x="20900" y="11302"/>
                    <a:pt x="20762" y="11239"/>
                    <a:pt x="20662" y="11136"/>
                  </a:cubicBezTo>
                  <a:lnTo>
                    <a:pt x="20569" y="10995"/>
                  </a:lnTo>
                  <a:lnTo>
                    <a:pt x="12900" y="10995"/>
                  </a:lnTo>
                  <a:lnTo>
                    <a:pt x="12900" y="10470"/>
                  </a:lnTo>
                  <a:lnTo>
                    <a:pt x="20562" y="10470"/>
                  </a:lnTo>
                  <a:lnTo>
                    <a:pt x="20653" y="10324"/>
                  </a:lnTo>
                  <a:cubicBezTo>
                    <a:pt x="20751" y="10219"/>
                    <a:pt x="20888" y="10153"/>
                    <a:pt x="21039" y="10152"/>
                  </a:cubicBezTo>
                  <a:cubicBezTo>
                    <a:pt x="21342" y="10148"/>
                    <a:pt x="21590" y="10402"/>
                    <a:pt x="21594" y="10719"/>
                  </a:cubicBezTo>
                  <a:close/>
                </a:path>
              </a:pathLst>
            </a:cu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45696" tIns="45696" rIns="45696" bIns="45696" numCol="1" anchor="ctr">
              <a:noAutofit/>
            </a:bodyPr>
            <a:lstStyle/>
            <a:p>
              <a:pPr algn="l">
                <a:lnSpc>
                  <a:spcPct val="100000"/>
                </a:lnSpc>
                <a:defRPr spc="0" sz="3600">
                  <a:solidFill>
                    <a:srgbClr val="929496"/>
                  </a:solidFill>
                </a:defRPr>
              </a:pPr>
            </a:p>
          </p:txBody>
        </p:sp>
      </p:grpSp>
      <p:sp>
        <p:nvSpPr>
          <p:cNvPr id="167" name="https://openai.com/chatgpt/"/>
          <p:cNvSpPr txBox="1"/>
          <p:nvPr/>
        </p:nvSpPr>
        <p:spPr>
          <a:xfrm>
            <a:off x="3427327" y="8857202"/>
            <a:ext cx="5798463" cy="736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73" tIns="50773" rIns="50773" bIns="50773" anchor="ctr">
            <a:spAutoFit/>
          </a:bodyPr>
          <a:lstStyle>
            <a:lvl1pPr algn="ctr" defTabSz="914400">
              <a:lnSpc>
                <a:spcPct val="100000"/>
              </a:lnSpc>
              <a:defRPr spc="68">
                <a:solidFill>
                  <a:srgbClr val="000000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https://openai.com/chatgpt/</a:t>
            </a:r>
          </a:p>
        </p:txBody>
      </p:sp>
      <p:sp>
        <p:nvSpPr>
          <p:cNvPr id="168" name="https://gemini.google.com"/>
          <p:cNvSpPr txBox="1"/>
          <p:nvPr/>
        </p:nvSpPr>
        <p:spPr>
          <a:xfrm>
            <a:off x="3420344" y="9616676"/>
            <a:ext cx="5314847" cy="736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73" tIns="50773" rIns="50773" bIns="50773" anchor="ctr">
            <a:spAutoFit/>
          </a:bodyPr>
          <a:lstStyle>
            <a:lvl1pPr algn="ctr" defTabSz="914400">
              <a:lnSpc>
                <a:spcPct val="100000"/>
              </a:lnSpc>
              <a:defRPr spc="68">
                <a:solidFill>
                  <a:srgbClr val="000000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https://gemini.google.com</a:t>
            </a:r>
          </a:p>
        </p:txBody>
      </p:sp>
      <p:sp>
        <p:nvSpPr>
          <p:cNvPr id="169" name="https://copilot.microsoft.com/"/>
          <p:cNvSpPr txBox="1"/>
          <p:nvPr/>
        </p:nvSpPr>
        <p:spPr>
          <a:xfrm>
            <a:off x="3431129" y="10376150"/>
            <a:ext cx="6061861" cy="736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73" tIns="50773" rIns="50773" bIns="50773" anchor="ctr">
            <a:spAutoFit/>
          </a:bodyPr>
          <a:lstStyle>
            <a:lvl1pPr algn="ctr" defTabSz="914400">
              <a:lnSpc>
                <a:spcPct val="100000"/>
              </a:lnSpc>
              <a:defRPr spc="68">
                <a:solidFill>
                  <a:srgbClr val="000000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https://copilot.microsoft.com/</a:t>
            </a:r>
          </a:p>
        </p:txBody>
      </p:sp>
      <p:sp>
        <p:nvSpPr>
          <p:cNvPr id="170" name="https://www.perplexity.ai"/>
          <p:cNvSpPr txBox="1"/>
          <p:nvPr/>
        </p:nvSpPr>
        <p:spPr>
          <a:xfrm>
            <a:off x="3417296" y="11135624"/>
            <a:ext cx="5103697" cy="736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73" tIns="50773" rIns="50773" bIns="50773" anchor="ctr">
            <a:spAutoFit/>
          </a:bodyPr>
          <a:lstStyle>
            <a:lvl1pPr algn="ctr" defTabSz="914400">
              <a:lnSpc>
                <a:spcPct val="100000"/>
              </a:lnSpc>
              <a:defRPr spc="68">
                <a:solidFill>
                  <a:srgbClr val="000000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https://www.perplexity.ai</a:t>
            </a:r>
          </a:p>
        </p:txBody>
      </p:sp>
      <p:sp>
        <p:nvSpPr>
          <p:cNvPr id="171" name="https://claude.ai/new"/>
          <p:cNvSpPr txBox="1"/>
          <p:nvPr/>
        </p:nvSpPr>
        <p:spPr>
          <a:xfrm>
            <a:off x="3406666" y="11895098"/>
            <a:ext cx="4367478" cy="736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73" tIns="50773" rIns="50773" bIns="50773" anchor="ctr">
            <a:spAutoFit/>
          </a:bodyPr>
          <a:lstStyle>
            <a:lvl1pPr algn="ctr" defTabSz="914400">
              <a:lnSpc>
                <a:spcPct val="100000"/>
              </a:lnSpc>
              <a:defRPr spc="68">
                <a:solidFill>
                  <a:srgbClr val="000000"/>
                </a:solidFill>
                <a:latin typeface="Kanit Light"/>
                <a:ea typeface="Kanit Light"/>
                <a:cs typeface="Kanit Light"/>
                <a:sym typeface="Kanit Light"/>
                <a:hlinkClick r:id="rId10" invalidUrl="" action="" tgtFrame="" tooltip="" history="1" highlightClick="0" endSnd="0"/>
              </a:defRPr>
            </a:lvl1pPr>
          </a:lstStyle>
          <a:p>
            <a:pPr/>
            <a:r>
              <a:rPr>
                <a:hlinkClick r:id="rId10" invalidUrl="" action="" tgtFrame="" tooltip="" history="1" highlightClick="0" endSnd="0"/>
              </a:rPr>
              <a:t>https://claude.ai/new</a:t>
            </a:r>
          </a:p>
        </p:txBody>
      </p:sp>
      <p:sp>
        <p:nvSpPr>
          <p:cNvPr id="172" name="https://typeset.io"/>
          <p:cNvSpPr txBox="1"/>
          <p:nvPr/>
        </p:nvSpPr>
        <p:spPr>
          <a:xfrm>
            <a:off x="3395239" y="12654571"/>
            <a:ext cx="3575989" cy="736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73" tIns="50773" rIns="50773" bIns="50773" anchor="ctr">
            <a:spAutoFit/>
          </a:bodyPr>
          <a:lstStyle>
            <a:lvl1pPr algn="ctr" defTabSz="914400">
              <a:lnSpc>
                <a:spcPct val="100000"/>
              </a:lnSpc>
              <a:defRPr spc="68">
                <a:solidFill>
                  <a:srgbClr val="000000"/>
                </a:solidFill>
                <a:latin typeface="Kanit Light"/>
                <a:ea typeface="Kanit Light"/>
                <a:cs typeface="Kanit Light"/>
                <a:sym typeface="Kanit Light"/>
                <a:hlinkClick r:id="rId11" invalidUrl="" action="" tgtFrame="" tooltip="" history="1" highlightClick="0" endSnd="0"/>
              </a:defRPr>
            </a:lvl1pPr>
          </a:lstStyle>
          <a:p>
            <a:pPr/>
            <a:r>
              <a:rPr>
                <a:hlinkClick r:id="rId11" invalidUrl="" action="" tgtFrame="" tooltip="" history="1" highlightClick="0" endSnd="0"/>
              </a:rPr>
              <a:t>https://typeset.io</a:t>
            </a:r>
          </a:p>
        </p:txBody>
      </p:sp>
      <p:sp>
        <p:nvSpPr>
          <p:cNvPr id="173" name="URL:"/>
          <p:cNvSpPr txBox="1"/>
          <p:nvPr/>
        </p:nvSpPr>
        <p:spPr>
          <a:xfrm>
            <a:off x="1963107" y="8888952"/>
            <a:ext cx="895679" cy="673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73" tIns="50773" rIns="50773" bIns="50773" anchor="ctr">
            <a:spAutoFit/>
          </a:bodyPr>
          <a:lstStyle>
            <a:lvl1pPr algn="ctr" defTabSz="914400">
              <a:lnSpc>
                <a:spcPct val="100000"/>
              </a:lnSpc>
              <a:defRPr spc="59" sz="3000">
                <a:solidFill>
                  <a:srgbClr val="000000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URL:</a:t>
            </a:r>
          </a:p>
        </p:txBody>
      </p:sp>
      <p:sp>
        <p:nvSpPr>
          <p:cNvPr id="174" name="TextBox 1"/>
          <p:cNvSpPr txBox="1"/>
          <p:nvPr/>
        </p:nvSpPr>
        <p:spPr>
          <a:xfrm>
            <a:off x="2999531" y="1550185"/>
            <a:ext cx="19256374" cy="110739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127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6" tIns="45696" rIns="45696" bIns="45696" anchor="b">
            <a:spAutoFit/>
          </a:bodyPr>
          <a:lstStyle>
            <a:lvl1pPr algn="ctr" defTabSz="914400">
              <a:lnSpc>
                <a:spcPct val="100000"/>
              </a:lnSpc>
              <a:defRPr spc="107" sz="5400">
                <a:solidFill>
                  <a:srgbClr val="B51700"/>
                </a:solidFill>
                <a:latin typeface="+mn-lt"/>
                <a:ea typeface="+mn-ea"/>
                <a:cs typeface="+mn-cs"/>
                <a:sym typeface="Kanit Medium"/>
              </a:defRPr>
            </a:lvl1pPr>
          </a:lstStyle>
          <a:p>
            <a:pPr/>
            <a:r>
              <a:t>“การใช้ AI Chatbot and Generative AI เป็นผู้ช่วยในงานวิจัย”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0202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Oval 99"/>
          <p:cNvSpPr/>
          <p:nvPr/>
        </p:nvSpPr>
        <p:spPr>
          <a:xfrm>
            <a:off x="-1128577" y="-1026233"/>
            <a:ext cx="3666090" cy="3666090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defRPr spc="0" sz="1800">
                <a:solidFill>
                  <a:srgbClr val="FFFFFF"/>
                </a:solidFill>
              </a:defRPr>
            </a:pPr>
          </a:p>
        </p:txBody>
      </p:sp>
      <p:sp>
        <p:nvSpPr>
          <p:cNvPr id="808" name="TextBox 1"/>
          <p:cNvSpPr txBox="1"/>
          <p:nvPr/>
        </p:nvSpPr>
        <p:spPr>
          <a:xfrm>
            <a:off x="1247368" y="179630"/>
            <a:ext cx="21876563" cy="23901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defTabSz="914400">
              <a:lnSpc>
                <a:spcPct val="100000"/>
              </a:lnSpc>
              <a:defRPr spc="0" sz="12100">
                <a:solidFill>
                  <a:srgbClr val="FFFFFF"/>
                </a:solidFill>
                <a:latin typeface="+mn-lt"/>
                <a:ea typeface="+mn-ea"/>
                <a:cs typeface="+mn-cs"/>
                <a:sym typeface="Kanit Medium"/>
              </a:defRPr>
            </a:lvl1pPr>
          </a:lstStyle>
          <a:p>
            <a:pPr/>
            <a:r>
              <a:t>Tokens and Characters</a:t>
            </a:r>
          </a:p>
        </p:txBody>
      </p:sp>
      <p:grpSp>
        <p:nvGrpSpPr>
          <p:cNvPr id="812" name="Group"/>
          <p:cNvGrpSpPr/>
          <p:nvPr/>
        </p:nvGrpSpPr>
        <p:grpSpPr>
          <a:xfrm>
            <a:off x="2069845" y="5425331"/>
            <a:ext cx="9750138" cy="5262859"/>
            <a:chOff x="0" y="0"/>
            <a:chExt cx="9750136" cy="5262857"/>
          </a:xfrm>
        </p:grpSpPr>
        <p:sp>
          <p:nvSpPr>
            <p:cNvPr id="809" name="TextBox 1"/>
            <p:cNvSpPr txBox="1"/>
            <p:nvPr/>
          </p:nvSpPr>
          <p:spPr>
            <a:xfrm>
              <a:off x="0" y="-1"/>
              <a:ext cx="9750137" cy="1856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b">
              <a:spAutoFit/>
            </a:bodyPr>
            <a:lstStyle>
              <a:lvl1pPr algn="ctr" defTabSz="914400">
                <a:lnSpc>
                  <a:spcPct val="100000"/>
                </a:lnSpc>
                <a:defRPr spc="0" sz="93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Kanit Medium"/>
                </a:defRPr>
              </a:lvl1pPr>
            </a:lstStyle>
            <a:p>
              <a:pPr/>
              <a:r>
                <a:t>understand</a:t>
              </a:r>
            </a:p>
          </p:txBody>
        </p:sp>
        <p:pic>
          <p:nvPicPr>
            <p:cNvPr id="810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7356" r="0" b="50347"/>
            <a:stretch>
              <a:fillRect/>
            </a:stretch>
          </p:blipFill>
          <p:spPr>
            <a:xfrm>
              <a:off x="1670302" y="3788140"/>
              <a:ext cx="6409666" cy="14747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1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483251" y="1871569"/>
              <a:ext cx="4783635" cy="15122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16" name="Group"/>
          <p:cNvGrpSpPr/>
          <p:nvPr/>
        </p:nvGrpSpPr>
        <p:grpSpPr>
          <a:xfrm>
            <a:off x="12153645" y="5489467"/>
            <a:ext cx="9750138" cy="5325209"/>
            <a:chOff x="0" y="0"/>
            <a:chExt cx="9750136" cy="5325207"/>
          </a:xfrm>
        </p:grpSpPr>
        <p:sp>
          <p:nvSpPr>
            <p:cNvPr id="813" name="TextBox 1"/>
            <p:cNvSpPr txBox="1"/>
            <p:nvPr/>
          </p:nvSpPr>
          <p:spPr>
            <a:xfrm>
              <a:off x="0" y="-1"/>
              <a:ext cx="9750137" cy="1805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b">
              <a:spAutoFit/>
            </a:bodyPr>
            <a:lstStyle>
              <a:lvl1pPr algn="ctr" defTabSz="914400">
                <a:lnSpc>
                  <a:spcPct val="100000"/>
                </a:lnSpc>
                <a:defRPr spc="0" sz="9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Kanit Medium"/>
                </a:defRPr>
              </a:lvl1pPr>
            </a:lstStyle>
            <a:p>
              <a:pPr/>
              <a:r>
                <a:t>สวัสดี</a:t>
              </a:r>
            </a:p>
          </p:txBody>
        </p:sp>
        <p:pic>
          <p:nvPicPr>
            <p:cNvPr id="814" name="pasted-movie.png" descr="pasted-movie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6747" r="0" b="49233"/>
            <a:stretch>
              <a:fillRect/>
            </a:stretch>
          </p:blipFill>
          <p:spPr>
            <a:xfrm>
              <a:off x="2025904" y="3812944"/>
              <a:ext cx="6270322" cy="15122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5" name="pasted-movie.png" descr="pasted-movie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4844" t="19174" r="12446" b="19174"/>
            <a:stretch>
              <a:fillRect/>
            </a:stretch>
          </p:blipFill>
          <p:spPr>
            <a:xfrm>
              <a:off x="3673727" y="2232405"/>
              <a:ext cx="2402512" cy="9431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17" name="Freeform 38"/>
          <p:cNvSpPr/>
          <p:nvPr/>
        </p:nvSpPr>
        <p:spPr>
          <a:xfrm rot="16238401">
            <a:off x="21250524" y="401201"/>
            <a:ext cx="2052308" cy="194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3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818" name="Freeform 38"/>
          <p:cNvSpPr/>
          <p:nvPr/>
        </p:nvSpPr>
        <p:spPr>
          <a:xfrm rot="16238401">
            <a:off x="22095034" y="1187469"/>
            <a:ext cx="2052308" cy="194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3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8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820" name="https://platform.openai.com/tokenizer"/>
          <p:cNvSpPr txBox="1"/>
          <p:nvPr/>
        </p:nvSpPr>
        <p:spPr>
          <a:xfrm>
            <a:off x="4959730" y="2509402"/>
            <a:ext cx="12598635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l" defTabSz="914216">
              <a:lnSpc>
                <a:spcPct val="100000"/>
              </a:lnSpc>
              <a:defRPr spc="0" sz="6000">
                <a:solidFill>
                  <a:srgbClr val="FFFFFF"/>
                </a:solidFill>
                <a:uFill>
                  <a:solidFill>
                    <a:srgbClr val="A9ABAE"/>
                  </a:solidFill>
                </a:uFill>
                <a:hlinkClick r:id="rId6" invalidUrl="" action="" tgtFrame="" tooltip="" history="1" highlightClick="0" endSnd="0"/>
              </a:defRPr>
            </a:lvl1pPr>
          </a:lstStyle>
          <a:p>
            <a:pPr>
              <a:defRPr>
                <a:uFillTx/>
              </a:defRPr>
            </a:pPr>
            <a:r>
              <a:rPr>
                <a:uFill>
                  <a:solidFill>
                    <a:srgbClr val="A9ABAE"/>
                  </a:solidFill>
                </a:uFill>
                <a:hlinkClick r:id="rId6" invalidUrl="" action="" tgtFrame="" tooltip="" history="1" highlightClick="0" endSnd="0"/>
              </a:rPr>
              <a:t>https://platform.openai.com/tokenizer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TextBox 1"/>
          <p:cNvSpPr txBox="1"/>
          <p:nvPr/>
        </p:nvSpPr>
        <p:spPr>
          <a:xfrm>
            <a:off x="188298" y="241334"/>
            <a:ext cx="24371299" cy="20091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defTabSz="914400">
              <a:lnSpc>
                <a:spcPct val="100000"/>
              </a:lnSpc>
              <a:defRPr spc="-101" sz="10100">
                <a:solidFill>
                  <a:srgbClr val="000000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ราคาในการใช้งาน งาน GPT-4o </a:t>
            </a:r>
          </a:p>
        </p:txBody>
      </p:sp>
      <p:sp>
        <p:nvSpPr>
          <p:cNvPr id="823" name="Oval 99"/>
          <p:cNvSpPr/>
          <p:nvPr/>
        </p:nvSpPr>
        <p:spPr>
          <a:xfrm>
            <a:off x="-1128577" y="-1026233"/>
            <a:ext cx="3666090" cy="3666090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defRPr spc="0" sz="1800">
                <a:solidFill>
                  <a:srgbClr val="FFFFFF"/>
                </a:solidFill>
              </a:defRPr>
            </a:pPr>
          </a:p>
        </p:txBody>
      </p:sp>
      <p:sp>
        <p:nvSpPr>
          <p:cNvPr id="824" name="Freeform 38"/>
          <p:cNvSpPr/>
          <p:nvPr/>
        </p:nvSpPr>
        <p:spPr>
          <a:xfrm rot="16238401">
            <a:off x="21221403" y="459443"/>
            <a:ext cx="2052308" cy="194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3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825" name="Freeform 38"/>
          <p:cNvSpPr/>
          <p:nvPr/>
        </p:nvSpPr>
        <p:spPr>
          <a:xfrm rot="16238401">
            <a:off x="22283136" y="1338806"/>
            <a:ext cx="2052307" cy="194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3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826" name="Rounded Rectangle 19"/>
          <p:cNvSpPr/>
          <p:nvPr/>
        </p:nvSpPr>
        <p:spPr>
          <a:xfrm>
            <a:off x="2039744" y="2316986"/>
            <a:ext cx="20043559" cy="4766914"/>
          </a:xfrm>
          <a:prstGeom prst="roundRect">
            <a:avLst>
              <a:gd name="adj" fmla="val 17551"/>
            </a:avLst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00000"/>
              </a:lnSpc>
              <a:defRPr spc="0" sz="3600">
                <a:solidFill>
                  <a:srgbClr val="FFFFFF"/>
                </a:solidFill>
              </a:defRPr>
            </a:pPr>
          </a:p>
        </p:txBody>
      </p:sp>
      <p:sp>
        <p:nvSpPr>
          <p:cNvPr id="827" name="TextBox 4"/>
          <p:cNvSpPr txBox="1"/>
          <p:nvPr/>
        </p:nvSpPr>
        <p:spPr>
          <a:xfrm>
            <a:off x="2656588" y="2627818"/>
            <a:ext cx="18809871" cy="4145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marL="330868" indent="-330868" algn="l">
              <a:lnSpc>
                <a:spcPct val="110000"/>
              </a:lnSpc>
              <a:buSzPct val="100000"/>
              <a:buChar char="•"/>
              <a:defRPr spc="67" sz="32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pPr>
            <a:r>
              <a:t>$0.0050 ต่อ 1,000 โทเค็นอินพุต (input tokens) : หมายความว่า ทุกๆ 1,000 โทเค็น (หรือประมาณ 750 คํา) ที่ผู้ใช้ส่งเข้าไปในระบบ (ข้อความหรือคำสั่งที่คุณป้อนเข้าไป) จะมีค่าใช้จ่าย 0.0050 ดอลลาร์สหรัฐ (0.18 บาท ค่าเงิน 36.78)</a:t>
            </a:r>
          </a:p>
          <a:p>
            <a:pPr marL="330868" indent="-330868" algn="l">
              <a:lnSpc>
                <a:spcPct val="110000"/>
              </a:lnSpc>
              <a:buSzPct val="100000"/>
              <a:buChar char="•"/>
              <a:defRPr spc="67" sz="32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pPr>
            <a:r>
              <a:t>$0.0150 ต่อ 1,000 โทเค็นเอาต์พุต (output tokens): หมายความว่า ทุกๆ 1,000 โทเค็น (หรือประมาณ 750 คํา) ที่ระบบตอบกลับหรือสร้างออกมา (ข้อความหรือคำตอบที่ AI สร้างขึ้น) จะมีค่าใช้จ่าย 0.0150 ดอลลาร์สหรัฐ (0.55 บาท ค่าเงิน 36.78)</a:t>
            </a:r>
          </a:p>
        </p:txBody>
      </p:sp>
      <p:sp>
        <p:nvSpPr>
          <p:cNvPr id="828" name="Rounded Rectangle 19"/>
          <p:cNvSpPr/>
          <p:nvPr/>
        </p:nvSpPr>
        <p:spPr>
          <a:xfrm>
            <a:off x="1087283" y="7434015"/>
            <a:ext cx="21769104" cy="5843350"/>
          </a:xfrm>
          <a:prstGeom prst="roundRect">
            <a:avLst>
              <a:gd name="adj" fmla="val 14318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00000"/>
              </a:lnSpc>
              <a:defRPr spc="0" sz="3600">
                <a:solidFill>
                  <a:srgbClr val="FFFFFF"/>
                </a:solidFill>
              </a:defRPr>
            </a:pPr>
          </a:p>
        </p:txBody>
      </p:sp>
      <p:sp>
        <p:nvSpPr>
          <p:cNvPr id="829" name="TextBox 4"/>
          <p:cNvSpPr txBox="1"/>
          <p:nvPr/>
        </p:nvSpPr>
        <p:spPr>
          <a:xfrm>
            <a:off x="2007030" y="8041764"/>
            <a:ext cx="20357239" cy="3865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marL="330868" indent="-330868" algn="l">
              <a:lnSpc>
                <a:spcPct val="120000"/>
              </a:lnSpc>
              <a:buSzPct val="100000"/>
              <a:buChar char="•"/>
              <a:defRPr spc="72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pPr>
            <a:r>
              <a:t>หากเราป้อนข้อความที่มี 2,000 โทเค็น </a:t>
            </a:r>
            <a:br/>
            <a:r>
              <a:t>ค่าใช้จ่ายสำหรับโทเค็นอินพุตจะเป็น 0.0050 ดอลลาร์สหรัฐ x 2 = 0.01 ดอลลาร์สหรัฐ (เท่ากับ 0.37 บาท)</a:t>
            </a:r>
          </a:p>
          <a:p>
            <a:pPr marL="330868" indent="-330868" algn="l">
              <a:lnSpc>
                <a:spcPct val="120000"/>
              </a:lnSpc>
              <a:buSzPct val="100000"/>
              <a:buChar char="•"/>
              <a:defRPr spc="72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pPr>
            <a:r>
              <a:t>หากระบบตอบกลับด้วยข้อความที่มี 3,000 โทเค็น </a:t>
            </a:r>
            <a:br/>
            <a:r>
              <a:t>ค่าใช้จ่ายสำหรับโทเค็นเอาต์พุตจะเป็น 0.0150 ดอลลาร์สหรัฐ x 3 = 0.045 ดอลลาร์สหรัฐ (เท่ากับ1.66บาท) </a:t>
            </a:r>
          </a:p>
          <a:p>
            <a:pPr algn="ctr">
              <a:lnSpc>
                <a:spcPct val="120000"/>
              </a:lnSpc>
              <a:defRPr spc="72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pPr>
            <a:r>
              <a:t>ดังนั้น ค่าใช้จ่ายรวมสำหรับการใช้งานครั้งนี้จะเป็น 0.01 + 0.045 = 0.055 ดอลลาร์สหรัฐ (เท่ากับ 2.02 บาท)</a:t>
            </a:r>
          </a:p>
        </p:txBody>
      </p:sp>
      <p:sp>
        <p:nvSpPr>
          <p:cNvPr id="830" name="(หมายเหตุ ค่าเงินบาท 36.77 ต่อ 1 ดอลลาร์สหรัฐ)"/>
          <p:cNvSpPr txBox="1"/>
          <p:nvPr/>
        </p:nvSpPr>
        <p:spPr>
          <a:xfrm>
            <a:off x="13318729" y="12260655"/>
            <a:ext cx="8902608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330868" indent="-330868" algn="l">
              <a:lnSpc>
                <a:spcPct val="110000"/>
              </a:lnSpc>
              <a:buSzPct val="100000"/>
              <a:buChar char="•"/>
              <a:defRPr spc="72">
                <a:solidFill>
                  <a:srgbClr val="FFFFFF"/>
                </a:solidFill>
                <a:latin typeface="Kanit ExtraLight"/>
                <a:ea typeface="Kanit ExtraLight"/>
                <a:cs typeface="Kanit ExtraLight"/>
                <a:sym typeface="Kanit ExtraLight"/>
              </a:defRPr>
            </a:lvl1pPr>
          </a:lstStyle>
          <a:p>
            <a:pPr>
              <a:defRPr>
                <a:latin typeface="Kanit Light"/>
                <a:ea typeface="Kanit Light"/>
                <a:cs typeface="Kanit Light"/>
                <a:sym typeface="Kanit Light"/>
              </a:defRPr>
            </a:pPr>
            <a:r>
              <a:rPr>
                <a:latin typeface="Kanit ExtraLight"/>
                <a:ea typeface="Kanit ExtraLight"/>
                <a:cs typeface="Kanit ExtraLight"/>
                <a:sym typeface="Kanit ExtraLight"/>
              </a:rPr>
              <a:t>(หมายเหตุ ค่าเงินบาท 36.77 ต่อ 1 ดอลลาร์สหรัฐ)</a:t>
            </a:r>
          </a:p>
        </p:txBody>
      </p:sp>
      <p:pic>
        <p:nvPicPr>
          <p:cNvPr id="831" name="04.png" descr="0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5029" y="474815"/>
            <a:ext cx="1321182" cy="1328173"/>
          </a:xfrm>
          <a:prstGeom prst="rect">
            <a:avLst/>
          </a:prstGeom>
          <a:ln w="12700">
            <a:miter lim="400000"/>
          </a:ln>
        </p:spPr>
      </p:pic>
      <p:sp>
        <p:nvSpPr>
          <p:cNvPr id="8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raphic 26"/>
          <p:cNvSpPr/>
          <p:nvPr/>
        </p:nvSpPr>
        <p:spPr>
          <a:xfrm>
            <a:off x="13545753" y="5433760"/>
            <a:ext cx="14276437" cy="153877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526" fill="norm" stroke="1" extrusionOk="0">
                <a:moveTo>
                  <a:pt x="1008" y="21526"/>
                </a:moveTo>
                <a:cubicBezTo>
                  <a:pt x="730" y="21526"/>
                  <a:pt x="463" y="21419"/>
                  <a:pt x="274" y="21232"/>
                </a:cubicBezTo>
                <a:cubicBezTo>
                  <a:pt x="82" y="21043"/>
                  <a:pt x="-17" y="20787"/>
                  <a:pt x="3" y="20528"/>
                </a:cubicBezTo>
                <a:lnTo>
                  <a:pt x="685" y="11652"/>
                </a:lnTo>
                <a:cubicBezTo>
                  <a:pt x="739" y="10947"/>
                  <a:pt x="1380" y="10394"/>
                  <a:pt x="2144" y="10394"/>
                </a:cubicBezTo>
                <a:cubicBezTo>
                  <a:pt x="2689" y="10394"/>
                  <a:pt x="3159" y="10736"/>
                  <a:pt x="3286" y="11227"/>
                </a:cubicBezTo>
                <a:lnTo>
                  <a:pt x="4027" y="14079"/>
                </a:lnTo>
                <a:cubicBezTo>
                  <a:pt x="4097" y="14353"/>
                  <a:pt x="4349" y="14552"/>
                  <a:pt x="4651" y="14575"/>
                </a:cubicBezTo>
                <a:cubicBezTo>
                  <a:pt x="5026" y="14603"/>
                  <a:pt x="5358" y="14356"/>
                  <a:pt x="5407" y="14011"/>
                </a:cubicBezTo>
                <a:lnTo>
                  <a:pt x="6339" y="7358"/>
                </a:lnTo>
                <a:cubicBezTo>
                  <a:pt x="6471" y="6417"/>
                  <a:pt x="7340" y="5719"/>
                  <a:pt x="8370" y="5736"/>
                </a:cubicBezTo>
                <a:cubicBezTo>
                  <a:pt x="9415" y="5753"/>
                  <a:pt x="10281" y="6460"/>
                  <a:pt x="10432" y="7416"/>
                </a:cubicBezTo>
                <a:lnTo>
                  <a:pt x="11263" y="12723"/>
                </a:lnTo>
                <a:cubicBezTo>
                  <a:pt x="11320" y="13092"/>
                  <a:pt x="11668" y="13369"/>
                  <a:pt x="12070" y="13369"/>
                </a:cubicBezTo>
                <a:cubicBezTo>
                  <a:pt x="12432" y="13369"/>
                  <a:pt x="12732" y="13119"/>
                  <a:pt x="12769" y="12787"/>
                </a:cubicBezTo>
                <a:lnTo>
                  <a:pt x="13933" y="2456"/>
                </a:lnTo>
                <a:cubicBezTo>
                  <a:pt x="14083" y="1119"/>
                  <a:pt x="15245" y="95"/>
                  <a:pt x="16695" y="20"/>
                </a:cubicBezTo>
                <a:lnTo>
                  <a:pt x="17008" y="4"/>
                </a:lnTo>
                <a:cubicBezTo>
                  <a:pt x="18564" y="-74"/>
                  <a:pt x="19931" y="1030"/>
                  <a:pt x="20053" y="2469"/>
                </a:cubicBezTo>
                <a:lnTo>
                  <a:pt x="21561" y="20369"/>
                </a:lnTo>
                <a:cubicBezTo>
                  <a:pt x="21583" y="20626"/>
                  <a:pt x="21487" y="20882"/>
                  <a:pt x="21299" y="21072"/>
                </a:cubicBezTo>
                <a:cubicBezTo>
                  <a:pt x="21111" y="21262"/>
                  <a:pt x="20843" y="21371"/>
                  <a:pt x="20566" y="21374"/>
                </a:cubicBezTo>
                <a:lnTo>
                  <a:pt x="1018" y="21525"/>
                </a:lnTo>
                <a:lnTo>
                  <a:pt x="1018" y="21384"/>
                </a:lnTo>
                <a:cubicBezTo>
                  <a:pt x="1018" y="21384"/>
                  <a:pt x="1018" y="21525"/>
                  <a:pt x="1018" y="21525"/>
                </a:cubicBezTo>
                <a:lnTo>
                  <a:pt x="1010" y="21525"/>
                </a:lnTo>
                <a:close/>
                <a:moveTo>
                  <a:pt x="2144" y="10676"/>
                </a:moveTo>
                <a:cubicBezTo>
                  <a:pt x="1540" y="10676"/>
                  <a:pt x="1032" y="11113"/>
                  <a:pt x="990" y="11671"/>
                </a:cubicBezTo>
                <a:lnTo>
                  <a:pt x="308" y="20547"/>
                </a:lnTo>
                <a:cubicBezTo>
                  <a:pt x="294" y="20730"/>
                  <a:pt x="361" y="20905"/>
                  <a:pt x="496" y="21038"/>
                </a:cubicBezTo>
                <a:cubicBezTo>
                  <a:pt x="632" y="21172"/>
                  <a:pt x="816" y="21241"/>
                  <a:pt x="1014" y="21243"/>
                </a:cubicBezTo>
                <a:lnTo>
                  <a:pt x="20561" y="21092"/>
                </a:lnTo>
                <a:cubicBezTo>
                  <a:pt x="20758" y="21091"/>
                  <a:pt x="20940" y="21016"/>
                  <a:pt x="21073" y="20882"/>
                </a:cubicBezTo>
                <a:cubicBezTo>
                  <a:pt x="21206" y="20748"/>
                  <a:pt x="21271" y="20574"/>
                  <a:pt x="21256" y="20393"/>
                </a:cubicBezTo>
                <a:lnTo>
                  <a:pt x="19748" y="2492"/>
                </a:lnTo>
                <a:cubicBezTo>
                  <a:pt x="19639" y="1205"/>
                  <a:pt x="18415" y="215"/>
                  <a:pt x="17024" y="287"/>
                </a:cubicBezTo>
                <a:lnTo>
                  <a:pt x="16712" y="303"/>
                </a:lnTo>
                <a:cubicBezTo>
                  <a:pt x="15412" y="370"/>
                  <a:pt x="14370" y="1289"/>
                  <a:pt x="14235" y="2486"/>
                </a:cubicBezTo>
                <a:lnTo>
                  <a:pt x="13072" y="12817"/>
                </a:lnTo>
                <a:cubicBezTo>
                  <a:pt x="13018" y="13294"/>
                  <a:pt x="12587" y="13653"/>
                  <a:pt x="12070" y="13653"/>
                </a:cubicBezTo>
                <a:cubicBezTo>
                  <a:pt x="11516" y="13653"/>
                  <a:pt x="11039" y="13271"/>
                  <a:pt x="10960" y="12765"/>
                </a:cubicBezTo>
                <a:lnTo>
                  <a:pt x="10129" y="7458"/>
                </a:lnTo>
                <a:cubicBezTo>
                  <a:pt x="10001" y="6640"/>
                  <a:pt x="9259" y="6034"/>
                  <a:pt x="8364" y="6020"/>
                </a:cubicBezTo>
                <a:cubicBezTo>
                  <a:pt x="8354" y="6020"/>
                  <a:pt x="8344" y="6020"/>
                  <a:pt x="8333" y="6020"/>
                </a:cubicBezTo>
                <a:cubicBezTo>
                  <a:pt x="7476" y="6020"/>
                  <a:pt x="6751" y="6607"/>
                  <a:pt x="6641" y="7396"/>
                </a:cubicBezTo>
                <a:lnTo>
                  <a:pt x="5709" y="14049"/>
                </a:lnTo>
                <a:cubicBezTo>
                  <a:pt x="5639" y="14544"/>
                  <a:pt x="5163" y="14899"/>
                  <a:pt x="4626" y="14857"/>
                </a:cubicBezTo>
                <a:cubicBezTo>
                  <a:pt x="4192" y="14824"/>
                  <a:pt x="3832" y="14538"/>
                  <a:pt x="3730" y="14146"/>
                </a:cubicBezTo>
                <a:lnTo>
                  <a:pt x="2989" y="11293"/>
                </a:lnTo>
                <a:cubicBezTo>
                  <a:pt x="2895" y="10930"/>
                  <a:pt x="2548" y="10677"/>
                  <a:pt x="2144" y="10677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835" name="Freeform 18"/>
          <p:cNvSpPr/>
          <p:nvPr/>
        </p:nvSpPr>
        <p:spPr>
          <a:xfrm>
            <a:off x="246150" y="251235"/>
            <a:ext cx="2023987" cy="2126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137" y="7529"/>
                </a:moveTo>
                <a:lnTo>
                  <a:pt x="18137" y="7529"/>
                </a:lnTo>
                <a:lnTo>
                  <a:pt x="18137" y="7531"/>
                </a:lnTo>
                <a:close/>
                <a:moveTo>
                  <a:pt x="17337" y="7527"/>
                </a:moveTo>
                <a:lnTo>
                  <a:pt x="17337" y="7529"/>
                </a:lnTo>
                <a:lnTo>
                  <a:pt x="17337" y="7527"/>
                </a:lnTo>
                <a:close/>
                <a:moveTo>
                  <a:pt x="9363" y="6196"/>
                </a:moveTo>
                <a:lnTo>
                  <a:pt x="8925" y="7350"/>
                </a:lnTo>
                <a:cubicBezTo>
                  <a:pt x="7507" y="10329"/>
                  <a:pt x="4512" y="11708"/>
                  <a:pt x="2399" y="12330"/>
                </a:cubicBezTo>
                <a:lnTo>
                  <a:pt x="2011" y="12433"/>
                </a:lnTo>
                <a:lnTo>
                  <a:pt x="2331" y="12518"/>
                </a:lnTo>
                <a:cubicBezTo>
                  <a:pt x="4448" y="13126"/>
                  <a:pt x="7515" y="14501"/>
                  <a:pt x="8957" y="17528"/>
                </a:cubicBezTo>
                <a:lnTo>
                  <a:pt x="9360" y="18591"/>
                </a:lnTo>
                <a:lnTo>
                  <a:pt x="9644" y="17811"/>
                </a:lnTo>
                <a:cubicBezTo>
                  <a:pt x="11003" y="14633"/>
                  <a:pt x="14120" y="13186"/>
                  <a:pt x="16299" y="12545"/>
                </a:cubicBezTo>
                <a:lnTo>
                  <a:pt x="16718" y="12433"/>
                </a:lnTo>
                <a:lnTo>
                  <a:pt x="16329" y="12330"/>
                </a:lnTo>
                <a:cubicBezTo>
                  <a:pt x="13969" y="11635"/>
                  <a:pt x="10507" y="9995"/>
                  <a:pt x="9372" y="6234"/>
                </a:cubicBezTo>
                <a:close/>
                <a:moveTo>
                  <a:pt x="9000" y="3276"/>
                </a:moveTo>
                <a:lnTo>
                  <a:pt x="9414" y="3285"/>
                </a:lnTo>
                <a:lnTo>
                  <a:pt x="9726" y="3279"/>
                </a:lnTo>
                <a:lnTo>
                  <a:pt x="9725" y="3292"/>
                </a:lnTo>
                <a:lnTo>
                  <a:pt x="9809" y="3294"/>
                </a:lnTo>
                <a:cubicBezTo>
                  <a:pt x="9726" y="6588"/>
                  <a:pt x="11185" y="9056"/>
                  <a:pt x="14142" y="10631"/>
                </a:cubicBezTo>
                <a:cubicBezTo>
                  <a:pt x="16389" y="11828"/>
                  <a:pt x="18703" y="12038"/>
                  <a:pt x="18726" y="12040"/>
                </a:cubicBezTo>
                <a:lnTo>
                  <a:pt x="18676" y="12586"/>
                </a:lnTo>
                <a:lnTo>
                  <a:pt x="18699" y="12834"/>
                </a:lnTo>
                <a:cubicBezTo>
                  <a:pt x="18675" y="12834"/>
                  <a:pt x="16361" y="13048"/>
                  <a:pt x="14114" y="14243"/>
                </a:cubicBezTo>
                <a:cubicBezTo>
                  <a:pt x="11155" y="15818"/>
                  <a:pt x="9698" y="18288"/>
                  <a:pt x="9782" y="21580"/>
                </a:cubicBezTo>
                <a:lnTo>
                  <a:pt x="9758" y="21581"/>
                </a:lnTo>
                <a:lnTo>
                  <a:pt x="9758" y="21600"/>
                </a:lnTo>
                <a:lnTo>
                  <a:pt x="9365" y="21590"/>
                </a:lnTo>
                <a:lnTo>
                  <a:pt x="8972" y="21600"/>
                </a:lnTo>
                <a:lnTo>
                  <a:pt x="8970" y="21600"/>
                </a:lnTo>
                <a:lnTo>
                  <a:pt x="8971" y="21581"/>
                </a:lnTo>
                <a:lnTo>
                  <a:pt x="8949" y="21580"/>
                </a:lnTo>
                <a:cubicBezTo>
                  <a:pt x="9033" y="18286"/>
                  <a:pt x="7574" y="15818"/>
                  <a:pt x="4617" y="14243"/>
                </a:cubicBezTo>
                <a:cubicBezTo>
                  <a:pt x="2370" y="13048"/>
                  <a:pt x="53" y="12836"/>
                  <a:pt x="30" y="12834"/>
                </a:cubicBezTo>
                <a:lnTo>
                  <a:pt x="52" y="12600"/>
                </a:lnTo>
                <a:lnTo>
                  <a:pt x="0" y="12043"/>
                </a:lnTo>
                <a:cubicBezTo>
                  <a:pt x="23" y="12043"/>
                  <a:pt x="2337" y="11828"/>
                  <a:pt x="4584" y="10633"/>
                </a:cubicBezTo>
                <a:cubicBezTo>
                  <a:pt x="7544" y="9058"/>
                  <a:pt x="9000" y="6588"/>
                  <a:pt x="8917" y="3296"/>
                </a:cubicBezTo>
                <a:lnTo>
                  <a:pt x="9001" y="3294"/>
                </a:lnTo>
                <a:close/>
                <a:moveTo>
                  <a:pt x="17737" y="1828"/>
                </a:moveTo>
                <a:lnTo>
                  <a:pt x="17712" y="1895"/>
                </a:lnTo>
                <a:cubicBezTo>
                  <a:pt x="17440" y="2415"/>
                  <a:pt x="17054" y="2828"/>
                  <a:pt x="16619" y="3151"/>
                </a:cubicBezTo>
                <a:lnTo>
                  <a:pt x="15436" y="3764"/>
                </a:lnTo>
                <a:lnTo>
                  <a:pt x="16630" y="4383"/>
                </a:lnTo>
                <a:cubicBezTo>
                  <a:pt x="16956" y="4625"/>
                  <a:pt x="17255" y="4918"/>
                  <a:pt x="17499" y="5268"/>
                </a:cubicBezTo>
                <a:lnTo>
                  <a:pt x="17733" y="5682"/>
                </a:lnTo>
                <a:lnTo>
                  <a:pt x="17750" y="5636"/>
                </a:lnTo>
                <a:cubicBezTo>
                  <a:pt x="18159" y="4857"/>
                  <a:pt x="18823" y="4317"/>
                  <a:pt x="19524" y="3960"/>
                </a:cubicBezTo>
                <a:lnTo>
                  <a:pt x="20014" y="3753"/>
                </a:lnTo>
                <a:lnTo>
                  <a:pt x="19535" y="3569"/>
                </a:lnTo>
                <a:cubicBezTo>
                  <a:pt x="18835" y="3212"/>
                  <a:pt x="18170" y="2672"/>
                  <a:pt x="17761" y="1893"/>
                </a:cubicBezTo>
                <a:close/>
                <a:moveTo>
                  <a:pt x="17348" y="0"/>
                </a:moveTo>
                <a:lnTo>
                  <a:pt x="17787" y="10"/>
                </a:lnTo>
                <a:lnTo>
                  <a:pt x="18125" y="2"/>
                </a:lnTo>
                <a:lnTo>
                  <a:pt x="18124" y="17"/>
                </a:lnTo>
                <a:lnTo>
                  <a:pt x="18158" y="18"/>
                </a:lnTo>
                <a:cubicBezTo>
                  <a:pt x="18081" y="3029"/>
                  <a:pt x="21457" y="3360"/>
                  <a:pt x="21600" y="3374"/>
                </a:cubicBezTo>
                <a:lnTo>
                  <a:pt x="21558" y="3826"/>
                </a:lnTo>
                <a:lnTo>
                  <a:pt x="21588" y="4153"/>
                </a:lnTo>
                <a:cubicBezTo>
                  <a:pt x="21445" y="4167"/>
                  <a:pt x="18070" y="4500"/>
                  <a:pt x="18146" y="7509"/>
                </a:cubicBezTo>
                <a:lnTo>
                  <a:pt x="18135" y="7510"/>
                </a:lnTo>
                <a:lnTo>
                  <a:pt x="18137" y="7529"/>
                </a:lnTo>
                <a:lnTo>
                  <a:pt x="17686" y="7519"/>
                </a:lnTo>
                <a:lnTo>
                  <a:pt x="17337" y="7527"/>
                </a:lnTo>
                <a:lnTo>
                  <a:pt x="17339" y="7512"/>
                </a:lnTo>
                <a:lnTo>
                  <a:pt x="17328" y="7512"/>
                </a:lnTo>
                <a:cubicBezTo>
                  <a:pt x="17404" y="4500"/>
                  <a:pt x="14029" y="4169"/>
                  <a:pt x="13885" y="4156"/>
                </a:cubicBezTo>
                <a:lnTo>
                  <a:pt x="13916" y="3828"/>
                </a:lnTo>
                <a:lnTo>
                  <a:pt x="13874" y="3376"/>
                </a:lnTo>
                <a:cubicBezTo>
                  <a:pt x="14017" y="3362"/>
                  <a:pt x="17392" y="3029"/>
                  <a:pt x="17316" y="20"/>
                </a:cubicBezTo>
                <a:lnTo>
                  <a:pt x="17350" y="19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836" name="Graphic 386"/>
          <p:cNvSpPr/>
          <p:nvPr/>
        </p:nvSpPr>
        <p:spPr>
          <a:xfrm rot="13500000">
            <a:off x="-626686" y="-312331"/>
            <a:ext cx="3380625" cy="75387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38" h="21474" fill="norm" stroke="1" extrusionOk="0">
                <a:moveTo>
                  <a:pt x="19211" y="8505"/>
                </a:moveTo>
                <a:cubicBezTo>
                  <a:pt x="18586" y="8361"/>
                  <a:pt x="17884" y="8278"/>
                  <a:pt x="17181" y="8281"/>
                </a:cubicBezTo>
                <a:cubicBezTo>
                  <a:pt x="16416" y="8285"/>
                  <a:pt x="15659" y="8399"/>
                  <a:pt x="14990" y="8563"/>
                </a:cubicBezTo>
                <a:cubicBezTo>
                  <a:pt x="14051" y="8792"/>
                  <a:pt x="13270" y="9129"/>
                  <a:pt x="12606" y="9508"/>
                </a:cubicBezTo>
                <a:cubicBezTo>
                  <a:pt x="12541" y="9464"/>
                  <a:pt x="12477" y="9420"/>
                  <a:pt x="12415" y="9376"/>
                </a:cubicBezTo>
                <a:cubicBezTo>
                  <a:pt x="10705" y="8167"/>
                  <a:pt x="9685" y="6765"/>
                  <a:pt x="9389" y="5337"/>
                </a:cubicBezTo>
                <a:cubicBezTo>
                  <a:pt x="9096" y="3914"/>
                  <a:pt x="9502" y="2463"/>
                  <a:pt x="10633" y="1128"/>
                </a:cubicBezTo>
                <a:cubicBezTo>
                  <a:pt x="10913" y="797"/>
                  <a:pt x="11241" y="475"/>
                  <a:pt x="11609" y="162"/>
                </a:cubicBezTo>
                <a:cubicBezTo>
                  <a:pt x="11754" y="40"/>
                  <a:pt x="11342" y="-69"/>
                  <a:pt x="11197" y="54"/>
                </a:cubicBezTo>
                <a:cubicBezTo>
                  <a:pt x="9592" y="1417"/>
                  <a:pt x="8798" y="2960"/>
                  <a:pt x="8819" y="4503"/>
                </a:cubicBezTo>
                <a:cubicBezTo>
                  <a:pt x="8840" y="6043"/>
                  <a:pt x="9672" y="7586"/>
                  <a:pt x="11294" y="8943"/>
                </a:cubicBezTo>
                <a:cubicBezTo>
                  <a:pt x="11584" y="9185"/>
                  <a:pt x="11922" y="9439"/>
                  <a:pt x="12303" y="9689"/>
                </a:cubicBezTo>
                <a:cubicBezTo>
                  <a:pt x="12059" y="9842"/>
                  <a:pt x="11830" y="9999"/>
                  <a:pt x="11618" y="10158"/>
                </a:cubicBezTo>
                <a:cubicBezTo>
                  <a:pt x="9614" y="11661"/>
                  <a:pt x="8543" y="13391"/>
                  <a:pt x="7887" y="15109"/>
                </a:cubicBezTo>
                <a:cubicBezTo>
                  <a:pt x="7868" y="15159"/>
                  <a:pt x="7849" y="15208"/>
                  <a:pt x="7830" y="15258"/>
                </a:cubicBezTo>
                <a:cubicBezTo>
                  <a:pt x="7342" y="15306"/>
                  <a:pt x="6863" y="15376"/>
                  <a:pt x="6407" y="15463"/>
                </a:cubicBezTo>
                <a:cubicBezTo>
                  <a:pt x="4981" y="15734"/>
                  <a:pt x="3717" y="16163"/>
                  <a:pt x="2714" y="16695"/>
                </a:cubicBezTo>
                <a:cubicBezTo>
                  <a:pt x="792" y="17716"/>
                  <a:pt x="-236" y="19097"/>
                  <a:pt x="46" y="20440"/>
                </a:cubicBezTo>
                <a:cubicBezTo>
                  <a:pt x="115" y="20766"/>
                  <a:pt x="258" y="21087"/>
                  <a:pt x="479" y="21399"/>
                </a:cubicBezTo>
                <a:cubicBezTo>
                  <a:pt x="572" y="21531"/>
                  <a:pt x="1034" y="21474"/>
                  <a:pt x="939" y="21342"/>
                </a:cubicBezTo>
                <a:cubicBezTo>
                  <a:pt x="86" y="20143"/>
                  <a:pt x="462" y="18813"/>
                  <a:pt x="1764" y="17709"/>
                </a:cubicBezTo>
                <a:cubicBezTo>
                  <a:pt x="2992" y="16668"/>
                  <a:pt x="5172" y="15760"/>
                  <a:pt x="7753" y="15483"/>
                </a:cubicBezTo>
                <a:cubicBezTo>
                  <a:pt x="7498" y="16212"/>
                  <a:pt x="7353" y="16989"/>
                  <a:pt x="8121" y="17656"/>
                </a:cubicBezTo>
                <a:cubicBezTo>
                  <a:pt x="8810" y="18254"/>
                  <a:pt x="10291" y="18727"/>
                  <a:pt x="11822" y="18518"/>
                </a:cubicBezTo>
                <a:cubicBezTo>
                  <a:pt x="13222" y="18328"/>
                  <a:pt x="14210" y="17652"/>
                  <a:pt x="14145" y="16998"/>
                </a:cubicBezTo>
                <a:cubicBezTo>
                  <a:pt x="14076" y="16300"/>
                  <a:pt x="12957" y="15697"/>
                  <a:pt x="11599" y="15406"/>
                </a:cubicBezTo>
                <a:cubicBezTo>
                  <a:pt x="10566" y="15184"/>
                  <a:pt x="9426" y="15141"/>
                  <a:pt x="8314" y="15217"/>
                </a:cubicBezTo>
                <a:cubicBezTo>
                  <a:pt x="8516" y="14659"/>
                  <a:pt x="8794" y="14105"/>
                  <a:pt x="9103" y="13563"/>
                </a:cubicBezTo>
                <a:cubicBezTo>
                  <a:pt x="9557" y="12767"/>
                  <a:pt x="10137" y="11985"/>
                  <a:pt x="10900" y="11239"/>
                </a:cubicBezTo>
                <a:cubicBezTo>
                  <a:pt x="11382" y="10769"/>
                  <a:pt x="11927" y="10300"/>
                  <a:pt x="12599" y="9875"/>
                </a:cubicBezTo>
                <a:cubicBezTo>
                  <a:pt x="14059" y="10759"/>
                  <a:pt x="16101" y="11503"/>
                  <a:pt x="18611" y="11194"/>
                </a:cubicBezTo>
                <a:cubicBezTo>
                  <a:pt x="19917" y="11033"/>
                  <a:pt x="21082" y="10581"/>
                  <a:pt x="21225" y="9944"/>
                </a:cubicBezTo>
                <a:cubicBezTo>
                  <a:pt x="21364" y="9319"/>
                  <a:pt x="20382" y="8776"/>
                  <a:pt x="19211" y="8506"/>
                </a:cubicBezTo>
                <a:close/>
                <a:moveTo>
                  <a:pt x="8730" y="15408"/>
                </a:moveTo>
                <a:cubicBezTo>
                  <a:pt x="10284" y="15343"/>
                  <a:pt x="11843" y="15562"/>
                  <a:pt x="12864" y="16114"/>
                </a:cubicBezTo>
                <a:cubicBezTo>
                  <a:pt x="13312" y="16356"/>
                  <a:pt x="13626" y="16665"/>
                  <a:pt x="13666" y="16984"/>
                </a:cubicBezTo>
                <a:cubicBezTo>
                  <a:pt x="13704" y="17295"/>
                  <a:pt x="13474" y="17605"/>
                  <a:pt x="13068" y="17855"/>
                </a:cubicBezTo>
                <a:cubicBezTo>
                  <a:pt x="12673" y="18099"/>
                  <a:pt x="12086" y="18290"/>
                  <a:pt x="11420" y="18341"/>
                </a:cubicBezTo>
                <a:cubicBezTo>
                  <a:pt x="10718" y="18395"/>
                  <a:pt x="9998" y="18276"/>
                  <a:pt x="9460" y="18073"/>
                </a:cubicBezTo>
                <a:cubicBezTo>
                  <a:pt x="8099" y="17561"/>
                  <a:pt x="7921" y="16738"/>
                  <a:pt x="8085" y="15990"/>
                </a:cubicBezTo>
                <a:cubicBezTo>
                  <a:pt x="8125" y="15806"/>
                  <a:pt x="8179" y="15622"/>
                  <a:pt x="8238" y="15438"/>
                </a:cubicBezTo>
                <a:cubicBezTo>
                  <a:pt x="8400" y="15426"/>
                  <a:pt x="8564" y="15415"/>
                  <a:pt x="8730" y="15408"/>
                </a:cubicBezTo>
                <a:close/>
                <a:moveTo>
                  <a:pt x="19509" y="10782"/>
                </a:moveTo>
                <a:cubicBezTo>
                  <a:pt x="18346" y="11116"/>
                  <a:pt x="16902" y="11118"/>
                  <a:pt x="15682" y="10845"/>
                </a:cubicBezTo>
                <a:cubicBezTo>
                  <a:pt x="14538" y="10590"/>
                  <a:pt x="13636" y="10162"/>
                  <a:pt x="12894" y="9695"/>
                </a:cubicBezTo>
                <a:cubicBezTo>
                  <a:pt x="13098" y="9577"/>
                  <a:pt x="13308" y="9462"/>
                  <a:pt x="13537" y="9354"/>
                </a:cubicBezTo>
                <a:cubicBezTo>
                  <a:pt x="14521" y="8884"/>
                  <a:pt x="15880" y="8472"/>
                  <a:pt x="17367" y="8499"/>
                </a:cubicBezTo>
                <a:cubicBezTo>
                  <a:pt x="18614" y="8520"/>
                  <a:pt x="19926" y="8839"/>
                  <a:pt x="20508" y="9351"/>
                </a:cubicBezTo>
                <a:cubicBezTo>
                  <a:pt x="21107" y="9881"/>
                  <a:pt x="20576" y="10476"/>
                  <a:pt x="19513" y="10782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837" name="Rounded Rectangle 3"/>
          <p:cNvSpPr/>
          <p:nvPr/>
        </p:nvSpPr>
        <p:spPr>
          <a:xfrm>
            <a:off x="1063625" y="9531494"/>
            <a:ext cx="4820342" cy="5764829"/>
          </a:xfrm>
          <a:prstGeom prst="roundRect">
            <a:avLst>
              <a:gd name="adj" fmla="val 50000"/>
            </a:avLst>
          </a:prstGeom>
          <a:solidFill>
            <a:srgbClr val="DD849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00000"/>
              </a:lnSpc>
              <a:defRPr spc="0" sz="3600">
                <a:solidFill>
                  <a:srgbClr val="FFFFFF"/>
                </a:solidFill>
              </a:defRPr>
            </a:pPr>
          </a:p>
        </p:txBody>
      </p:sp>
      <p:sp>
        <p:nvSpPr>
          <p:cNvPr id="838" name="Research Use Case"/>
          <p:cNvSpPr txBox="1"/>
          <p:nvPr/>
        </p:nvSpPr>
        <p:spPr>
          <a:xfrm>
            <a:off x="2618104" y="4552024"/>
            <a:ext cx="19135091" cy="316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914400">
              <a:lnSpc>
                <a:spcPct val="100000"/>
              </a:lnSpc>
              <a:defRPr spc="648" sz="16200">
                <a:solidFill>
                  <a:srgbClr val="FFFFFF"/>
                </a:solidFill>
                <a:latin typeface="Kanit Bold"/>
                <a:ea typeface="Kanit Bold"/>
                <a:cs typeface="Kanit Bold"/>
                <a:sym typeface="Kanit Bold"/>
              </a:defRPr>
            </a:lvl1pPr>
          </a:lstStyle>
          <a:p>
            <a:pPr/>
            <a:r>
              <a:t>Research Use Case</a:t>
            </a:r>
          </a:p>
        </p:txBody>
      </p:sp>
      <p:sp>
        <p:nvSpPr>
          <p:cNvPr id="839" name="Freeform 38"/>
          <p:cNvSpPr/>
          <p:nvPr/>
        </p:nvSpPr>
        <p:spPr>
          <a:xfrm rot="16238401">
            <a:off x="2167955" y="10544737"/>
            <a:ext cx="2052308" cy="194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3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840" name="Freeform 38"/>
          <p:cNvSpPr/>
          <p:nvPr/>
        </p:nvSpPr>
        <p:spPr>
          <a:xfrm rot="16238401">
            <a:off x="3229687" y="11424100"/>
            <a:ext cx="2052308" cy="194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3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841" name="Oval 99"/>
          <p:cNvSpPr/>
          <p:nvPr/>
        </p:nvSpPr>
        <p:spPr>
          <a:xfrm>
            <a:off x="21834862" y="-777979"/>
            <a:ext cx="3666089" cy="3666089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defRPr spc="0" sz="18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Rectangle"/>
          <p:cNvSpPr/>
          <p:nvPr/>
        </p:nvSpPr>
        <p:spPr>
          <a:xfrm>
            <a:off x="-2432" y="4447278"/>
            <a:ext cx="24376164" cy="377432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44" name="Freeform 38"/>
          <p:cNvSpPr/>
          <p:nvPr/>
        </p:nvSpPr>
        <p:spPr>
          <a:xfrm rot="16238401">
            <a:off x="20819684" y="1567514"/>
            <a:ext cx="1461871" cy="1573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845" name="Freeform 38"/>
          <p:cNvSpPr/>
          <p:nvPr/>
        </p:nvSpPr>
        <p:spPr>
          <a:xfrm rot="16238401">
            <a:off x="21569785" y="2447140"/>
            <a:ext cx="1552237" cy="14763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8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3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846" name="Freeform 38"/>
          <p:cNvSpPr/>
          <p:nvPr/>
        </p:nvSpPr>
        <p:spPr>
          <a:xfrm rot="16238401">
            <a:off x="22181326" y="1223375"/>
            <a:ext cx="1552237" cy="14763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8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3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rgbClr val="426EA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grpSp>
        <p:nvGrpSpPr>
          <p:cNvPr id="857" name="Graphic 16"/>
          <p:cNvGrpSpPr/>
          <p:nvPr/>
        </p:nvGrpSpPr>
        <p:grpSpPr>
          <a:xfrm>
            <a:off x="607640" y="4871688"/>
            <a:ext cx="880352" cy="924925"/>
            <a:chOff x="0" y="0"/>
            <a:chExt cx="880351" cy="924923"/>
          </a:xfrm>
        </p:grpSpPr>
        <p:grpSp>
          <p:nvGrpSpPr>
            <p:cNvPr id="851" name="Graphic 16"/>
            <p:cNvGrpSpPr/>
            <p:nvPr/>
          </p:nvGrpSpPr>
          <p:grpSpPr>
            <a:xfrm>
              <a:off x="0" y="140294"/>
              <a:ext cx="763229" cy="784630"/>
              <a:chOff x="0" y="0"/>
              <a:chExt cx="763229" cy="784629"/>
            </a:xfrm>
          </p:grpSpPr>
          <p:sp>
            <p:nvSpPr>
              <p:cNvPr id="847" name="Freeform 70"/>
              <p:cNvSpPr/>
              <p:nvPr/>
            </p:nvSpPr>
            <p:spPr>
              <a:xfrm>
                <a:off x="-1" y="95"/>
                <a:ext cx="396558" cy="408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1" h="21600" fill="norm" stroke="1" extrusionOk="0">
                    <a:moveTo>
                      <a:pt x="156" y="21600"/>
                    </a:moveTo>
                    <a:lnTo>
                      <a:pt x="0" y="19853"/>
                    </a:lnTo>
                    <a:cubicBezTo>
                      <a:pt x="50" y="19853"/>
                      <a:pt x="5076" y="19368"/>
                      <a:pt x="9957" y="16660"/>
                    </a:cubicBezTo>
                    <a:cubicBezTo>
                      <a:pt x="16383" y="13092"/>
                      <a:pt x="19546" y="7497"/>
                      <a:pt x="19366" y="40"/>
                    </a:cubicBezTo>
                    <a:lnTo>
                      <a:pt x="21123" y="0"/>
                    </a:lnTo>
                    <a:cubicBezTo>
                      <a:pt x="21600" y="19473"/>
                      <a:pt x="372" y="21580"/>
                      <a:pt x="156" y="21600"/>
                    </a:cubicBez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848" name="Freeform 71"/>
              <p:cNvSpPr/>
              <p:nvPr/>
            </p:nvSpPr>
            <p:spPr>
              <a:xfrm>
                <a:off x="1223" y="376232"/>
                <a:ext cx="396649" cy="408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600" fill="norm" stroke="1" extrusionOk="0">
                    <a:moveTo>
                      <a:pt x="21128" y="21600"/>
                    </a:moveTo>
                    <a:lnTo>
                      <a:pt x="19371" y="21555"/>
                    </a:lnTo>
                    <a:cubicBezTo>
                      <a:pt x="19551" y="14095"/>
                      <a:pt x="16383" y="8506"/>
                      <a:pt x="9962" y="4938"/>
                    </a:cubicBezTo>
                    <a:cubicBezTo>
                      <a:pt x="5081" y="2232"/>
                      <a:pt x="50" y="1751"/>
                      <a:pt x="0" y="1746"/>
                    </a:cubicBezTo>
                    <a:lnTo>
                      <a:pt x="156" y="0"/>
                    </a:lnTo>
                    <a:cubicBezTo>
                      <a:pt x="372" y="20"/>
                      <a:pt x="21600" y="2126"/>
                      <a:pt x="21128" y="21600"/>
                    </a:cubicBez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849" name="Freeform 72"/>
              <p:cNvSpPr/>
              <p:nvPr/>
            </p:nvSpPr>
            <p:spPr>
              <a:xfrm>
                <a:off x="366675" y="0"/>
                <a:ext cx="396554" cy="408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600" fill="norm" stroke="1" extrusionOk="0">
                    <a:moveTo>
                      <a:pt x="20985" y="21600"/>
                    </a:moveTo>
                    <a:cubicBezTo>
                      <a:pt x="20769" y="21580"/>
                      <a:pt x="-464" y="19474"/>
                      <a:pt x="8" y="0"/>
                    </a:cubicBezTo>
                    <a:lnTo>
                      <a:pt x="1766" y="40"/>
                    </a:lnTo>
                    <a:cubicBezTo>
                      <a:pt x="1585" y="7500"/>
                      <a:pt x="4754" y="13089"/>
                      <a:pt x="11177" y="16657"/>
                    </a:cubicBezTo>
                    <a:cubicBezTo>
                      <a:pt x="16059" y="19368"/>
                      <a:pt x="21086" y="19844"/>
                      <a:pt x="21136" y="19849"/>
                    </a:cubicBezTo>
                    <a:lnTo>
                      <a:pt x="20980" y="21595"/>
                    </a:ln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850" name="Freeform 73"/>
              <p:cNvSpPr/>
              <p:nvPr/>
            </p:nvSpPr>
            <p:spPr>
              <a:xfrm>
                <a:off x="365450" y="376232"/>
                <a:ext cx="396649" cy="408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600" fill="norm" stroke="1" extrusionOk="0">
                    <a:moveTo>
                      <a:pt x="8" y="21600"/>
                    </a:moveTo>
                    <a:cubicBezTo>
                      <a:pt x="-464" y="2121"/>
                      <a:pt x="20764" y="15"/>
                      <a:pt x="20980" y="0"/>
                    </a:cubicBezTo>
                    <a:lnTo>
                      <a:pt x="21136" y="1746"/>
                    </a:lnTo>
                    <a:cubicBezTo>
                      <a:pt x="21086" y="1746"/>
                      <a:pt x="16060" y="2232"/>
                      <a:pt x="11180" y="4938"/>
                    </a:cubicBezTo>
                    <a:cubicBezTo>
                      <a:pt x="4753" y="8506"/>
                      <a:pt x="1590" y="14100"/>
                      <a:pt x="1770" y="21555"/>
                    </a:cubicBezTo>
                    <a:lnTo>
                      <a:pt x="13" y="21600"/>
                    </a:ln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</p:grpSp>
        <p:grpSp>
          <p:nvGrpSpPr>
            <p:cNvPr id="856" name="Graphic 16"/>
            <p:cNvGrpSpPr/>
            <p:nvPr/>
          </p:nvGrpSpPr>
          <p:grpSpPr>
            <a:xfrm>
              <a:off x="565449" y="0"/>
              <a:ext cx="314903" cy="322498"/>
              <a:chOff x="0" y="0"/>
              <a:chExt cx="314902" cy="322497"/>
            </a:xfrm>
          </p:grpSpPr>
          <p:sp>
            <p:nvSpPr>
              <p:cNvPr id="852" name="Freeform 66"/>
              <p:cNvSpPr/>
              <p:nvPr/>
            </p:nvSpPr>
            <p:spPr>
              <a:xfrm>
                <a:off x="-1" y="93"/>
                <a:ext cx="173345" cy="177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358" y="21588"/>
                    </a:moveTo>
                    <a:lnTo>
                      <a:pt x="0" y="17572"/>
                    </a:lnTo>
                    <a:cubicBezTo>
                      <a:pt x="715" y="17503"/>
                      <a:pt x="17562" y="15766"/>
                      <a:pt x="17181" y="92"/>
                    </a:cubicBezTo>
                    <a:lnTo>
                      <a:pt x="21219" y="0"/>
                    </a:lnTo>
                    <a:cubicBezTo>
                      <a:pt x="21600" y="15593"/>
                      <a:pt x="7742" y="20944"/>
                      <a:pt x="358" y="21600"/>
                    </a:cubicBez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853" name="Freeform 67"/>
              <p:cNvSpPr/>
              <p:nvPr/>
            </p:nvSpPr>
            <p:spPr>
              <a:xfrm>
                <a:off x="470" y="144929"/>
                <a:ext cx="173345" cy="177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21219" y="21588"/>
                    </a:moveTo>
                    <a:lnTo>
                      <a:pt x="17181" y="21496"/>
                    </a:lnTo>
                    <a:cubicBezTo>
                      <a:pt x="17562" y="5811"/>
                      <a:pt x="715" y="4085"/>
                      <a:pt x="0" y="4016"/>
                    </a:cubicBezTo>
                    <a:lnTo>
                      <a:pt x="358" y="0"/>
                    </a:lnTo>
                    <a:cubicBezTo>
                      <a:pt x="7742" y="656"/>
                      <a:pt x="21600" y="6007"/>
                      <a:pt x="21219" y="21600"/>
                    </a:cubicBez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854" name="Freeform 68"/>
              <p:cNvSpPr/>
              <p:nvPr/>
            </p:nvSpPr>
            <p:spPr>
              <a:xfrm>
                <a:off x="141558" y="-1"/>
                <a:ext cx="173344" cy="177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20869" y="21600"/>
                    </a:moveTo>
                    <a:cubicBezTo>
                      <a:pt x="13485" y="20944"/>
                      <a:pt x="-373" y="15593"/>
                      <a:pt x="8" y="0"/>
                    </a:cubicBezTo>
                    <a:lnTo>
                      <a:pt x="4046" y="92"/>
                    </a:lnTo>
                    <a:cubicBezTo>
                      <a:pt x="3665" y="15777"/>
                      <a:pt x="20512" y="17503"/>
                      <a:pt x="21227" y="17572"/>
                    </a:cubicBezTo>
                    <a:lnTo>
                      <a:pt x="20869" y="21588"/>
                    </a:ln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855" name="Freeform 69"/>
              <p:cNvSpPr/>
              <p:nvPr/>
            </p:nvSpPr>
            <p:spPr>
              <a:xfrm>
                <a:off x="141087" y="144834"/>
                <a:ext cx="173345" cy="177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8" y="21600"/>
                    </a:moveTo>
                    <a:cubicBezTo>
                      <a:pt x="-373" y="6007"/>
                      <a:pt x="13485" y="656"/>
                      <a:pt x="20869" y="0"/>
                    </a:cubicBezTo>
                    <a:lnTo>
                      <a:pt x="21227" y="4016"/>
                    </a:lnTo>
                    <a:lnTo>
                      <a:pt x="21042" y="2002"/>
                    </a:lnTo>
                    <a:lnTo>
                      <a:pt x="21227" y="4016"/>
                    </a:lnTo>
                    <a:cubicBezTo>
                      <a:pt x="20512" y="4085"/>
                      <a:pt x="3665" y="5823"/>
                      <a:pt x="4046" y="21496"/>
                    </a:cubicBezTo>
                    <a:lnTo>
                      <a:pt x="8" y="21588"/>
                    </a:ln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</p:grpSp>
      </p:grpSp>
      <p:sp>
        <p:nvSpPr>
          <p:cNvPr id="858" name="Freeform 2"/>
          <p:cNvSpPr/>
          <p:nvPr/>
        </p:nvSpPr>
        <p:spPr>
          <a:xfrm>
            <a:off x="401087" y="11072388"/>
            <a:ext cx="2023987" cy="2126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137" y="7529"/>
                </a:moveTo>
                <a:lnTo>
                  <a:pt x="18137" y="7529"/>
                </a:lnTo>
                <a:lnTo>
                  <a:pt x="18137" y="7531"/>
                </a:lnTo>
                <a:close/>
                <a:moveTo>
                  <a:pt x="17337" y="7527"/>
                </a:moveTo>
                <a:lnTo>
                  <a:pt x="17337" y="7529"/>
                </a:lnTo>
                <a:lnTo>
                  <a:pt x="17337" y="7527"/>
                </a:lnTo>
                <a:close/>
                <a:moveTo>
                  <a:pt x="9363" y="6196"/>
                </a:moveTo>
                <a:lnTo>
                  <a:pt x="8925" y="7350"/>
                </a:lnTo>
                <a:cubicBezTo>
                  <a:pt x="7507" y="10329"/>
                  <a:pt x="4512" y="11708"/>
                  <a:pt x="2399" y="12330"/>
                </a:cubicBezTo>
                <a:lnTo>
                  <a:pt x="2011" y="12433"/>
                </a:lnTo>
                <a:lnTo>
                  <a:pt x="2331" y="12518"/>
                </a:lnTo>
                <a:cubicBezTo>
                  <a:pt x="4448" y="13126"/>
                  <a:pt x="7515" y="14501"/>
                  <a:pt x="8957" y="17528"/>
                </a:cubicBezTo>
                <a:lnTo>
                  <a:pt x="9360" y="18591"/>
                </a:lnTo>
                <a:lnTo>
                  <a:pt x="9644" y="17811"/>
                </a:lnTo>
                <a:cubicBezTo>
                  <a:pt x="11003" y="14633"/>
                  <a:pt x="14120" y="13186"/>
                  <a:pt x="16299" y="12545"/>
                </a:cubicBezTo>
                <a:lnTo>
                  <a:pt x="16718" y="12433"/>
                </a:lnTo>
                <a:lnTo>
                  <a:pt x="16329" y="12330"/>
                </a:lnTo>
                <a:cubicBezTo>
                  <a:pt x="13969" y="11635"/>
                  <a:pt x="10507" y="9995"/>
                  <a:pt x="9372" y="6234"/>
                </a:cubicBezTo>
                <a:close/>
                <a:moveTo>
                  <a:pt x="9000" y="3276"/>
                </a:moveTo>
                <a:lnTo>
                  <a:pt x="9414" y="3285"/>
                </a:lnTo>
                <a:lnTo>
                  <a:pt x="9726" y="3279"/>
                </a:lnTo>
                <a:lnTo>
                  <a:pt x="9725" y="3292"/>
                </a:lnTo>
                <a:lnTo>
                  <a:pt x="9809" y="3294"/>
                </a:lnTo>
                <a:cubicBezTo>
                  <a:pt x="9726" y="6588"/>
                  <a:pt x="11185" y="9056"/>
                  <a:pt x="14142" y="10631"/>
                </a:cubicBezTo>
                <a:cubicBezTo>
                  <a:pt x="16389" y="11828"/>
                  <a:pt x="18703" y="12038"/>
                  <a:pt x="18726" y="12040"/>
                </a:cubicBezTo>
                <a:lnTo>
                  <a:pt x="18676" y="12586"/>
                </a:lnTo>
                <a:lnTo>
                  <a:pt x="18699" y="12834"/>
                </a:lnTo>
                <a:cubicBezTo>
                  <a:pt x="18675" y="12834"/>
                  <a:pt x="16361" y="13048"/>
                  <a:pt x="14114" y="14243"/>
                </a:cubicBezTo>
                <a:cubicBezTo>
                  <a:pt x="11155" y="15818"/>
                  <a:pt x="9698" y="18288"/>
                  <a:pt x="9782" y="21580"/>
                </a:cubicBezTo>
                <a:lnTo>
                  <a:pt x="9758" y="21581"/>
                </a:lnTo>
                <a:lnTo>
                  <a:pt x="9758" y="21600"/>
                </a:lnTo>
                <a:lnTo>
                  <a:pt x="9365" y="21590"/>
                </a:lnTo>
                <a:lnTo>
                  <a:pt x="8972" y="21600"/>
                </a:lnTo>
                <a:lnTo>
                  <a:pt x="8970" y="21600"/>
                </a:lnTo>
                <a:lnTo>
                  <a:pt x="8971" y="21581"/>
                </a:lnTo>
                <a:lnTo>
                  <a:pt x="8949" y="21580"/>
                </a:lnTo>
                <a:cubicBezTo>
                  <a:pt x="9033" y="18286"/>
                  <a:pt x="7574" y="15818"/>
                  <a:pt x="4617" y="14243"/>
                </a:cubicBezTo>
                <a:cubicBezTo>
                  <a:pt x="2370" y="13048"/>
                  <a:pt x="53" y="12836"/>
                  <a:pt x="30" y="12834"/>
                </a:cubicBezTo>
                <a:lnTo>
                  <a:pt x="52" y="12600"/>
                </a:lnTo>
                <a:lnTo>
                  <a:pt x="0" y="12043"/>
                </a:lnTo>
                <a:cubicBezTo>
                  <a:pt x="23" y="12043"/>
                  <a:pt x="2337" y="11828"/>
                  <a:pt x="4584" y="10633"/>
                </a:cubicBezTo>
                <a:cubicBezTo>
                  <a:pt x="7544" y="9058"/>
                  <a:pt x="9000" y="6588"/>
                  <a:pt x="8917" y="3296"/>
                </a:cubicBezTo>
                <a:lnTo>
                  <a:pt x="9001" y="3294"/>
                </a:lnTo>
                <a:close/>
                <a:moveTo>
                  <a:pt x="17737" y="1828"/>
                </a:moveTo>
                <a:lnTo>
                  <a:pt x="17712" y="1895"/>
                </a:lnTo>
                <a:cubicBezTo>
                  <a:pt x="17440" y="2415"/>
                  <a:pt x="17054" y="2828"/>
                  <a:pt x="16619" y="3151"/>
                </a:cubicBezTo>
                <a:lnTo>
                  <a:pt x="15436" y="3764"/>
                </a:lnTo>
                <a:lnTo>
                  <a:pt x="16630" y="4383"/>
                </a:lnTo>
                <a:cubicBezTo>
                  <a:pt x="16956" y="4625"/>
                  <a:pt x="17255" y="4918"/>
                  <a:pt x="17499" y="5268"/>
                </a:cubicBezTo>
                <a:lnTo>
                  <a:pt x="17733" y="5682"/>
                </a:lnTo>
                <a:lnTo>
                  <a:pt x="17750" y="5636"/>
                </a:lnTo>
                <a:cubicBezTo>
                  <a:pt x="18159" y="4857"/>
                  <a:pt x="18823" y="4317"/>
                  <a:pt x="19524" y="3960"/>
                </a:cubicBezTo>
                <a:lnTo>
                  <a:pt x="20014" y="3753"/>
                </a:lnTo>
                <a:lnTo>
                  <a:pt x="19535" y="3569"/>
                </a:lnTo>
                <a:cubicBezTo>
                  <a:pt x="18835" y="3212"/>
                  <a:pt x="18170" y="2672"/>
                  <a:pt x="17761" y="1893"/>
                </a:cubicBezTo>
                <a:close/>
                <a:moveTo>
                  <a:pt x="17348" y="0"/>
                </a:moveTo>
                <a:lnTo>
                  <a:pt x="17787" y="10"/>
                </a:lnTo>
                <a:lnTo>
                  <a:pt x="18125" y="2"/>
                </a:lnTo>
                <a:lnTo>
                  <a:pt x="18124" y="17"/>
                </a:lnTo>
                <a:lnTo>
                  <a:pt x="18158" y="18"/>
                </a:lnTo>
                <a:cubicBezTo>
                  <a:pt x="18081" y="3029"/>
                  <a:pt x="21457" y="3360"/>
                  <a:pt x="21600" y="3374"/>
                </a:cubicBezTo>
                <a:lnTo>
                  <a:pt x="21558" y="3826"/>
                </a:lnTo>
                <a:lnTo>
                  <a:pt x="21588" y="4153"/>
                </a:lnTo>
                <a:cubicBezTo>
                  <a:pt x="21445" y="4167"/>
                  <a:pt x="18070" y="4500"/>
                  <a:pt x="18146" y="7509"/>
                </a:cubicBezTo>
                <a:lnTo>
                  <a:pt x="18135" y="7510"/>
                </a:lnTo>
                <a:lnTo>
                  <a:pt x="18137" y="7529"/>
                </a:lnTo>
                <a:lnTo>
                  <a:pt x="17686" y="7519"/>
                </a:lnTo>
                <a:lnTo>
                  <a:pt x="17337" y="7527"/>
                </a:lnTo>
                <a:lnTo>
                  <a:pt x="17339" y="7512"/>
                </a:lnTo>
                <a:lnTo>
                  <a:pt x="17328" y="7512"/>
                </a:lnTo>
                <a:cubicBezTo>
                  <a:pt x="17404" y="4500"/>
                  <a:pt x="14029" y="4169"/>
                  <a:pt x="13885" y="4156"/>
                </a:cubicBezTo>
                <a:lnTo>
                  <a:pt x="13916" y="3828"/>
                </a:lnTo>
                <a:lnTo>
                  <a:pt x="13874" y="3376"/>
                </a:lnTo>
                <a:cubicBezTo>
                  <a:pt x="14017" y="3362"/>
                  <a:pt x="17392" y="3029"/>
                  <a:pt x="17316" y="20"/>
                </a:cubicBezTo>
                <a:lnTo>
                  <a:pt x="17350" y="19"/>
                </a:lnTo>
                <a:close/>
              </a:path>
            </a:pathLst>
          </a:custGeom>
          <a:solidFill>
            <a:srgbClr val="DD8493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859" name="TextBox 1"/>
          <p:cNvSpPr txBox="1"/>
          <p:nvPr/>
        </p:nvSpPr>
        <p:spPr>
          <a:xfrm>
            <a:off x="1681812" y="5152070"/>
            <a:ext cx="21876563" cy="23647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defTabSz="914400">
              <a:lnSpc>
                <a:spcPct val="100000"/>
              </a:lnSpc>
              <a:defRPr spc="239" sz="12000">
                <a:solidFill>
                  <a:srgbClr val="FFFFFF"/>
                </a:solidFill>
                <a:latin typeface="+mn-lt"/>
                <a:ea typeface="+mn-ea"/>
                <a:cs typeface="+mn-cs"/>
                <a:sym typeface="Kanit Medium"/>
              </a:defRPr>
            </a:lvl1pPr>
          </a:lstStyle>
          <a:p>
            <a:pPr/>
            <a:r>
              <a:t>หัวข้อวิจัย</a:t>
            </a:r>
          </a:p>
        </p:txBody>
      </p:sp>
      <p:sp>
        <p:nvSpPr>
          <p:cNvPr id="8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E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Oval 99"/>
          <p:cNvSpPr/>
          <p:nvPr/>
        </p:nvSpPr>
        <p:spPr>
          <a:xfrm>
            <a:off x="-1128577" y="-1026233"/>
            <a:ext cx="3666090" cy="3666090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defRPr spc="0" sz="1800">
                <a:solidFill>
                  <a:srgbClr val="FFFFFF"/>
                </a:solidFill>
              </a:defRPr>
            </a:pPr>
          </a:p>
        </p:txBody>
      </p:sp>
      <p:sp>
        <p:nvSpPr>
          <p:cNvPr id="863" name="TextBox 1"/>
          <p:cNvSpPr txBox="1"/>
          <p:nvPr/>
        </p:nvSpPr>
        <p:spPr>
          <a:xfrm>
            <a:off x="1506030" y="96231"/>
            <a:ext cx="21876563" cy="2085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defTabSz="914400">
              <a:lnSpc>
                <a:spcPct val="100000"/>
              </a:lnSpc>
              <a:defRPr spc="209"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Kanit Medium"/>
              </a:defRPr>
            </a:lvl1pPr>
          </a:lstStyle>
          <a:p>
            <a:pPr/>
            <a:r>
              <a:t>หัวข้อวิจัย [ChatGPT 4o]</a:t>
            </a:r>
          </a:p>
        </p:txBody>
      </p:sp>
      <p:sp>
        <p:nvSpPr>
          <p:cNvPr id="864" name="Freeform 38"/>
          <p:cNvSpPr/>
          <p:nvPr/>
        </p:nvSpPr>
        <p:spPr>
          <a:xfrm rot="16238401">
            <a:off x="21221403" y="459443"/>
            <a:ext cx="2052308" cy="194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3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865" name="Freeform 38"/>
          <p:cNvSpPr/>
          <p:nvPr/>
        </p:nvSpPr>
        <p:spPr>
          <a:xfrm rot="16238401">
            <a:off x="22065913" y="1245711"/>
            <a:ext cx="2052308" cy="194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3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grpSp>
        <p:nvGrpSpPr>
          <p:cNvPr id="868" name="pasted-movie.png"/>
          <p:cNvGrpSpPr/>
          <p:nvPr/>
        </p:nvGrpSpPr>
        <p:grpSpPr>
          <a:xfrm>
            <a:off x="5116689" y="2093558"/>
            <a:ext cx="14655246" cy="11273005"/>
            <a:chOff x="0" y="0"/>
            <a:chExt cx="14655244" cy="11273004"/>
          </a:xfrm>
        </p:grpSpPr>
        <p:pic>
          <p:nvPicPr>
            <p:cNvPr id="867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15900" y="139700"/>
              <a:ext cx="14223445" cy="1071420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66" name="pasted-movie.png" descr="pasted-movie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4655245" cy="11273005"/>
            </a:xfrm>
            <a:prstGeom prst="rect">
              <a:avLst/>
            </a:prstGeom>
            <a:effectLst/>
          </p:spPr>
        </p:pic>
      </p:grpSp>
      <p:pic>
        <p:nvPicPr>
          <p:cNvPr id="869" name="04.png" descr="0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85418" y="474815"/>
            <a:ext cx="1321182" cy="1328173"/>
          </a:xfrm>
          <a:prstGeom prst="rect">
            <a:avLst/>
          </a:prstGeom>
          <a:ln w="12700">
            <a:miter lim="400000"/>
          </a:ln>
        </p:spPr>
      </p:pic>
      <p:sp>
        <p:nvSpPr>
          <p:cNvPr id="87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E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Oval 99"/>
          <p:cNvSpPr/>
          <p:nvPr/>
        </p:nvSpPr>
        <p:spPr>
          <a:xfrm>
            <a:off x="-1128577" y="-1026233"/>
            <a:ext cx="3666090" cy="3666090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defRPr spc="0" sz="1800">
                <a:solidFill>
                  <a:srgbClr val="FFFFFF"/>
                </a:solidFill>
              </a:defRPr>
            </a:pPr>
          </a:p>
        </p:txBody>
      </p:sp>
      <p:sp>
        <p:nvSpPr>
          <p:cNvPr id="875" name="TextBox 1"/>
          <p:cNvSpPr txBox="1"/>
          <p:nvPr/>
        </p:nvSpPr>
        <p:spPr>
          <a:xfrm>
            <a:off x="981852" y="688722"/>
            <a:ext cx="21876563" cy="14884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defTabSz="914400">
              <a:lnSpc>
                <a:spcPct val="100000"/>
              </a:lnSpc>
              <a:defRPr spc="148" sz="7400">
                <a:solidFill>
                  <a:srgbClr val="000000"/>
                </a:solidFill>
                <a:latin typeface="+mn-lt"/>
                <a:ea typeface="+mn-ea"/>
                <a:cs typeface="+mn-cs"/>
                <a:sym typeface="Kanit Medium"/>
              </a:defRPr>
            </a:lvl1pPr>
          </a:lstStyle>
          <a:p>
            <a:pPr/>
            <a:r>
              <a:t>หัวข้อวิจัย + งานวิจัยที่เกี่ยวข้อง [ChatGPT 4o]</a:t>
            </a:r>
          </a:p>
        </p:txBody>
      </p:sp>
      <p:sp>
        <p:nvSpPr>
          <p:cNvPr id="876" name="Freeform 38"/>
          <p:cNvSpPr/>
          <p:nvPr/>
        </p:nvSpPr>
        <p:spPr>
          <a:xfrm rot="16238401">
            <a:off x="21221403" y="459443"/>
            <a:ext cx="2052308" cy="194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3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877" name="Freeform 38"/>
          <p:cNvSpPr/>
          <p:nvPr/>
        </p:nvSpPr>
        <p:spPr>
          <a:xfrm rot="16238401">
            <a:off x="22065913" y="1245711"/>
            <a:ext cx="2052308" cy="194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3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grpSp>
        <p:nvGrpSpPr>
          <p:cNvPr id="880" name="pasted-movie.png"/>
          <p:cNvGrpSpPr/>
          <p:nvPr/>
        </p:nvGrpSpPr>
        <p:grpSpPr>
          <a:xfrm>
            <a:off x="613199" y="2882900"/>
            <a:ext cx="11960275" cy="9481103"/>
            <a:chOff x="0" y="0"/>
            <a:chExt cx="11960273" cy="9481102"/>
          </a:xfrm>
        </p:grpSpPr>
        <p:pic>
          <p:nvPicPr>
            <p:cNvPr id="879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900" y="139700"/>
              <a:ext cx="11528474" cy="892230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78" name="pasted-movie.png" descr="pasted-movi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1960274" cy="9481103"/>
            </a:xfrm>
            <a:prstGeom prst="rect">
              <a:avLst/>
            </a:prstGeom>
            <a:effectLst/>
          </p:spPr>
        </p:pic>
      </p:grpSp>
      <p:grpSp>
        <p:nvGrpSpPr>
          <p:cNvPr id="883" name="pasted-movie.png"/>
          <p:cNvGrpSpPr/>
          <p:nvPr/>
        </p:nvGrpSpPr>
        <p:grpSpPr>
          <a:xfrm>
            <a:off x="13115985" y="3517900"/>
            <a:ext cx="10649472" cy="7594397"/>
            <a:chOff x="0" y="0"/>
            <a:chExt cx="10649470" cy="7594396"/>
          </a:xfrm>
        </p:grpSpPr>
        <p:pic>
          <p:nvPicPr>
            <p:cNvPr id="882" name="pasted-movie.png" descr="pasted-movi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15900" y="139700"/>
              <a:ext cx="10217671" cy="703559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81" name="pasted-movie.png" descr="pasted-movie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0649471" cy="7594397"/>
            </a:xfrm>
            <a:prstGeom prst="rect">
              <a:avLst/>
            </a:prstGeom>
            <a:effectLst/>
          </p:spPr>
        </p:pic>
      </p:grpSp>
      <p:pic>
        <p:nvPicPr>
          <p:cNvPr id="884" name="04.png" descr="04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65029" y="474815"/>
            <a:ext cx="1321182" cy="1328173"/>
          </a:xfrm>
          <a:prstGeom prst="rect">
            <a:avLst/>
          </a:prstGeom>
          <a:ln w="12700">
            <a:miter lim="400000"/>
          </a:ln>
        </p:spPr>
      </p:pic>
      <p:sp>
        <p:nvSpPr>
          <p:cNvPr id="8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E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Oval 99"/>
          <p:cNvSpPr/>
          <p:nvPr/>
        </p:nvSpPr>
        <p:spPr>
          <a:xfrm>
            <a:off x="-1128577" y="-1026233"/>
            <a:ext cx="3666090" cy="3666090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defRPr spc="0" sz="1800">
                <a:solidFill>
                  <a:srgbClr val="FFFFFF"/>
                </a:solidFill>
              </a:defRPr>
            </a:pPr>
          </a:p>
        </p:txBody>
      </p:sp>
      <p:sp>
        <p:nvSpPr>
          <p:cNvPr id="888" name="TextBox 1"/>
          <p:cNvSpPr txBox="1"/>
          <p:nvPr/>
        </p:nvSpPr>
        <p:spPr>
          <a:xfrm>
            <a:off x="981852" y="688722"/>
            <a:ext cx="21876563" cy="14884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defTabSz="914400">
              <a:lnSpc>
                <a:spcPct val="100000"/>
              </a:lnSpc>
              <a:defRPr spc="148" sz="7400">
                <a:solidFill>
                  <a:srgbClr val="000000"/>
                </a:solidFill>
                <a:latin typeface="+mn-lt"/>
                <a:ea typeface="+mn-ea"/>
                <a:cs typeface="+mn-cs"/>
                <a:sym typeface="Kanit Medium"/>
              </a:defRPr>
            </a:lvl1pPr>
          </a:lstStyle>
          <a:p>
            <a:pPr/>
            <a:r>
              <a:t>หัวข้อวิจัย + งานวิจัยที่เกี่ยวข้อง [ChatGPT 4o]</a:t>
            </a:r>
          </a:p>
        </p:txBody>
      </p:sp>
      <p:sp>
        <p:nvSpPr>
          <p:cNvPr id="889" name="Freeform 38"/>
          <p:cNvSpPr/>
          <p:nvPr/>
        </p:nvSpPr>
        <p:spPr>
          <a:xfrm rot="16238401">
            <a:off x="21221403" y="459443"/>
            <a:ext cx="2052308" cy="194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3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890" name="Freeform 38"/>
          <p:cNvSpPr/>
          <p:nvPr/>
        </p:nvSpPr>
        <p:spPr>
          <a:xfrm rot="16238401">
            <a:off x="22065913" y="1245711"/>
            <a:ext cx="2052308" cy="194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3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grpSp>
        <p:nvGrpSpPr>
          <p:cNvPr id="893" name="pasted-movie.png"/>
          <p:cNvGrpSpPr/>
          <p:nvPr/>
        </p:nvGrpSpPr>
        <p:grpSpPr>
          <a:xfrm>
            <a:off x="249065" y="3381940"/>
            <a:ext cx="11587095" cy="8865334"/>
            <a:chOff x="0" y="0"/>
            <a:chExt cx="11587094" cy="8865333"/>
          </a:xfrm>
        </p:grpSpPr>
        <p:pic>
          <p:nvPicPr>
            <p:cNvPr id="892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900" y="139700"/>
              <a:ext cx="11155295" cy="830653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91" name="pasted-movie.png" descr="pasted-movi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1587095" cy="8865334"/>
            </a:xfrm>
            <a:prstGeom prst="rect">
              <a:avLst/>
            </a:prstGeom>
            <a:effectLst/>
          </p:spPr>
        </p:pic>
      </p:grpSp>
      <p:grpSp>
        <p:nvGrpSpPr>
          <p:cNvPr id="896" name="pasted-movie.png"/>
          <p:cNvGrpSpPr/>
          <p:nvPr/>
        </p:nvGrpSpPr>
        <p:grpSpPr>
          <a:xfrm>
            <a:off x="12255904" y="3346816"/>
            <a:ext cx="11887851" cy="8935581"/>
            <a:chOff x="0" y="0"/>
            <a:chExt cx="11887849" cy="8935580"/>
          </a:xfrm>
        </p:grpSpPr>
        <p:pic>
          <p:nvPicPr>
            <p:cNvPr id="895" name="pasted-movie.png" descr="pasted-movi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15900" y="139700"/>
              <a:ext cx="11456050" cy="837678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94" name="pasted-movie.png" descr="pasted-movie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1887850" cy="8935581"/>
            </a:xfrm>
            <a:prstGeom prst="rect">
              <a:avLst/>
            </a:prstGeom>
            <a:effectLst/>
          </p:spPr>
        </p:pic>
      </p:grpSp>
      <p:pic>
        <p:nvPicPr>
          <p:cNvPr id="897" name="04.png" descr="04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65029" y="474815"/>
            <a:ext cx="1321182" cy="1328173"/>
          </a:xfrm>
          <a:prstGeom prst="rect">
            <a:avLst/>
          </a:prstGeom>
          <a:ln w="12700">
            <a:miter lim="400000"/>
          </a:ln>
        </p:spPr>
      </p:pic>
      <p:sp>
        <p:nvSpPr>
          <p:cNvPr id="89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313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0" name="Graphic 16"/>
          <p:cNvGrpSpPr/>
          <p:nvPr/>
        </p:nvGrpSpPr>
        <p:grpSpPr>
          <a:xfrm>
            <a:off x="972904" y="1613362"/>
            <a:ext cx="880352" cy="924925"/>
            <a:chOff x="0" y="0"/>
            <a:chExt cx="880351" cy="924923"/>
          </a:xfrm>
        </p:grpSpPr>
        <p:grpSp>
          <p:nvGrpSpPr>
            <p:cNvPr id="904" name="Graphic 16"/>
            <p:cNvGrpSpPr/>
            <p:nvPr/>
          </p:nvGrpSpPr>
          <p:grpSpPr>
            <a:xfrm>
              <a:off x="0" y="140294"/>
              <a:ext cx="763229" cy="784630"/>
              <a:chOff x="0" y="0"/>
              <a:chExt cx="763229" cy="784629"/>
            </a:xfrm>
          </p:grpSpPr>
          <p:sp>
            <p:nvSpPr>
              <p:cNvPr id="900" name="Freeform 70"/>
              <p:cNvSpPr/>
              <p:nvPr/>
            </p:nvSpPr>
            <p:spPr>
              <a:xfrm>
                <a:off x="-1" y="95"/>
                <a:ext cx="396558" cy="408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1" h="21600" fill="norm" stroke="1" extrusionOk="0">
                    <a:moveTo>
                      <a:pt x="156" y="21600"/>
                    </a:moveTo>
                    <a:lnTo>
                      <a:pt x="0" y="19853"/>
                    </a:lnTo>
                    <a:cubicBezTo>
                      <a:pt x="50" y="19853"/>
                      <a:pt x="5076" y="19368"/>
                      <a:pt x="9957" y="16660"/>
                    </a:cubicBezTo>
                    <a:cubicBezTo>
                      <a:pt x="16383" y="13092"/>
                      <a:pt x="19546" y="7497"/>
                      <a:pt x="19366" y="40"/>
                    </a:cubicBezTo>
                    <a:lnTo>
                      <a:pt x="21123" y="0"/>
                    </a:lnTo>
                    <a:cubicBezTo>
                      <a:pt x="21600" y="19473"/>
                      <a:pt x="372" y="21580"/>
                      <a:pt x="156" y="21600"/>
                    </a:cubicBez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901" name="Freeform 71"/>
              <p:cNvSpPr/>
              <p:nvPr/>
            </p:nvSpPr>
            <p:spPr>
              <a:xfrm>
                <a:off x="1223" y="376232"/>
                <a:ext cx="396649" cy="408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600" fill="norm" stroke="1" extrusionOk="0">
                    <a:moveTo>
                      <a:pt x="21128" y="21600"/>
                    </a:moveTo>
                    <a:lnTo>
                      <a:pt x="19371" y="21555"/>
                    </a:lnTo>
                    <a:cubicBezTo>
                      <a:pt x="19551" y="14095"/>
                      <a:pt x="16383" y="8506"/>
                      <a:pt x="9962" y="4938"/>
                    </a:cubicBezTo>
                    <a:cubicBezTo>
                      <a:pt x="5081" y="2232"/>
                      <a:pt x="50" y="1751"/>
                      <a:pt x="0" y="1746"/>
                    </a:cubicBezTo>
                    <a:lnTo>
                      <a:pt x="156" y="0"/>
                    </a:lnTo>
                    <a:cubicBezTo>
                      <a:pt x="372" y="20"/>
                      <a:pt x="21600" y="2126"/>
                      <a:pt x="21128" y="21600"/>
                    </a:cubicBez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902" name="Freeform 72"/>
              <p:cNvSpPr/>
              <p:nvPr/>
            </p:nvSpPr>
            <p:spPr>
              <a:xfrm>
                <a:off x="366675" y="0"/>
                <a:ext cx="396554" cy="408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600" fill="norm" stroke="1" extrusionOk="0">
                    <a:moveTo>
                      <a:pt x="20985" y="21600"/>
                    </a:moveTo>
                    <a:cubicBezTo>
                      <a:pt x="20769" y="21580"/>
                      <a:pt x="-464" y="19474"/>
                      <a:pt x="8" y="0"/>
                    </a:cubicBezTo>
                    <a:lnTo>
                      <a:pt x="1766" y="40"/>
                    </a:lnTo>
                    <a:cubicBezTo>
                      <a:pt x="1585" y="7500"/>
                      <a:pt x="4754" y="13089"/>
                      <a:pt x="11177" y="16657"/>
                    </a:cubicBezTo>
                    <a:cubicBezTo>
                      <a:pt x="16059" y="19368"/>
                      <a:pt x="21086" y="19844"/>
                      <a:pt x="21136" y="19849"/>
                    </a:cubicBezTo>
                    <a:lnTo>
                      <a:pt x="20980" y="21595"/>
                    </a:ln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903" name="Freeform 73"/>
              <p:cNvSpPr/>
              <p:nvPr/>
            </p:nvSpPr>
            <p:spPr>
              <a:xfrm>
                <a:off x="365450" y="376232"/>
                <a:ext cx="396649" cy="408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600" fill="norm" stroke="1" extrusionOk="0">
                    <a:moveTo>
                      <a:pt x="8" y="21600"/>
                    </a:moveTo>
                    <a:cubicBezTo>
                      <a:pt x="-464" y="2121"/>
                      <a:pt x="20764" y="15"/>
                      <a:pt x="20980" y="0"/>
                    </a:cubicBezTo>
                    <a:lnTo>
                      <a:pt x="21136" y="1746"/>
                    </a:lnTo>
                    <a:cubicBezTo>
                      <a:pt x="21086" y="1746"/>
                      <a:pt x="16060" y="2232"/>
                      <a:pt x="11180" y="4938"/>
                    </a:cubicBezTo>
                    <a:cubicBezTo>
                      <a:pt x="4753" y="8506"/>
                      <a:pt x="1590" y="14100"/>
                      <a:pt x="1770" y="21555"/>
                    </a:cubicBezTo>
                    <a:lnTo>
                      <a:pt x="13" y="21600"/>
                    </a:ln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</p:grpSp>
        <p:grpSp>
          <p:nvGrpSpPr>
            <p:cNvPr id="909" name="Graphic 16"/>
            <p:cNvGrpSpPr/>
            <p:nvPr/>
          </p:nvGrpSpPr>
          <p:grpSpPr>
            <a:xfrm>
              <a:off x="565449" y="0"/>
              <a:ext cx="314903" cy="322498"/>
              <a:chOff x="0" y="0"/>
              <a:chExt cx="314902" cy="322497"/>
            </a:xfrm>
          </p:grpSpPr>
          <p:sp>
            <p:nvSpPr>
              <p:cNvPr id="905" name="Freeform 66"/>
              <p:cNvSpPr/>
              <p:nvPr/>
            </p:nvSpPr>
            <p:spPr>
              <a:xfrm>
                <a:off x="-1" y="93"/>
                <a:ext cx="173345" cy="177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358" y="21588"/>
                    </a:moveTo>
                    <a:lnTo>
                      <a:pt x="0" y="17572"/>
                    </a:lnTo>
                    <a:cubicBezTo>
                      <a:pt x="715" y="17503"/>
                      <a:pt x="17562" y="15766"/>
                      <a:pt x="17181" y="92"/>
                    </a:cubicBezTo>
                    <a:lnTo>
                      <a:pt x="21219" y="0"/>
                    </a:lnTo>
                    <a:cubicBezTo>
                      <a:pt x="21600" y="15593"/>
                      <a:pt x="7742" y="20944"/>
                      <a:pt x="358" y="21600"/>
                    </a:cubicBez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906" name="Freeform 67"/>
              <p:cNvSpPr/>
              <p:nvPr/>
            </p:nvSpPr>
            <p:spPr>
              <a:xfrm>
                <a:off x="470" y="144929"/>
                <a:ext cx="173345" cy="177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21219" y="21588"/>
                    </a:moveTo>
                    <a:lnTo>
                      <a:pt x="17181" y="21496"/>
                    </a:lnTo>
                    <a:cubicBezTo>
                      <a:pt x="17562" y="5811"/>
                      <a:pt x="715" y="4085"/>
                      <a:pt x="0" y="4016"/>
                    </a:cubicBezTo>
                    <a:lnTo>
                      <a:pt x="358" y="0"/>
                    </a:lnTo>
                    <a:cubicBezTo>
                      <a:pt x="7742" y="656"/>
                      <a:pt x="21600" y="6007"/>
                      <a:pt x="21219" y="21600"/>
                    </a:cubicBez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907" name="Freeform 68"/>
              <p:cNvSpPr/>
              <p:nvPr/>
            </p:nvSpPr>
            <p:spPr>
              <a:xfrm>
                <a:off x="141558" y="-1"/>
                <a:ext cx="173344" cy="177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20869" y="21600"/>
                    </a:moveTo>
                    <a:cubicBezTo>
                      <a:pt x="13485" y="20944"/>
                      <a:pt x="-373" y="15593"/>
                      <a:pt x="8" y="0"/>
                    </a:cubicBezTo>
                    <a:lnTo>
                      <a:pt x="4046" y="92"/>
                    </a:lnTo>
                    <a:cubicBezTo>
                      <a:pt x="3665" y="15777"/>
                      <a:pt x="20512" y="17503"/>
                      <a:pt x="21227" y="17572"/>
                    </a:cubicBezTo>
                    <a:lnTo>
                      <a:pt x="20869" y="21588"/>
                    </a:ln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908" name="Freeform 69"/>
              <p:cNvSpPr/>
              <p:nvPr/>
            </p:nvSpPr>
            <p:spPr>
              <a:xfrm>
                <a:off x="141087" y="144834"/>
                <a:ext cx="173345" cy="177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8" y="21600"/>
                    </a:moveTo>
                    <a:cubicBezTo>
                      <a:pt x="-373" y="6007"/>
                      <a:pt x="13485" y="656"/>
                      <a:pt x="20869" y="0"/>
                    </a:cubicBezTo>
                    <a:lnTo>
                      <a:pt x="21227" y="4016"/>
                    </a:lnTo>
                    <a:lnTo>
                      <a:pt x="21042" y="2002"/>
                    </a:lnTo>
                    <a:lnTo>
                      <a:pt x="21227" y="4016"/>
                    </a:lnTo>
                    <a:cubicBezTo>
                      <a:pt x="20512" y="4085"/>
                      <a:pt x="3665" y="5823"/>
                      <a:pt x="4046" y="21496"/>
                    </a:cubicBezTo>
                    <a:lnTo>
                      <a:pt x="8" y="21588"/>
                    </a:ln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</p:grpSp>
      </p:grpSp>
      <p:sp>
        <p:nvSpPr>
          <p:cNvPr id="911" name="Freeform 2"/>
          <p:cNvSpPr/>
          <p:nvPr/>
        </p:nvSpPr>
        <p:spPr>
          <a:xfrm>
            <a:off x="1207911" y="10389691"/>
            <a:ext cx="2023987" cy="2126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137" y="7529"/>
                </a:moveTo>
                <a:lnTo>
                  <a:pt x="18137" y="7529"/>
                </a:lnTo>
                <a:lnTo>
                  <a:pt x="18137" y="7531"/>
                </a:lnTo>
                <a:close/>
                <a:moveTo>
                  <a:pt x="17337" y="7527"/>
                </a:moveTo>
                <a:lnTo>
                  <a:pt x="17337" y="7529"/>
                </a:lnTo>
                <a:lnTo>
                  <a:pt x="17337" y="7527"/>
                </a:lnTo>
                <a:close/>
                <a:moveTo>
                  <a:pt x="9363" y="6196"/>
                </a:moveTo>
                <a:lnTo>
                  <a:pt x="8925" y="7350"/>
                </a:lnTo>
                <a:cubicBezTo>
                  <a:pt x="7507" y="10329"/>
                  <a:pt x="4512" y="11708"/>
                  <a:pt x="2399" y="12330"/>
                </a:cubicBezTo>
                <a:lnTo>
                  <a:pt x="2011" y="12433"/>
                </a:lnTo>
                <a:lnTo>
                  <a:pt x="2331" y="12518"/>
                </a:lnTo>
                <a:cubicBezTo>
                  <a:pt x="4448" y="13126"/>
                  <a:pt x="7515" y="14501"/>
                  <a:pt x="8957" y="17528"/>
                </a:cubicBezTo>
                <a:lnTo>
                  <a:pt x="9360" y="18591"/>
                </a:lnTo>
                <a:lnTo>
                  <a:pt x="9644" y="17811"/>
                </a:lnTo>
                <a:cubicBezTo>
                  <a:pt x="11003" y="14633"/>
                  <a:pt x="14120" y="13186"/>
                  <a:pt x="16299" y="12545"/>
                </a:cubicBezTo>
                <a:lnTo>
                  <a:pt x="16718" y="12433"/>
                </a:lnTo>
                <a:lnTo>
                  <a:pt x="16329" y="12330"/>
                </a:lnTo>
                <a:cubicBezTo>
                  <a:pt x="13969" y="11635"/>
                  <a:pt x="10507" y="9995"/>
                  <a:pt x="9372" y="6234"/>
                </a:cubicBezTo>
                <a:close/>
                <a:moveTo>
                  <a:pt x="9000" y="3276"/>
                </a:moveTo>
                <a:lnTo>
                  <a:pt x="9414" y="3285"/>
                </a:lnTo>
                <a:lnTo>
                  <a:pt x="9726" y="3279"/>
                </a:lnTo>
                <a:lnTo>
                  <a:pt x="9725" y="3292"/>
                </a:lnTo>
                <a:lnTo>
                  <a:pt x="9809" y="3294"/>
                </a:lnTo>
                <a:cubicBezTo>
                  <a:pt x="9726" y="6588"/>
                  <a:pt x="11185" y="9056"/>
                  <a:pt x="14142" y="10631"/>
                </a:cubicBezTo>
                <a:cubicBezTo>
                  <a:pt x="16389" y="11828"/>
                  <a:pt x="18703" y="12038"/>
                  <a:pt x="18726" y="12040"/>
                </a:cubicBezTo>
                <a:lnTo>
                  <a:pt x="18676" y="12586"/>
                </a:lnTo>
                <a:lnTo>
                  <a:pt x="18699" y="12834"/>
                </a:lnTo>
                <a:cubicBezTo>
                  <a:pt x="18675" y="12834"/>
                  <a:pt x="16361" y="13048"/>
                  <a:pt x="14114" y="14243"/>
                </a:cubicBezTo>
                <a:cubicBezTo>
                  <a:pt x="11155" y="15818"/>
                  <a:pt x="9698" y="18288"/>
                  <a:pt x="9782" y="21580"/>
                </a:cubicBezTo>
                <a:lnTo>
                  <a:pt x="9758" y="21581"/>
                </a:lnTo>
                <a:lnTo>
                  <a:pt x="9758" y="21600"/>
                </a:lnTo>
                <a:lnTo>
                  <a:pt x="9365" y="21590"/>
                </a:lnTo>
                <a:lnTo>
                  <a:pt x="8972" y="21600"/>
                </a:lnTo>
                <a:lnTo>
                  <a:pt x="8970" y="21600"/>
                </a:lnTo>
                <a:lnTo>
                  <a:pt x="8971" y="21581"/>
                </a:lnTo>
                <a:lnTo>
                  <a:pt x="8949" y="21580"/>
                </a:lnTo>
                <a:cubicBezTo>
                  <a:pt x="9033" y="18286"/>
                  <a:pt x="7574" y="15818"/>
                  <a:pt x="4617" y="14243"/>
                </a:cubicBezTo>
                <a:cubicBezTo>
                  <a:pt x="2370" y="13048"/>
                  <a:pt x="53" y="12836"/>
                  <a:pt x="30" y="12834"/>
                </a:cubicBezTo>
                <a:lnTo>
                  <a:pt x="52" y="12600"/>
                </a:lnTo>
                <a:lnTo>
                  <a:pt x="0" y="12043"/>
                </a:lnTo>
                <a:cubicBezTo>
                  <a:pt x="23" y="12043"/>
                  <a:pt x="2337" y="11828"/>
                  <a:pt x="4584" y="10633"/>
                </a:cubicBezTo>
                <a:cubicBezTo>
                  <a:pt x="7544" y="9058"/>
                  <a:pt x="9000" y="6588"/>
                  <a:pt x="8917" y="3296"/>
                </a:cubicBezTo>
                <a:lnTo>
                  <a:pt x="9001" y="3294"/>
                </a:lnTo>
                <a:close/>
                <a:moveTo>
                  <a:pt x="17737" y="1828"/>
                </a:moveTo>
                <a:lnTo>
                  <a:pt x="17712" y="1895"/>
                </a:lnTo>
                <a:cubicBezTo>
                  <a:pt x="17440" y="2415"/>
                  <a:pt x="17054" y="2828"/>
                  <a:pt x="16619" y="3151"/>
                </a:cubicBezTo>
                <a:lnTo>
                  <a:pt x="15436" y="3764"/>
                </a:lnTo>
                <a:lnTo>
                  <a:pt x="16630" y="4383"/>
                </a:lnTo>
                <a:cubicBezTo>
                  <a:pt x="16956" y="4625"/>
                  <a:pt x="17255" y="4918"/>
                  <a:pt x="17499" y="5268"/>
                </a:cubicBezTo>
                <a:lnTo>
                  <a:pt x="17733" y="5682"/>
                </a:lnTo>
                <a:lnTo>
                  <a:pt x="17750" y="5636"/>
                </a:lnTo>
                <a:cubicBezTo>
                  <a:pt x="18159" y="4857"/>
                  <a:pt x="18823" y="4317"/>
                  <a:pt x="19524" y="3960"/>
                </a:cubicBezTo>
                <a:lnTo>
                  <a:pt x="20014" y="3753"/>
                </a:lnTo>
                <a:lnTo>
                  <a:pt x="19535" y="3569"/>
                </a:lnTo>
                <a:cubicBezTo>
                  <a:pt x="18835" y="3212"/>
                  <a:pt x="18170" y="2672"/>
                  <a:pt x="17761" y="1893"/>
                </a:cubicBezTo>
                <a:close/>
                <a:moveTo>
                  <a:pt x="17348" y="0"/>
                </a:moveTo>
                <a:lnTo>
                  <a:pt x="17787" y="10"/>
                </a:lnTo>
                <a:lnTo>
                  <a:pt x="18125" y="2"/>
                </a:lnTo>
                <a:lnTo>
                  <a:pt x="18124" y="17"/>
                </a:lnTo>
                <a:lnTo>
                  <a:pt x="18158" y="18"/>
                </a:lnTo>
                <a:cubicBezTo>
                  <a:pt x="18081" y="3029"/>
                  <a:pt x="21457" y="3360"/>
                  <a:pt x="21600" y="3374"/>
                </a:cubicBezTo>
                <a:lnTo>
                  <a:pt x="21558" y="3826"/>
                </a:lnTo>
                <a:lnTo>
                  <a:pt x="21588" y="4153"/>
                </a:lnTo>
                <a:cubicBezTo>
                  <a:pt x="21445" y="4167"/>
                  <a:pt x="18070" y="4500"/>
                  <a:pt x="18146" y="7509"/>
                </a:cubicBezTo>
                <a:lnTo>
                  <a:pt x="18135" y="7510"/>
                </a:lnTo>
                <a:lnTo>
                  <a:pt x="18137" y="7529"/>
                </a:lnTo>
                <a:lnTo>
                  <a:pt x="17686" y="7519"/>
                </a:lnTo>
                <a:lnTo>
                  <a:pt x="17337" y="7527"/>
                </a:lnTo>
                <a:lnTo>
                  <a:pt x="17339" y="7512"/>
                </a:lnTo>
                <a:lnTo>
                  <a:pt x="17328" y="7512"/>
                </a:lnTo>
                <a:cubicBezTo>
                  <a:pt x="17404" y="4500"/>
                  <a:pt x="14029" y="4169"/>
                  <a:pt x="13885" y="4156"/>
                </a:cubicBezTo>
                <a:lnTo>
                  <a:pt x="13916" y="3828"/>
                </a:lnTo>
                <a:lnTo>
                  <a:pt x="13874" y="3376"/>
                </a:lnTo>
                <a:cubicBezTo>
                  <a:pt x="14017" y="3362"/>
                  <a:pt x="17392" y="3029"/>
                  <a:pt x="17316" y="20"/>
                </a:cubicBezTo>
                <a:lnTo>
                  <a:pt x="17350" y="19"/>
                </a:lnTo>
                <a:close/>
              </a:path>
            </a:pathLst>
          </a:custGeom>
          <a:solidFill>
            <a:srgbClr val="DD8493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pic>
        <p:nvPicPr>
          <p:cNvPr id="912" name="07.png" descr="0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117996" y="1734531"/>
            <a:ext cx="2399675" cy="2420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913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rcRect l="0" t="9787" r="0" b="0"/>
          <a:stretch>
            <a:fillRect/>
          </a:stretch>
        </p:blipFill>
        <p:spPr>
          <a:xfrm>
            <a:off x="2873752" y="4330303"/>
            <a:ext cx="18113982" cy="50555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9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Rectangle"/>
          <p:cNvSpPr/>
          <p:nvPr/>
        </p:nvSpPr>
        <p:spPr>
          <a:xfrm>
            <a:off x="6867" y="-14367"/>
            <a:ext cx="24400074" cy="224878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91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9787" r="0" b="0"/>
          <a:stretch>
            <a:fillRect/>
          </a:stretch>
        </p:blipFill>
        <p:spPr>
          <a:xfrm>
            <a:off x="639471" y="589327"/>
            <a:ext cx="3730854" cy="104126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918" name="07.png" descr="0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09064" y="589327"/>
            <a:ext cx="1032500" cy="1041401"/>
          </a:xfrm>
          <a:prstGeom prst="rect">
            <a:avLst/>
          </a:prstGeom>
          <a:ln w="12700">
            <a:miter lim="400000"/>
          </a:ln>
        </p:spPr>
      </p:pic>
      <p:sp>
        <p:nvSpPr>
          <p:cNvPr id="919" name="https://gemini.google.com"/>
          <p:cNvSpPr txBox="1"/>
          <p:nvPr/>
        </p:nvSpPr>
        <p:spPr>
          <a:xfrm>
            <a:off x="7354991" y="397557"/>
            <a:ext cx="10811257" cy="1424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40" sz="70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https://gemini.google.com</a:t>
            </a:r>
          </a:p>
        </p:txBody>
      </p:sp>
      <p:grpSp>
        <p:nvGrpSpPr>
          <p:cNvPr id="922" name="pasted-movie.png"/>
          <p:cNvGrpSpPr/>
          <p:nvPr/>
        </p:nvGrpSpPr>
        <p:grpSpPr>
          <a:xfrm>
            <a:off x="4961329" y="2585566"/>
            <a:ext cx="14491149" cy="10901311"/>
            <a:chOff x="0" y="0"/>
            <a:chExt cx="14491148" cy="10901309"/>
          </a:xfrm>
        </p:grpSpPr>
        <p:pic>
          <p:nvPicPr>
            <p:cNvPr id="921" name="pasted-movie.png" descr="pasted-movi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15900" y="139700"/>
              <a:ext cx="14059349" cy="1034251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20" name="pasted-movie.png" descr="pasted-movie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4491149" cy="10901310"/>
            </a:xfrm>
            <a:prstGeom prst="rect">
              <a:avLst/>
            </a:prstGeom>
            <a:effectLst/>
          </p:spPr>
        </p:pic>
      </p:grpSp>
      <p:sp>
        <p:nvSpPr>
          <p:cNvPr id="923" name="Freeform 38"/>
          <p:cNvSpPr/>
          <p:nvPr/>
        </p:nvSpPr>
        <p:spPr>
          <a:xfrm rot="16238401">
            <a:off x="21164100" y="516111"/>
            <a:ext cx="1558234" cy="1332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924" name="Freeform 38"/>
          <p:cNvSpPr/>
          <p:nvPr/>
        </p:nvSpPr>
        <p:spPr>
          <a:xfrm rot="16238401">
            <a:off x="22181030" y="1131872"/>
            <a:ext cx="1459402" cy="157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9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Rectangle"/>
          <p:cNvSpPr/>
          <p:nvPr/>
        </p:nvSpPr>
        <p:spPr>
          <a:xfrm>
            <a:off x="6867" y="-14367"/>
            <a:ext cx="24400074" cy="224878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92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9787" r="0" b="0"/>
          <a:stretch>
            <a:fillRect/>
          </a:stretch>
        </p:blipFill>
        <p:spPr>
          <a:xfrm>
            <a:off x="639471" y="589327"/>
            <a:ext cx="3730854" cy="104126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929" name="07.png" descr="0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09064" y="589327"/>
            <a:ext cx="1032500" cy="1041401"/>
          </a:xfrm>
          <a:prstGeom prst="rect">
            <a:avLst/>
          </a:prstGeom>
          <a:ln w="12700">
            <a:miter lim="400000"/>
          </a:ln>
        </p:spPr>
      </p:pic>
      <p:sp>
        <p:nvSpPr>
          <p:cNvPr id="930" name="ลักษณะการตอบพยามทำเป็น bullets"/>
          <p:cNvSpPr txBox="1"/>
          <p:nvPr/>
        </p:nvSpPr>
        <p:spPr>
          <a:xfrm>
            <a:off x="6521634" y="397557"/>
            <a:ext cx="13577825" cy="1424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40" sz="70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ลักษณะการตอบพยามทำเป็น bullets</a:t>
            </a:r>
          </a:p>
        </p:txBody>
      </p:sp>
      <p:sp>
        <p:nvSpPr>
          <p:cNvPr id="931" name="Freeform 38"/>
          <p:cNvSpPr/>
          <p:nvPr/>
        </p:nvSpPr>
        <p:spPr>
          <a:xfrm rot="16238401">
            <a:off x="21164100" y="516111"/>
            <a:ext cx="1558234" cy="1332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932" name="Freeform 38"/>
          <p:cNvSpPr/>
          <p:nvPr/>
        </p:nvSpPr>
        <p:spPr>
          <a:xfrm rot="16238401">
            <a:off x="22181030" y="1131872"/>
            <a:ext cx="1459402" cy="157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grpSp>
        <p:nvGrpSpPr>
          <p:cNvPr id="935" name="pasted-movie.png"/>
          <p:cNvGrpSpPr/>
          <p:nvPr/>
        </p:nvGrpSpPr>
        <p:grpSpPr>
          <a:xfrm>
            <a:off x="12456745" y="3630763"/>
            <a:ext cx="11608401" cy="8820490"/>
            <a:chOff x="0" y="0"/>
            <a:chExt cx="11608399" cy="8820489"/>
          </a:xfrm>
        </p:grpSpPr>
        <p:pic>
          <p:nvPicPr>
            <p:cNvPr id="934" name="pasted-movie.png" descr="pasted-movi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15900" y="139700"/>
              <a:ext cx="11176600" cy="826169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33" name="pasted-movie.png" descr="pasted-movie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1608400" cy="8820490"/>
            </a:xfrm>
            <a:prstGeom prst="rect">
              <a:avLst/>
            </a:prstGeom>
            <a:effectLst/>
          </p:spPr>
        </p:pic>
      </p:grpSp>
      <p:grpSp>
        <p:nvGrpSpPr>
          <p:cNvPr id="938" name="pasted-movie.png"/>
          <p:cNvGrpSpPr/>
          <p:nvPr/>
        </p:nvGrpSpPr>
        <p:grpSpPr>
          <a:xfrm>
            <a:off x="289341" y="2514976"/>
            <a:ext cx="11925912" cy="11052064"/>
            <a:chOff x="0" y="0"/>
            <a:chExt cx="11925910" cy="11052063"/>
          </a:xfrm>
        </p:grpSpPr>
        <p:pic>
          <p:nvPicPr>
            <p:cNvPr id="937" name="pasted-movie.png" descr="pasted-movie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15900" y="139700"/>
              <a:ext cx="11494111" cy="1049326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36" name="pasted-movie.png" descr="pasted-movie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1925911" cy="11052064"/>
            </a:xfrm>
            <a:prstGeom prst="rect">
              <a:avLst/>
            </a:prstGeom>
            <a:effectLst/>
          </p:spPr>
        </p:pic>
      </p:grpSp>
      <p:sp>
        <p:nvSpPr>
          <p:cNvPr id="9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77" name="TextBox 1"/>
          <p:cNvSpPr txBox="1"/>
          <p:nvPr/>
        </p:nvSpPr>
        <p:spPr>
          <a:xfrm>
            <a:off x="1423920" y="949575"/>
            <a:ext cx="22136598" cy="115814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72" tIns="45672" rIns="45672" bIns="45672" anchor="b">
            <a:spAutoFit/>
          </a:bodyPr>
          <a:lstStyle>
            <a:lvl1pPr algn="ctr" defTabSz="914400">
              <a:lnSpc>
                <a:spcPct val="100000"/>
              </a:lnSpc>
              <a:defRPr spc="112" sz="5600">
                <a:solidFill>
                  <a:srgbClr val="B51700"/>
                </a:solidFill>
                <a:latin typeface="+mn-lt"/>
                <a:ea typeface="+mn-ea"/>
                <a:cs typeface="+mn-cs"/>
                <a:sym typeface="Kanit Medium"/>
              </a:defRPr>
            </a:lvl1pPr>
          </a:lstStyle>
          <a:p>
            <a:pPr/>
            <a:r>
              <a:t>VDO using AI chatbots and generative AI as research assistants</a:t>
            </a:r>
          </a:p>
        </p:txBody>
      </p:sp>
      <p:grpSp>
        <p:nvGrpSpPr>
          <p:cNvPr id="180" name="pasted-movie.png"/>
          <p:cNvGrpSpPr/>
          <p:nvPr/>
        </p:nvGrpSpPr>
        <p:grpSpPr>
          <a:xfrm>
            <a:off x="2500515" y="3188608"/>
            <a:ext cx="4021338" cy="4012687"/>
            <a:chOff x="0" y="0"/>
            <a:chExt cx="4021337" cy="4012685"/>
          </a:xfrm>
        </p:grpSpPr>
        <p:pic>
          <p:nvPicPr>
            <p:cNvPr id="179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15900" y="139700"/>
              <a:ext cx="3589538" cy="345388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8" name="pasted-movie.png" descr="pasted-movie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021338" cy="4012686"/>
            </a:xfrm>
            <a:prstGeom prst="rect">
              <a:avLst/>
            </a:prstGeom>
            <a:effectLst/>
          </p:spPr>
        </p:pic>
      </p:grpSp>
      <p:grpSp>
        <p:nvGrpSpPr>
          <p:cNvPr id="183" name="pasted-movie.png"/>
          <p:cNvGrpSpPr/>
          <p:nvPr/>
        </p:nvGrpSpPr>
        <p:grpSpPr>
          <a:xfrm>
            <a:off x="9886525" y="3175915"/>
            <a:ext cx="3958291" cy="4012686"/>
            <a:chOff x="0" y="0"/>
            <a:chExt cx="3958290" cy="4012685"/>
          </a:xfrm>
        </p:grpSpPr>
        <p:pic>
          <p:nvPicPr>
            <p:cNvPr id="182" name="pasted-movie.png" descr="pasted-movi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15900" y="139700"/>
              <a:ext cx="3526491" cy="345388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1" name="pasted-movie.png" descr="pasted-movie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3958291" cy="4012686"/>
            </a:xfrm>
            <a:prstGeom prst="rect">
              <a:avLst/>
            </a:prstGeom>
            <a:effectLst/>
          </p:spPr>
        </p:pic>
      </p:grpSp>
      <p:grpSp>
        <p:nvGrpSpPr>
          <p:cNvPr id="186" name="pasted-movie.png"/>
          <p:cNvGrpSpPr/>
          <p:nvPr/>
        </p:nvGrpSpPr>
        <p:grpSpPr>
          <a:xfrm>
            <a:off x="17221762" y="3144181"/>
            <a:ext cx="4110800" cy="4101540"/>
            <a:chOff x="0" y="0"/>
            <a:chExt cx="4110798" cy="4101539"/>
          </a:xfrm>
        </p:grpSpPr>
        <p:pic>
          <p:nvPicPr>
            <p:cNvPr id="185" name="pasted-movie.png" descr="pasted-movie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15900" y="139700"/>
              <a:ext cx="3678999" cy="354274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4" name="pasted-movie.png" descr="pasted-movie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4110799" cy="4101540"/>
            </a:xfrm>
            <a:prstGeom prst="rect">
              <a:avLst/>
            </a:prstGeom>
            <a:effectLst/>
          </p:spPr>
        </p:pic>
      </p:grpSp>
      <p:grpSp>
        <p:nvGrpSpPr>
          <p:cNvPr id="189" name="pasted-movie.png"/>
          <p:cNvGrpSpPr/>
          <p:nvPr/>
        </p:nvGrpSpPr>
        <p:grpSpPr>
          <a:xfrm>
            <a:off x="6201454" y="8281964"/>
            <a:ext cx="4157599" cy="4101540"/>
            <a:chOff x="0" y="0"/>
            <a:chExt cx="4157598" cy="4101539"/>
          </a:xfrm>
        </p:grpSpPr>
        <p:pic>
          <p:nvPicPr>
            <p:cNvPr id="188" name="pasted-movie.png" descr="pasted-movie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215900" y="139700"/>
              <a:ext cx="3725799" cy="354274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7" name="pasted-movie.png" descr="pasted-movie.png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4157599" cy="4101540"/>
            </a:xfrm>
            <a:prstGeom prst="rect">
              <a:avLst/>
            </a:prstGeom>
            <a:effectLst/>
          </p:spPr>
        </p:pic>
      </p:grpSp>
      <p:grpSp>
        <p:nvGrpSpPr>
          <p:cNvPr id="192" name="pasted-movie.png"/>
          <p:cNvGrpSpPr/>
          <p:nvPr/>
        </p:nvGrpSpPr>
        <p:grpSpPr>
          <a:xfrm>
            <a:off x="12934903" y="8300547"/>
            <a:ext cx="4021338" cy="4064372"/>
            <a:chOff x="0" y="0"/>
            <a:chExt cx="4021337" cy="4064371"/>
          </a:xfrm>
        </p:grpSpPr>
        <p:pic>
          <p:nvPicPr>
            <p:cNvPr id="191" name="pasted-movie.png" descr="pasted-movie.pn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215900" y="139700"/>
              <a:ext cx="3589538" cy="350557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0" name="pasted-movie.png" descr="pasted-movie.png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4021338" cy="4064372"/>
            </a:xfrm>
            <a:prstGeom prst="rect">
              <a:avLst/>
            </a:prstGeom>
            <a:effectLst/>
          </p:spPr>
        </p:pic>
      </p:grpSp>
      <p:sp>
        <p:nvSpPr>
          <p:cNvPr id="193" name="Ep. 1/5"/>
          <p:cNvSpPr txBox="1"/>
          <p:nvPr/>
        </p:nvSpPr>
        <p:spPr>
          <a:xfrm>
            <a:off x="3596700" y="6927964"/>
            <a:ext cx="1452471" cy="812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47" tIns="50747" rIns="50747" bIns="50747" anchor="ctr">
            <a:spAutoFit/>
          </a:bodyPr>
          <a:lstStyle>
            <a:lvl1pPr algn="l" defTabSz="914216">
              <a:lnSpc>
                <a:spcPct val="100000"/>
              </a:lnSpc>
              <a:defRPr spc="0" sz="3700">
                <a:solidFill>
                  <a:srgbClr val="000000"/>
                </a:solidFill>
                <a:latin typeface="+mn-lt"/>
                <a:ea typeface="+mn-ea"/>
                <a:cs typeface="+mn-cs"/>
                <a:sym typeface="Kanit Medium"/>
              </a:defRPr>
            </a:lvl1pPr>
          </a:lstStyle>
          <a:p>
            <a:pPr/>
            <a:r>
              <a:t>Ep. 1/5</a:t>
            </a:r>
          </a:p>
        </p:txBody>
      </p:sp>
      <p:sp>
        <p:nvSpPr>
          <p:cNvPr id="194" name="Ep. 2/5"/>
          <p:cNvSpPr txBox="1"/>
          <p:nvPr/>
        </p:nvSpPr>
        <p:spPr>
          <a:xfrm>
            <a:off x="11149650" y="6927964"/>
            <a:ext cx="1536582" cy="812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47" tIns="50747" rIns="50747" bIns="50747" anchor="ctr">
            <a:spAutoFit/>
          </a:bodyPr>
          <a:lstStyle>
            <a:lvl1pPr algn="l" defTabSz="914216">
              <a:lnSpc>
                <a:spcPct val="100000"/>
              </a:lnSpc>
              <a:defRPr spc="0" sz="3700">
                <a:solidFill>
                  <a:srgbClr val="000000"/>
                </a:solidFill>
                <a:latin typeface="+mn-lt"/>
                <a:ea typeface="+mn-ea"/>
                <a:cs typeface="+mn-cs"/>
                <a:sym typeface="Kanit Medium"/>
              </a:defRPr>
            </a:lvl1pPr>
          </a:lstStyle>
          <a:p>
            <a:pPr/>
            <a:r>
              <a:t>Ep. 2/5</a:t>
            </a:r>
          </a:p>
        </p:txBody>
      </p:sp>
      <p:sp>
        <p:nvSpPr>
          <p:cNvPr id="195" name="Ep. 3/5"/>
          <p:cNvSpPr txBox="1"/>
          <p:nvPr/>
        </p:nvSpPr>
        <p:spPr>
          <a:xfrm>
            <a:off x="18516524" y="6927964"/>
            <a:ext cx="1541751" cy="812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47" tIns="50747" rIns="50747" bIns="50747" anchor="ctr">
            <a:spAutoFit/>
          </a:bodyPr>
          <a:lstStyle>
            <a:lvl1pPr algn="l" defTabSz="914216">
              <a:lnSpc>
                <a:spcPct val="100000"/>
              </a:lnSpc>
              <a:defRPr spc="0" sz="3700">
                <a:solidFill>
                  <a:srgbClr val="000000"/>
                </a:solidFill>
                <a:latin typeface="+mn-lt"/>
                <a:ea typeface="+mn-ea"/>
                <a:cs typeface="+mn-cs"/>
                <a:sym typeface="Kanit Medium"/>
              </a:defRPr>
            </a:lvl1pPr>
          </a:lstStyle>
          <a:p>
            <a:pPr/>
            <a:r>
              <a:t>Ep. 3/5</a:t>
            </a:r>
          </a:p>
        </p:txBody>
      </p:sp>
      <p:sp>
        <p:nvSpPr>
          <p:cNvPr id="196" name="Ep. 4/5"/>
          <p:cNvSpPr txBox="1"/>
          <p:nvPr/>
        </p:nvSpPr>
        <p:spPr>
          <a:xfrm>
            <a:off x="7323190" y="12365860"/>
            <a:ext cx="1551620" cy="812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47" tIns="50747" rIns="50747" bIns="50747" anchor="ctr">
            <a:spAutoFit/>
          </a:bodyPr>
          <a:lstStyle>
            <a:lvl1pPr algn="l" defTabSz="914216">
              <a:lnSpc>
                <a:spcPct val="100000"/>
              </a:lnSpc>
              <a:defRPr spc="0" sz="3700">
                <a:solidFill>
                  <a:srgbClr val="000000"/>
                </a:solidFill>
                <a:latin typeface="+mn-lt"/>
                <a:ea typeface="+mn-ea"/>
                <a:cs typeface="+mn-cs"/>
                <a:sym typeface="Kanit Medium"/>
              </a:defRPr>
            </a:lvl1pPr>
          </a:lstStyle>
          <a:p>
            <a:pPr/>
            <a:r>
              <a:t>Ep. 4/5</a:t>
            </a:r>
          </a:p>
        </p:txBody>
      </p:sp>
      <p:sp>
        <p:nvSpPr>
          <p:cNvPr id="197" name="Ep. 5/5"/>
          <p:cNvSpPr txBox="1"/>
          <p:nvPr/>
        </p:nvSpPr>
        <p:spPr>
          <a:xfrm>
            <a:off x="14182585" y="12365860"/>
            <a:ext cx="1538932" cy="812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47" tIns="50747" rIns="50747" bIns="50747" anchor="ctr">
            <a:spAutoFit/>
          </a:bodyPr>
          <a:lstStyle>
            <a:lvl1pPr algn="l" defTabSz="914216">
              <a:lnSpc>
                <a:spcPct val="100000"/>
              </a:lnSpc>
              <a:defRPr spc="0" sz="3700">
                <a:solidFill>
                  <a:srgbClr val="000000"/>
                </a:solidFill>
                <a:latin typeface="+mn-lt"/>
                <a:ea typeface="+mn-ea"/>
                <a:cs typeface="+mn-cs"/>
                <a:sym typeface="Kanit Medium"/>
              </a:defRPr>
            </a:lvl1pPr>
          </a:lstStyle>
          <a:p>
            <a:pPr/>
            <a:r>
              <a:t>Ep. 5/5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Rectangle"/>
          <p:cNvSpPr/>
          <p:nvPr/>
        </p:nvSpPr>
        <p:spPr>
          <a:xfrm>
            <a:off x="6867" y="-14367"/>
            <a:ext cx="24400074" cy="224878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94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9787" r="0" b="0"/>
          <a:stretch>
            <a:fillRect/>
          </a:stretch>
        </p:blipFill>
        <p:spPr>
          <a:xfrm>
            <a:off x="639471" y="589327"/>
            <a:ext cx="3730854" cy="104126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943" name="07.png" descr="0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09064" y="589327"/>
            <a:ext cx="1032500" cy="1041401"/>
          </a:xfrm>
          <a:prstGeom prst="rect">
            <a:avLst/>
          </a:prstGeom>
          <a:ln w="12700">
            <a:miter lim="400000"/>
          </a:ln>
        </p:spPr>
      </p:pic>
      <p:sp>
        <p:nvSpPr>
          <p:cNvPr id="944" name="Freeform 38"/>
          <p:cNvSpPr/>
          <p:nvPr/>
        </p:nvSpPr>
        <p:spPr>
          <a:xfrm rot="16238401">
            <a:off x="21164100" y="516111"/>
            <a:ext cx="1558234" cy="1332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945" name="Freeform 38"/>
          <p:cNvSpPr/>
          <p:nvPr/>
        </p:nvSpPr>
        <p:spPr>
          <a:xfrm rot="16238401">
            <a:off x="22181030" y="1131872"/>
            <a:ext cx="1459402" cy="157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946" name="TextBox 1"/>
          <p:cNvSpPr txBox="1"/>
          <p:nvPr/>
        </p:nvSpPr>
        <p:spPr>
          <a:xfrm>
            <a:off x="1850738" y="365807"/>
            <a:ext cx="21876564" cy="14884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defTabSz="914400">
              <a:lnSpc>
                <a:spcPct val="100000"/>
              </a:lnSpc>
              <a:defRPr spc="148" sz="7400">
                <a:solidFill>
                  <a:srgbClr val="FFFFFF"/>
                </a:solidFill>
                <a:latin typeface="+mn-lt"/>
                <a:ea typeface="+mn-ea"/>
                <a:cs typeface="+mn-cs"/>
                <a:sym typeface="Kanit Medium"/>
              </a:defRPr>
            </a:lvl1pPr>
          </a:lstStyle>
          <a:p>
            <a:pPr/>
            <a:r>
              <a:t>หัวข้อวิจัย + งานวิจัยที่เกี่ยวข้อง</a:t>
            </a:r>
          </a:p>
        </p:txBody>
      </p:sp>
      <p:grpSp>
        <p:nvGrpSpPr>
          <p:cNvPr id="949" name="pasted-movie.png"/>
          <p:cNvGrpSpPr/>
          <p:nvPr/>
        </p:nvGrpSpPr>
        <p:grpSpPr>
          <a:xfrm>
            <a:off x="555926" y="2509341"/>
            <a:ext cx="10353332" cy="11126511"/>
            <a:chOff x="0" y="0"/>
            <a:chExt cx="10353330" cy="11126509"/>
          </a:xfrm>
        </p:grpSpPr>
        <p:pic>
          <p:nvPicPr>
            <p:cNvPr id="948" name="pasted-movie.png" descr="pasted-movi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15900" y="139700"/>
              <a:ext cx="9921531" cy="1056771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47" name="pasted-movie.png" descr="pasted-movie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0353331" cy="11126510"/>
            </a:xfrm>
            <a:prstGeom prst="rect">
              <a:avLst/>
            </a:prstGeom>
            <a:effectLst/>
          </p:spPr>
        </p:pic>
      </p:grpSp>
      <p:grpSp>
        <p:nvGrpSpPr>
          <p:cNvPr id="952" name="pasted-movie.png"/>
          <p:cNvGrpSpPr/>
          <p:nvPr/>
        </p:nvGrpSpPr>
        <p:grpSpPr>
          <a:xfrm>
            <a:off x="12087136" y="2509341"/>
            <a:ext cx="11659034" cy="11126511"/>
            <a:chOff x="0" y="0"/>
            <a:chExt cx="11659032" cy="11126509"/>
          </a:xfrm>
        </p:grpSpPr>
        <p:pic>
          <p:nvPicPr>
            <p:cNvPr id="951" name="pasted-movie.png" descr="pasted-movie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15900" y="139700"/>
              <a:ext cx="11227233" cy="1056771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50" name="pasted-movie.png" descr="pasted-movie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1659033" cy="11126510"/>
            </a:xfrm>
            <a:prstGeom prst="rect">
              <a:avLst/>
            </a:prstGeom>
            <a:effectLst/>
          </p:spPr>
        </p:pic>
      </p:grpSp>
      <p:sp>
        <p:nvSpPr>
          <p:cNvPr id="9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7F7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5" name="Graphic 16"/>
          <p:cNvGrpSpPr/>
          <p:nvPr/>
        </p:nvGrpSpPr>
        <p:grpSpPr>
          <a:xfrm>
            <a:off x="972904" y="1613362"/>
            <a:ext cx="880352" cy="924925"/>
            <a:chOff x="0" y="0"/>
            <a:chExt cx="880351" cy="924923"/>
          </a:xfrm>
        </p:grpSpPr>
        <p:grpSp>
          <p:nvGrpSpPr>
            <p:cNvPr id="959" name="Graphic 16"/>
            <p:cNvGrpSpPr/>
            <p:nvPr/>
          </p:nvGrpSpPr>
          <p:grpSpPr>
            <a:xfrm>
              <a:off x="0" y="140294"/>
              <a:ext cx="763229" cy="784630"/>
              <a:chOff x="0" y="0"/>
              <a:chExt cx="763229" cy="784629"/>
            </a:xfrm>
          </p:grpSpPr>
          <p:sp>
            <p:nvSpPr>
              <p:cNvPr id="955" name="Freeform 70"/>
              <p:cNvSpPr/>
              <p:nvPr/>
            </p:nvSpPr>
            <p:spPr>
              <a:xfrm>
                <a:off x="-1" y="95"/>
                <a:ext cx="396558" cy="408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1" h="21600" fill="norm" stroke="1" extrusionOk="0">
                    <a:moveTo>
                      <a:pt x="156" y="21600"/>
                    </a:moveTo>
                    <a:lnTo>
                      <a:pt x="0" y="19853"/>
                    </a:lnTo>
                    <a:cubicBezTo>
                      <a:pt x="50" y="19853"/>
                      <a:pt x="5076" y="19368"/>
                      <a:pt x="9957" y="16660"/>
                    </a:cubicBezTo>
                    <a:cubicBezTo>
                      <a:pt x="16383" y="13092"/>
                      <a:pt x="19546" y="7497"/>
                      <a:pt x="19366" y="40"/>
                    </a:cubicBezTo>
                    <a:lnTo>
                      <a:pt x="21123" y="0"/>
                    </a:lnTo>
                    <a:cubicBezTo>
                      <a:pt x="21600" y="19473"/>
                      <a:pt x="372" y="21580"/>
                      <a:pt x="156" y="21600"/>
                    </a:cubicBez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956" name="Freeform 71"/>
              <p:cNvSpPr/>
              <p:nvPr/>
            </p:nvSpPr>
            <p:spPr>
              <a:xfrm>
                <a:off x="1223" y="376232"/>
                <a:ext cx="396649" cy="408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600" fill="norm" stroke="1" extrusionOk="0">
                    <a:moveTo>
                      <a:pt x="21128" y="21600"/>
                    </a:moveTo>
                    <a:lnTo>
                      <a:pt x="19371" y="21555"/>
                    </a:lnTo>
                    <a:cubicBezTo>
                      <a:pt x="19551" y="14095"/>
                      <a:pt x="16383" y="8506"/>
                      <a:pt x="9962" y="4938"/>
                    </a:cubicBezTo>
                    <a:cubicBezTo>
                      <a:pt x="5081" y="2232"/>
                      <a:pt x="50" y="1751"/>
                      <a:pt x="0" y="1746"/>
                    </a:cubicBezTo>
                    <a:lnTo>
                      <a:pt x="156" y="0"/>
                    </a:lnTo>
                    <a:cubicBezTo>
                      <a:pt x="372" y="20"/>
                      <a:pt x="21600" y="2126"/>
                      <a:pt x="21128" y="21600"/>
                    </a:cubicBez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957" name="Freeform 72"/>
              <p:cNvSpPr/>
              <p:nvPr/>
            </p:nvSpPr>
            <p:spPr>
              <a:xfrm>
                <a:off x="366675" y="0"/>
                <a:ext cx="396554" cy="408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600" fill="norm" stroke="1" extrusionOk="0">
                    <a:moveTo>
                      <a:pt x="20985" y="21600"/>
                    </a:moveTo>
                    <a:cubicBezTo>
                      <a:pt x="20769" y="21580"/>
                      <a:pt x="-464" y="19474"/>
                      <a:pt x="8" y="0"/>
                    </a:cubicBezTo>
                    <a:lnTo>
                      <a:pt x="1766" y="40"/>
                    </a:lnTo>
                    <a:cubicBezTo>
                      <a:pt x="1585" y="7500"/>
                      <a:pt x="4754" y="13089"/>
                      <a:pt x="11177" y="16657"/>
                    </a:cubicBezTo>
                    <a:cubicBezTo>
                      <a:pt x="16059" y="19368"/>
                      <a:pt x="21086" y="19844"/>
                      <a:pt x="21136" y="19849"/>
                    </a:cubicBezTo>
                    <a:lnTo>
                      <a:pt x="20980" y="21595"/>
                    </a:ln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958" name="Freeform 73"/>
              <p:cNvSpPr/>
              <p:nvPr/>
            </p:nvSpPr>
            <p:spPr>
              <a:xfrm>
                <a:off x="365450" y="376232"/>
                <a:ext cx="396649" cy="408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600" fill="norm" stroke="1" extrusionOk="0">
                    <a:moveTo>
                      <a:pt x="8" y="21600"/>
                    </a:moveTo>
                    <a:cubicBezTo>
                      <a:pt x="-464" y="2121"/>
                      <a:pt x="20764" y="15"/>
                      <a:pt x="20980" y="0"/>
                    </a:cubicBezTo>
                    <a:lnTo>
                      <a:pt x="21136" y="1746"/>
                    </a:lnTo>
                    <a:cubicBezTo>
                      <a:pt x="21086" y="1746"/>
                      <a:pt x="16060" y="2232"/>
                      <a:pt x="11180" y="4938"/>
                    </a:cubicBezTo>
                    <a:cubicBezTo>
                      <a:pt x="4753" y="8506"/>
                      <a:pt x="1590" y="14100"/>
                      <a:pt x="1770" y="21555"/>
                    </a:cubicBezTo>
                    <a:lnTo>
                      <a:pt x="13" y="21600"/>
                    </a:ln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</p:grpSp>
        <p:grpSp>
          <p:nvGrpSpPr>
            <p:cNvPr id="964" name="Graphic 16"/>
            <p:cNvGrpSpPr/>
            <p:nvPr/>
          </p:nvGrpSpPr>
          <p:grpSpPr>
            <a:xfrm>
              <a:off x="565449" y="0"/>
              <a:ext cx="314903" cy="322498"/>
              <a:chOff x="0" y="0"/>
              <a:chExt cx="314902" cy="322497"/>
            </a:xfrm>
          </p:grpSpPr>
          <p:sp>
            <p:nvSpPr>
              <p:cNvPr id="960" name="Freeform 66"/>
              <p:cNvSpPr/>
              <p:nvPr/>
            </p:nvSpPr>
            <p:spPr>
              <a:xfrm>
                <a:off x="-1" y="93"/>
                <a:ext cx="173345" cy="177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358" y="21588"/>
                    </a:moveTo>
                    <a:lnTo>
                      <a:pt x="0" y="17572"/>
                    </a:lnTo>
                    <a:cubicBezTo>
                      <a:pt x="715" y="17503"/>
                      <a:pt x="17562" y="15766"/>
                      <a:pt x="17181" y="92"/>
                    </a:cubicBezTo>
                    <a:lnTo>
                      <a:pt x="21219" y="0"/>
                    </a:lnTo>
                    <a:cubicBezTo>
                      <a:pt x="21600" y="15593"/>
                      <a:pt x="7742" y="20944"/>
                      <a:pt x="358" y="21600"/>
                    </a:cubicBez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961" name="Freeform 67"/>
              <p:cNvSpPr/>
              <p:nvPr/>
            </p:nvSpPr>
            <p:spPr>
              <a:xfrm>
                <a:off x="470" y="144929"/>
                <a:ext cx="173345" cy="177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21219" y="21588"/>
                    </a:moveTo>
                    <a:lnTo>
                      <a:pt x="17181" y="21496"/>
                    </a:lnTo>
                    <a:cubicBezTo>
                      <a:pt x="17562" y="5811"/>
                      <a:pt x="715" y="4085"/>
                      <a:pt x="0" y="4016"/>
                    </a:cubicBezTo>
                    <a:lnTo>
                      <a:pt x="358" y="0"/>
                    </a:lnTo>
                    <a:cubicBezTo>
                      <a:pt x="7742" y="656"/>
                      <a:pt x="21600" y="6007"/>
                      <a:pt x="21219" y="21600"/>
                    </a:cubicBez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962" name="Freeform 68"/>
              <p:cNvSpPr/>
              <p:nvPr/>
            </p:nvSpPr>
            <p:spPr>
              <a:xfrm>
                <a:off x="141558" y="-1"/>
                <a:ext cx="173344" cy="177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20869" y="21600"/>
                    </a:moveTo>
                    <a:cubicBezTo>
                      <a:pt x="13485" y="20944"/>
                      <a:pt x="-373" y="15593"/>
                      <a:pt x="8" y="0"/>
                    </a:cubicBezTo>
                    <a:lnTo>
                      <a:pt x="4046" y="92"/>
                    </a:lnTo>
                    <a:cubicBezTo>
                      <a:pt x="3665" y="15777"/>
                      <a:pt x="20512" y="17503"/>
                      <a:pt x="21227" y="17572"/>
                    </a:cubicBezTo>
                    <a:lnTo>
                      <a:pt x="20869" y="21588"/>
                    </a:ln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963" name="Freeform 69"/>
              <p:cNvSpPr/>
              <p:nvPr/>
            </p:nvSpPr>
            <p:spPr>
              <a:xfrm>
                <a:off x="141087" y="144834"/>
                <a:ext cx="173345" cy="177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8" y="21600"/>
                    </a:moveTo>
                    <a:cubicBezTo>
                      <a:pt x="-373" y="6007"/>
                      <a:pt x="13485" y="656"/>
                      <a:pt x="20869" y="0"/>
                    </a:cubicBezTo>
                    <a:lnTo>
                      <a:pt x="21227" y="4016"/>
                    </a:lnTo>
                    <a:lnTo>
                      <a:pt x="21042" y="2002"/>
                    </a:lnTo>
                    <a:lnTo>
                      <a:pt x="21227" y="4016"/>
                    </a:lnTo>
                    <a:cubicBezTo>
                      <a:pt x="20512" y="4085"/>
                      <a:pt x="3665" y="5823"/>
                      <a:pt x="4046" y="21496"/>
                    </a:cubicBezTo>
                    <a:lnTo>
                      <a:pt x="8" y="21588"/>
                    </a:ln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</p:grpSp>
      </p:grpSp>
      <p:sp>
        <p:nvSpPr>
          <p:cNvPr id="966" name="Freeform 2"/>
          <p:cNvSpPr/>
          <p:nvPr/>
        </p:nvSpPr>
        <p:spPr>
          <a:xfrm>
            <a:off x="1207911" y="10389691"/>
            <a:ext cx="2023987" cy="2126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137" y="7529"/>
                </a:moveTo>
                <a:lnTo>
                  <a:pt x="18137" y="7529"/>
                </a:lnTo>
                <a:lnTo>
                  <a:pt x="18137" y="7531"/>
                </a:lnTo>
                <a:close/>
                <a:moveTo>
                  <a:pt x="17337" y="7527"/>
                </a:moveTo>
                <a:lnTo>
                  <a:pt x="17337" y="7529"/>
                </a:lnTo>
                <a:lnTo>
                  <a:pt x="17337" y="7527"/>
                </a:lnTo>
                <a:close/>
                <a:moveTo>
                  <a:pt x="9363" y="6196"/>
                </a:moveTo>
                <a:lnTo>
                  <a:pt x="8925" y="7350"/>
                </a:lnTo>
                <a:cubicBezTo>
                  <a:pt x="7507" y="10329"/>
                  <a:pt x="4512" y="11708"/>
                  <a:pt x="2399" y="12330"/>
                </a:cubicBezTo>
                <a:lnTo>
                  <a:pt x="2011" y="12433"/>
                </a:lnTo>
                <a:lnTo>
                  <a:pt x="2331" y="12518"/>
                </a:lnTo>
                <a:cubicBezTo>
                  <a:pt x="4448" y="13126"/>
                  <a:pt x="7515" y="14501"/>
                  <a:pt x="8957" y="17528"/>
                </a:cubicBezTo>
                <a:lnTo>
                  <a:pt x="9360" y="18591"/>
                </a:lnTo>
                <a:lnTo>
                  <a:pt x="9644" y="17811"/>
                </a:lnTo>
                <a:cubicBezTo>
                  <a:pt x="11003" y="14633"/>
                  <a:pt x="14120" y="13186"/>
                  <a:pt x="16299" y="12545"/>
                </a:cubicBezTo>
                <a:lnTo>
                  <a:pt x="16718" y="12433"/>
                </a:lnTo>
                <a:lnTo>
                  <a:pt x="16329" y="12330"/>
                </a:lnTo>
                <a:cubicBezTo>
                  <a:pt x="13969" y="11635"/>
                  <a:pt x="10507" y="9995"/>
                  <a:pt x="9372" y="6234"/>
                </a:cubicBezTo>
                <a:close/>
                <a:moveTo>
                  <a:pt x="9000" y="3276"/>
                </a:moveTo>
                <a:lnTo>
                  <a:pt x="9414" y="3285"/>
                </a:lnTo>
                <a:lnTo>
                  <a:pt x="9726" y="3279"/>
                </a:lnTo>
                <a:lnTo>
                  <a:pt x="9725" y="3292"/>
                </a:lnTo>
                <a:lnTo>
                  <a:pt x="9809" y="3294"/>
                </a:lnTo>
                <a:cubicBezTo>
                  <a:pt x="9726" y="6588"/>
                  <a:pt x="11185" y="9056"/>
                  <a:pt x="14142" y="10631"/>
                </a:cubicBezTo>
                <a:cubicBezTo>
                  <a:pt x="16389" y="11828"/>
                  <a:pt x="18703" y="12038"/>
                  <a:pt x="18726" y="12040"/>
                </a:cubicBezTo>
                <a:lnTo>
                  <a:pt x="18676" y="12586"/>
                </a:lnTo>
                <a:lnTo>
                  <a:pt x="18699" y="12834"/>
                </a:lnTo>
                <a:cubicBezTo>
                  <a:pt x="18675" y="12834"/>
                  <a:pt x="16361" y="13048"/>
                  <a:pt x="14114" y="14243"/>
                </a:cubicBezTo>
                <a:cubicBezTo>
                  <a:pt x="11155" y="15818"/>
                  <a:pt x="9698" y="18288"/>
                  <a:pt x="9782" y="21580"/>
                </a:cubicBezTo>
                <a:lnTo>
                  <a:pt x="9758" y="21581"/>
                </a:lnTo>
                <a:lnTo>
                  <a:pt x="9758" y="21600"/>
                </a:lnTo>
                <a:lnTo>
                  <a:pt x="9365" y="21590"/>
                </a:lnTo>
                <a:lnTo>
                  <a:pt x="8972" y="21600"/>
                </a:lnTo>
                <a:lnTo>
                  <a:pt x="8970" y="21600"/>
                </a:lnTo>
                <a:lnTo>
                  <a:pt x="8971" y="21581"/>
                </a:lnTo>
                <a:lnTo>
                  <a:pt x="8949" y="21580"/>
                </a:lnTo>
                <a:cubicBezTo>
                  <a:pt x="9033" y="18286"/>
                  <a:pt x="7574" y="15818"/>
                  <a:pt x="4617" y="14243"/>
                </a:cubicBezTo>
                <a:cubicBezTo>
                  <a:pt x="2370" y="13048"/>
                  <a:pt x="53" y="12836"/>
                  <a:pt x="30" y="12834"/>
                </a:cubicBezTo>
                <a:lnTo>
                  <a:pt x="52" y="12600"/>
                </a:lnTo>
                <a:lnTo>
                  <a:pt x="0" y="12043"/>
                </a:lnTo>
                <a:cubicBezTo>
                  <a:pt x="23" y="12043"/>
                  <a:pt x="2337" y="11828"/>
                  <a:pt x="4584" y="10633"/>
                </a:cubicBezTo>
                <a:cubicBezTo>
                  <a:pt x="7544" y="9058"/>
                  <a:pt x="9000" y="6588"/>
                  <a:pt x="8917" y="3296"/>
                </a:cubicBezTo>
                <a:lnTo>
                  <a:pt x="9001" y="3294"/>
                </a:lnTo>
                <a:close/>
                <a:moveTo>
                  <a:pt x="17737" y="1828"/>
                </a:moveTo>
                <a:lnTo>
                  <a:pt x="17712" y="1895"/>
                </a:lnTo>
                <a:cubicBezTo>
                  <a:pt x="17440" y="2415"/>
                  <a:pt x="17054" y="2828"/>
                  <a:pt x="16619" y="3151"/>
                </a:cubicBezTo>
                <a:lnTo>
                  <a:pt x="15436" y="3764"/>
                </a:lnTo>
                <a:lnTo>
                  <a:pt x="16630" y="4383"/>
                </a:lnTo>
                <a:cubicBezTo>
                  <a:pt x="16956" y="4625"/>
                  <a:pt x="17255" y="4918"/>
                  <a:pt x="17499" y="5268"/>
                </a:cubicBezTo>
                <a:lnTo>
                  <a:pt x="17733" y="5682"/>
                </a:lnTo>
                <a:lnTo>
                  <a:pt x="17750" y="5636"/>
                </a:lnTo>
                <a:cubicBezTo>
                  <a:pt x="18159" y="4857"/>
                  <a:pt x="18823" y="4317"/>
                  <a:pt x="19524" y="3960"/>
                </a:cubicBezTo>
                <a:lnTo>
                  <a:pt x="20014" y="3753"/>
                </a:lnTo>
                <a:lnTo>
                  <a:pt x="19535" y="3569"/>
                </a:lnTo>
                <a:cubicBezTo>
                  <a:pt x="18835" y="3212"/>
                  <a:pt x="18170" y="2672"/>
                  <a:pt x="17761" y="1893"/>
                </a:cubicBezTo>
                <a:close/>
                <a:moveTo>
                  <a:pt x="17348" y="0"/>
                </a:moveTo>
                <a:lnTo>
                  <a:pt x="17787" y="10"/>
                </a:lnTo>
                <a:lnTo>
                  <a:pt x="18125" y="2"/>
                </a:lnTo>
                <a:lnTo>
                  <a:pt x="18124" y="17"/>
                </a:lnTo>
                <a:lnTo>
                  <a:pt x="18158" y="18"/>
                </a:lnTo>
                <a:cubicBezTo>
                  <a:pt x="18081" y="3029"/>
                  <a:pt x="21457" y="3360"/>
                  <a:pt x="21600" y="3374"/>
                </a:cubicBezTo>
                <a:lnTo>
                  <a:pt x="21558" y="3826"/>
                </a:lnTo>
                <a:lnTo>
                  <a:pt x="21588" y="4153"/>
                </a:lnTo>
                <a:cubicBezTo>
                  <a:pt x="21445" y="4167"/>
                  <a:pt x="18070" y="4500"/>
                  <a:pt x="18146" y="7509"/>
                </a:cubicBezTo>
                <a:lnTo>
                  <a:pt x="18135" y="7510"/>
                </a:lnTo>
                <a:lnTo>
                  <a:pt x="18137" y="7529"/>
                </a:lnTo>
                <a:lnTo>
                  <a:pt x="17686" y="7519"/>
                </a:lnTo>
                <a:lnTo>
                  <a:pt x="17337" y="7527"/>
                </a:lnTo>
                <a:lnTo>
                  <a:pt x="17339" y="7512"/>
                </a:lnTo>
                <a:lnTo>
                  <a:pt x="17328" y="7512"/>
                </a:lnTo>
                <a:cubicBezTo>
                  <a:pt x="17404" y="4500"/>
                  <a:pt x="14029" y="4169"/>
                  <a:pt x="13885" y="4156"/>
                </a:cubicBezTo>
                <a:lnTo>
                  <a:pt x="13916" y="3828"/>
                </a:lnTo>
                <a:lnTo>
                  <a:pt x="13874" y="3376"/>
                </a:lnTo>
                <a:cubicBezTo>
                  <a:pt x="14017" y="3362"/>
                  <a:pt x="17392" y="3029"/>
                  <a:pt x="17316" y="20"/>
                </a:cubicBezTo>
                <a:lnTo>
                  <a:pt x="17350" y="19"/>
                </a:lnTo>
                <a:close/>
              </a:path>
            </a:pathLst>
          </a:custGeom>
          <a:solidFill>
            <a:srgbClr val="DD8493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pic>
        <p:nvPicPr>
          <p:cNvPr id="967" name="06.png" descr="0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79315" y="4668264"/>
            <a:ext cx="3944927" cy="3426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968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rcRect l="30485" t="18262" r="5811" b="2446"/>
          <a:stretch>
            <a:fillRect/>
          </a:stretch>
        </p:blipFill>
        <p:spPr>
          <a:xfrm>
            <a:off x="7260840" y="4601964"/>
            <a:ext cx="14231312" cy="4512035"/>
          </a:xfrm>
          <a:prstGeom prst="rect">
            <a:avLst/>
          </a:prstGeom>
          <a:ln w="12700">
            <a:miter lim="400000"/>
          </a:ln>
        </p:spPr>
      </p:pic>
      <p:sp>
        <p:nvSpPr>
          <p:cNvPr id="969" name="Freeform 38"/>
          <p:cNvSpPr/>
          <p:nvPr/>
        </p:nvSpPr>
        <p:spPr>
          <a:xfrm rot="16238401">
            <a:off x="21164100" y="516111"/>
            <a:ext cx="1558234" cy="1332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970" name="Freeform 38"/>
          <p:cNvSpPr/>
          <p:nvPr/>
        </p:nvSpPr>
        <p:spPr>
          <a:xfrm rot="16238401">
            <a:off x="22181030" y="1131872"/>
            <a:ext cx="1459402" cy="157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9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Rectangle"/>
          <p:cNvSpPr/>
          <p:nvPr/>
        </p:nvSpPr>
        <p:spPr>
          <a:xfrm>
            <a:off x="6867" y="-14367"/>
            <a:ext cx="24400074" cy="2248789"/>
          </a:xfrm>
          <a:prstGeom prst="rect">
            <a:avLst/>
          </a:prstGeom>
          <a:solidFill>
            <a:srgbClr val="F7F7F7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74" name="Freeform 38"/>
          <p:cNvSpPr/>
          <p:nvPr/>
        </p:nvSpPr>
        <p:spPr>
          <a:xfrm rot="16238401">
            <a:off x="21722671" y="360952"/>
            <a:ext cx="1558233" cy="1332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975" name="Freeform 38"/>
          <p:cNvSpPr/>
          <p:nvPr/>
        </p:nvSpPr>
        <p:spPr>
          <a:xfrm rot="16238401">
            <a:off x="22739601" y="976714"/>
            <a:ext cx="1459402" cy="157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976" name="https://copilot.microsoft.com/"/>
          <p:cNvSpPr txBox="1"/>
          <p:nvPr/>
        </p:nvSpPr>
        <p:spPr>
          <a:xfrm>
            <a:off x="6547089" y="321357"/>
            <a:ext cx="13748665" cy="157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56" sz="7800">
                <a:solidFill>
                  <a:srgbClr val="000000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https://copilot.microsoft.com/</a:t>
            </a:r>
          </a:p>
        </p:txBody>
      </p:sp>
      <p:grpSp>
        <p:nvGrpSpPr>
          <p:cNvPr id="979" name="Group"/>
          <p:cNvGrpSpPr/>
          <p:nvPr/>
        </p:nvGrpSpPr>
        <p:grpSpPr>
          <a:xfrm>
            <a:off x="582971" y="518541"/>
            <a:ext cx="5009549" cy="1182974"/>
            <a:chOff x="0" y="0"/>
            <a:chExt cx="5009547" cy="1182973"/>
          </a:xfrm>
        </p:grpSpPr>
        <p:pic>
          <p:nvPicPr>
            <p:cNvPr id="977" name="06.png" descr="06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43142"/>
              <a:ext cx="1032500" cy="896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8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0485" t="18262" r="5811" b="2446"/>
            <a:stretch>
              <a:fillRect/>
            </a:stretch>
          </p:blipFill>
          <p:spPr>
            <a:xfrm>
              <a:off x="1278357" y="0"/>
              <a:ext cx="3731191" cy="11829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82" name="pasted-movie.png"/>
          <p:cNvGrpSpPr/>
          <p:nvPr/>
        </p:nvGrpSpPr>
        <p:grpSpPr>
          <a:xfrm>
            <a:off x="590923" y="2783340"/>
            <a:ext cx="10658274" cy="11008511"/>
            <a:chOff x="0" y="0"/>
            <a:chExt cx="10658273" cy="11008510"/>
          </a:xfrm>
        </p:grpSpPr>
        <p:pic>
          <p:nvPicPr>
            <p:cNvPr id="981" name="pasted-movie.png" descr="pasted-movie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24298" b="0"/>
            <a:stretch>
              <a:fillRect/>
            </a:stretch>
          </p:blipFill>
          <p:spPr>
            <a:xfrm>
              <a:off x="215900" y="139700"/>
              <a:ext cx="10226474" cy="1044971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80" name="pasted-movie.png" descr="pasted-movie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0"/>
              <a:ext cx="10658275" cy="11008511"/>
            </a:xfrm>
            <a:prstGeom prst="rect">
              <a:avLst/>
            </a:prstGeom>
            <a:effectLst/>
          </p:spPr>
        </p:pic>
      </p:grpSp>
      <p:grpSp>
        <p:nvGrpSpPr>
          <p:cNvPr id="985" name="pasted-movie.png"/>
          <p:cNvGrpSpPr/>
          <p:nvPr/>
        </p:nvGrpSpPr>
        <p:grpSpPr>
          <a:xfrm>
            <a:off x="11772334" y="2804659"/>
            <a:ext cx="11689875" cy="10965872"/>
            <a:chOff x="0" y="0"/>
            <a:chExt cx="11689874" cy="10965870"/>
          </a:xfrm>
        </p:grpSpPr>
        <p:pic>
          <p:nvPicPr>
            <p:cNvPr id="984" name="pasted-movie.png" descr="pasted-movie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15900" y="139700"/>
              <a:ext cx="11258075" cy="1040707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83" name="pasted-movie.png" descr="pasted-movie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1689875" cy="10965871"/>
            </a:xfrm>
            <a:prstGeom prst="rect">
              <a:avLst/>
            </a:prstGeom>
            <a:effectLst/>
          </p:spPr>
        </p:pic>
      </p:grpSp>
      <p:sp>
        <p:nvSpPr>
          <p:cNvPr id="9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Rectangle"/>
          <p:cNvSpPr/>
          <p:nvPr/>
        </p:nvSpPr>
        <p:spPr>
          <a:xfrm>
            <a:off x="6867" y="-14367"/>
            <a:ext cx="24400074" cy="2248789"/>
          </a:xfrm>
          <a:prstGeom prst="rect">
            <a:avLst/>
          </a:prstGeom>
          <a:solidFill>
            <a:srgbClr val="F7F7F7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89" name="Freeform 38"/>
          <p:cNvSpPr/>
          <p:nvPr/>
        </p:nvSpPr>
        <p:spPr>
          <a:xfrm rot="16238401">
            <a:off x="21660606" y="1136744"/>
            <a:ext cx="1558234" cy="1332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990" name="Freeform 38"/>
          <p:cNvSpPr/>
          <p:nvPr/>
        </p:nvSpPr>
        <p:spPr>
          <a:xfrm rot="16238401">
            <a:off x="22677536" y="1752506"/>
            <a:ext cx="1459402" cy="157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grpSp>
        <p:nvGrpSpPr>
          <p:cNvPr id="993" name="Group"/>
          <p:cNvGrpSpPr/>
          <p:nvPr/>
        </p:nvGrpSpPr>
        <p:grpSpPr>
          <a:xfrm>
            <a:off x="582971" y="518541"/>
            <a:ext cx="5009549" cy="1182974"/>
            <a:chOff x="0" y="0"/>
            <a:chExt cx="5009547" cy="1182973"/>
          </a:xfrm>
        </p:grpSpPr>
        <p:pic>
          <p:nvPicPr>
            <p:cNvPr id="991" name="06.png" descr="06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43142"/>
              <a:ext cx="1032500" cy="896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92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0485" t="18262" r="5811" b="2446"/>
            <a:stretch>
              <a:fillRect/>
            </a:stretch>
          </p:blipFill>
          <p:spPr>
            <a:xfrm>
              <a:off x="1278357" y="0"/>
              <a:ext cx="3731191" cy="11829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94" name="TextBox 1"/>
          <p:cNvSpPr txBox="1"/>
          <p:nvPr/>
        </p:nvSpPr>
        <p:spPr>
          <a:xfrm>
            <a:off x="1819707" y="365807"/>
            <a:ext cx="21876563" cy="14884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defTabSz="914400">
              <a:lnSpc>
                <a:spcPct val="100000"/>
              </a:lnSpc>
              <a:defRPr spc="148" sz="7400">
                <a:solidFill>
                  <a:srgbClr val="000000"/>
                </a:solidFill>
                <a:latin typeface="+mn-lt"/>
                <a:ea typeface="+mn-ea"/>
                <a:cs typeface="+mn-cs"/>
                <a:sym typeface="Kanit Medium"/>
              </a:defRPr>
            </a:lvl1pPr>
          </a:lstStyle>
          <a:p>
            <a:pPr/>
            <a:r>
              <a:t>หัวข้อวิจัย + งานวิจัยที่เกี่ยวข้อง</a:t>
            </a:r>
          </a:p>
        </p:txBody>
      </p:sp>
      <p:grpSp>
        <p:nvGrpSpPr>
          <p:cNvPr id="997" name="pasted-movie.png"/>
          <p:cNvGrpSpPr/>
          <p:nvPr/>
        </p:nvGrpSpPr>
        <p:grpSpPr>
          <a:xfrm>
            <a:off x="5049542" y="2492561"/>
            <a:ext cx="12813679" cy="10993933"/>
            <a:chOff x="0" y="0"/>
            <a:chExt cx="12813677" cy="10993932"/>
          </a:xfrm>
        </p:grpSpPr>
        <p:pic>
          <p:nvPicPr>
            <p:cNvPr id="996" name="pasted-movie.png" descr="pasted-movi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15900" y="139700"/>
              <a:ext cx="12381878" cy="1043513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95" name="pasted-movie.png" descr="pasted-movie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2813678" cy="10993933"/>
            </a:xfrm>
            <a:prstGeom prst="rect">
              <a:avLst/>
            </a:prstGeom>
            <a:effectLst/>
          </p:spPr>
        </p:pic>
      </p:grpSp>
      <p:sp>
        <p:nvSpPr>
          <p:cNvPr id="99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4E798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0" name="05.png" descr="05.png"/>
          <p:cNvPicPr>
            <a:picLocks noChangeAspect="1"/>
          </p:cNvPicPr>
          <p:nvPr/>
        </p:nvPicPr>
        <p:blipFill>
          <a:blip r:embed="rId3">
            <a:extLst/>
          </a:blip>
          <a:srcRect l="17438" t="10456" r="17439" b="10458"/>
          <a:stretch>
            <a:fillRect/>
          </a:stretch>
        </p:blipFill>
        <p:spPr>
          <a:xfrm>
            <a:off x="1883049" y="3468609"/>
            <a:ext cx="3951685" cy="47990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4671" y="21600"/>
                </a:lnTo>
                <a:cubicBezTo>
                  <a:pt x="14606" y="21503"/>
                  <a:pt x="14653" y="21457"/>
                  <a:pt x="14823" y="21404"/>
                </a:cubicBezTo>
                <a:cubicBezTo>
                  <a:pt x="14937" y="21368"/>
                  <a:pt x="15062" y="21348"/>
                  <a:pt x="15187" y="21345"/>
                </a:cubicBezTo>
                <a:cubicBezTo>
                  <a:pt x="15537" y="21335"/>
                  <a:pt x="15870" y="21442"/>
                  <a:pt x="15919" y="21600"/>
                </a:cubicBez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001" name="Perplexity"/>
          <p:cNvSpPr txBox="1"/>
          <p:nvPr/>
        </p:nvSpPr>
        <p:spPr>
          <a:xfrm>
            <a:off x="6993645" y="3513564"/>
            <a:ext cx="14297026" cy="5863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l" defTabSz="914216">
              <a:lnSpc>
                <a:spcPct val="100000"/>
              </a:lnSpc>
              <a:defRPr b="1" spc="0" sz="35000">
                <a:solidFill>
                  <a:srgbClr val="FFFFFF"/>
                </a:solidFill>
                <a:latin typeface="+mj-lt"/>
                <a:ea typeface="+mj-ea"/>
                <a:cs typeface="+mj-cs"/>
                <a:sym typeface="TH Sarabun New"/>
              </a:defRPr>
            </a:lvl1pPr>
          </a:lstStyle>
          <a:p>
            <a:pPr/>
            <a:r>
              <a:t>Perplexity</a:t>
            </a:r>
          </a:p>
        </p:txBody>
      </p:sp>
      <p:sp>
        <p:nvSpPr>
          <p:cNvPr id="100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Rectangle"/>
          <p:cNvSpPr/>
          <p:nvPr/>
        </p:nvSpPr>
        <p:spPr>
          <a:xfrm>
            <a:off x="6867" y="-14367"/>
            <a:ext cx="24400074" cy="2248789"/>
          </a:xfrm>
          <a:prstGeom prst="rect">
            <a:avLst/>
          </a:prstGeom>
          <a:solidFill>
            <a:srgbClr val="20222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07" name="Freeform 38"/>
          <p:cNvSpPr/>
          <p:nvPr/>
        </p:nvSpPr>
        <p:spPr>
          <a:xfrm rot="16238401">
            <a:off x="21164100" y="516111"/>
            <a:ext cx="1558234" cy="1332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008" name="Freeform 38"/>
          <p:cNvSpPr/>
          <p:nvPr/>
        </p:nvSpPr>
        <p:spPr>
          <a:xfrm rot="16238401">
            <a:off x="22181030" y="1131872"/>
            <a:ext cx="1459402" cy="157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009" name="Search ข้อมูลแล้วเอา AI Chatbot มาช่วย search อีกครั้ง"/>
          <p:cNvSpPr txBox="1"/>
          <p:nvPr/>
        </p:nvSpPr>
        <p:spPr>
          <a:xfrm>
            <a:off x="6106010" y="685912"/>
            <a:ext cx="15315539" cy="993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>
              <a:defRPr spc="94" sz="47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Search ข้อมูลแล้วเอา AI Chatbot มาช่วย search อีกครั้ง</a:t>
            </a:r>
          </a:p>
        </p:txBody>
      </p:sp>
      <p:pic>
        <p:nvPicPr>
          <p:cNvPr id="101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2671" y="286393"/>
            <a:ext cx="5584643" cy="16472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13" name="pasted-movie.png"/>
          <p:cNvGrpSpPr/>
          <p:nvPr/>
        </p:nvGrpSpPr>
        <p:grpSpPr>
          <a:xfrm>
            <a:off x="2640594" y="2769318"/>
            <a:ext cx="17427301" cy="10603077"/>
            <a:chOff x="0" y="0"/>
            <a:chExt cx="17427300" cy="10603076"/>
          </a:xfrm>
        </p:grpSpPr>
        <p:pic>
          <p:nvPicPr>
            <p:cNvPr id="1012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15900" y="139700"/>
              <a:ext cx="16995501" cy="1004427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11" name="pasted-movie.png" descr="pasted-movie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7427301" cy="10603077"/>
            </a:xfrm>
            <a:prstGeom prst="rect">
              <a:avLst/>
            </a:prstGeom>
            <a:effectLst/>
          </p:spPr>
        </p:pic>
      </p:grpSp>
      <p:sp>
        <p:nvSpPr>
          <p:cNvPr id="10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Rectangle"/>
          <p:cNvSpPr/>
          <p:nvPr/>
        </p:nvSpPr>
        <p:spPr>
          <a:xfrm>
            <a:off x="6867" y="-14367"/>
            <a:ext cx="24400074" cy="2248789"/>
          </a:xfrm>
          <a:prstGeom prst="rect">
            <a:avLst/>
          </a:prstGeom>
          <a:solidFill>
            <a:srgbClr val="20222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17" name="Freeform 38"/>
          <p:cNvSpPr/>
          <p:nvPr/>
        </p:nvSpPr>
        <p:spPr>
          <a:xfrm rot="16238401">
            <a:off x="21164100" y="516111"/>
            <a:ext cx="1558234" cy="1332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018" name="Freeform 38"/>
          <p:cNvSpPr/>
          <p:nvPr/>
        </p:nvSpPr>
        <p:spPr>
          <a:xfrm rot="16238401">
            <a:off x="22181030" y="1131872"/>
            <a:ext cx="1459402" cy="157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019" name="ลักษณะการตอบพยามทำเป็น bullets"/>
          <p:cNvSpPr txBox="1"/>
          <p:nvPr/>
        </p:nvSpPr>
        <p:spPr>
          <a:xfrm>
            <a:off x="6521634" y="397557"/>
            <a:ext cx="13577825" cy="1424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40" sz="70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ลักษณะการตอบพยามทำเป็น bullets</a:t>
            </a:r>
          </a:p>
        </p:txBody>
      </p:sp>
      <p:pic>
        <p:nvPicPr>
          <p:cNvPr id="102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2671" y="286393"/>
            <a:ext cx="5584643" cy="16472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23" name="pasted-movie.png"/>
          <p:cNvGrpSpPr/>
          <p:nvPr/>
        </p:nvGrpSpPr>
        <p:grpSpPr>
          <a:xfrm>
            <a:off x="1023556" y="2601115"/>
            <a:ext cx="10476121" cy="11006562"/>
            <a:chOff x="0" y="0"/>
            <a:chExt cx="10476119" cy="11006561"/>
          </a:xfrm>
        </p:grpSpPr>
        <p:pic>
          <p:nvPicPr>
            <p:cNvPr id="1022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15900" y="139700"/>
              <a:ext cx="10044320" cy="1044776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21" name="pasted-movie.png" descr="pasted-movie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0476120" cy="11006562"/>
            </a:xfrm>
            <a:prstGeom prst="rect">
              <a:avLst/>
            </a:prstGeom>
            <a:effectLst/>
          </p:spPr>
        </p:pic>
      </p:grpSp>
      <p:grpSp>
        <p:nvGrpSpPr>
          <p:cNvPr id="1026" name="pasted-movie.png"/>
          <p:cNvGrpSpPr/>
          <p:nvPr/>
        </p:nvGrpSpPr>
        <p:grpSpPr>
          <a:xfrm>
            <a:off x="13202454" y="2399903"/>
            <a:ext cx="9390953" cy="11408985"/>
            <a:chOff x="0" y="0"/>
            <a:chExt cx="9390952" cy="11408984"/>
          </a:xfrm>
        </p:grpSpPr>
        <p:pic>
          <p:nvPicPr>
            <p:cNvPr id="1025" name="pasted-movie.png" descr="pasted-movi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15900" y="139700"/>
              <a:ext cx="8959153" cy="1085018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24" name="pasted-movie.png" descr="pasted-movie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9390953" cy="11408985"/>
            </a:xfrm>
            <a:prstGeom prst="rect">
              <a:avLst/>
            </a:prstGeom>
            <a:effectLst/>
          </p:spPr>
        </p:pic>
      </p:grpSp>
      <p:sp>
        <p:nvSpPr>
          <p:cNvPr id="10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"/>
          <p:cNvSpPr/>
          <p:nvPr/>
        </p:nvSpPr>
        <p:spPr>
          <a:xfrm>
            <a:off x="6867" y="-14367"/>
            <a:ext cx="24400074" cy="2248789"/>
          </a:xfrm>
          <a:prstGeom prst="rect">
            <a:avLst/>
          </a:prstGeom>
          <a:solidFill>
            <a:srgbClr val="20222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30" name="Freeform 38"/>
          <p:cNvSpPr/>
          <p:nvPr/>
        </p:nvSpPr>
        <p:spPr>
          <a:xfrm rot="16238401">
            <a:off x="21164100" y="516111"/>
            <a:ext cx="1558234" cy="1332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031" name="Freeform 38"/>
          <p:cNvSpPr/>
          <p:nvPr/>
        </p:nvSpPr>
        <p:spPr>
          <a:xfrm rot="16238401">
            <a:off x="22181030" y="1131872"/>
            <a:ext cx="1459402" cy="157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pic>
        <p:nvPicPr>
          <p:cNvPr id="103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2671" y="286393"/>
            <a:ext cx="5584643" cy="1647270"/>
          </a:xfrm>
          <a:prstGeom prst="rect">
            <a:avLst/>
          </a:prstGeom>
          <a:ln w="12700">
            <a:miter lim="400000"/>
          </a:ln>
        </p:spPr>
      </p:pic>
      <p:sp>
        <p:nvSpPr>
          <p:cNvPr id="1033" name="TextBox 1"/>
          <p:cNvSpPr txBox="1"/>
          <p:nvPr/>
        </p:nvSpPr>
        <p:spPr>
          <a:xfrm>
            <a:off x="1819707" y="365807"/>
            <a:ext cx="21876563" cy="14884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defTabSz="914400">
              <a:lnSpc>
                <a:spcPct val="100000"/>
              </a:lnSpc>
              <a:defRPr spc="148" sz="7400">
                <a:solidFill>
                  <a:srgbClr val="FFFFFF"/>
                </a:solidFill>
                <a:latin typeface="+mn-lt"/>
                <a:ea typeface="+mn-ea"/>
                <a:cs typeface="+mn-cs"/>
                <a:sym typeface="Kanit Medium"/>
              </a:defRPr>
            </a:lvl1pPr>
          </a:lstStyle>
          <a:p>
            <a:pPr/>
            <a:r>
              <a:t>หัวข้อวิจัย + งานวิจัยที่เกี่ยวข้อง</a:t>
            </a:r>
          </a:p>
        </p:txBody>
      </p:sp>
      <p:grpSp>
        <p:nvGrpSpPr>
          <p:cNvPr id="1036" name="pasted-movie.png"/>
          <p:cNvGrpSpPr/>
          <p:nvPr/>
        </p:nvGrpSpPr>
        <p:grpSpPr>
          <a:xfrm>
            <a:off x="4851629" y="2241808"/>
            <a:ext cx="13550901" cy="11684001"/>
            <a:chOff x="0" y="0"/>
            <a:chExt cx="13550900" cy="11684000"/>
          </a:xfrm>
        </p:grpSpPr>
        <p:pic>
          <p:nvPicPr>
            <p:cNvPr id="1035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15900" y="139700"/>
              <a:ext cx="13119100" cy="111252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34" name="pasted-movie.png" descr="pasted-movie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3550900" cy="11684000"/>
            </a:xfrm>
            <a:prstGeom prst="rect">
              <a:avLst/>
            </a:prstGeom>
            <a:effectLst/>
          </p:spPr>
        </p:pic>
      </p:grpSp>
      <p:sp>
        <p:nvSpPr>
          <p:cNvPr id="10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Rectangle"/>
          <p:cNvSpPr/>
          <p:nvPr/>
        </p:nvSpPr>
        <p:spPr>
          <a:xfrm>
            <a:off x="-2432" y="4447278"/>
            <a:ext cx="24376164" cy="3774325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40" name="TextBox 1"/>
          <p:cNvSpPr txBox="1"/>
          <p:nvPr/>
        </p:nvSpPr>
        <p:spPr>
          <a:xfrm>
            <a:off x="0" y="4866320"/>
            <a:ext cx="24371299" cy="29362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defTabSz="914400">
              <a:lnSpc>
                <a:spcPct val="100000"/>
              </a:lnSpc>
              <a:defRPr spc="-150" sz="150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บทนำ</a:t>
            </a:r>
          </a:p>
        </p:txBody>
      </p:sp>
      <p:sp>
        <p:nvSpPr>
          <p:cNvPr id="1041" name="Freeform 38"/>
          <p:cNvSpPr/>
          <p:nvPr/>
        </p:nvSpPr>
        <p:spPr>
          <a:xfrm rot="16238401">
            <a:off x="20819684" y="1567514"/>
            <a:ext cx="1461871" cy="1573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042" name="Freeform 38"/>
          <p:cNvSpPr/>
          <p:nvPr/>
        </p:nvSpPr>
        <p:spPr>
          <a:xfrm rot="16238401">
            <a:off x="21569785" y="2447140"/>
            <a:ext cx="1552237" cy="14763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8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3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043" name="Freeform 38"/>
          <p:cNvSpPr/>
          <p:nvPr/>
        </p:nvSpPr>
        <p:spPr>
          <a:xfrm rot="16238401">
            <a:off x="22181326" y="1223375"/>
            <a:ext cx="1552237" cy="14763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8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3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rgbClr val="426EA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044" name="Freeform 2"/>
          <p:cNvSpPr/>
          <p:nvPr/>
        </p:nvSpPr>
        <p:spPr>
          <a:xfrm>
            <a:off x="401087" y="11072388"/>
            <a:ext cx="2023987" cy="2126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137" y="7529"/>
                </a:moveTo>
                <a:lnTo>
                  <a:pt x="18137" y="7529"/>
                </a:lnTo>
                <a:lnTo>
                  <a:pt x="18137" y="7531"/>
                </a:lnTo>
                <a:close/>
                <a:moveTo>
                  <a:pt x="17337" y="7527"/>
                </a:moveTo>
                <a:lnTo>
                  <a:pt x="17337" y="7529"/>
                </a:lnTo>
                <a:lnTo>
                  <a:pt x="17337" y="7527"/>
                </a:lnTo>
                <a:close/>
                <a:moveTo>
                  <a:pt x="9363" y="6196"/>
                </a:moveTo>
                <a:lnTo>
                  <a:pt x="8925" y="7350"/>
                </a:lnTo>
                <a:cubicBezTo>
                  <a:pt x="7507" y="10329"/>
                  <a:pt x="4512" y="11708"/>
                  <a:pt x="2399" y="12330"/>
                </a:cubicBezTo>
                <a:lnTo>
                  <a:pt x="2011" y="12433"/>
                </a:lnTo>
                <a:lnTo>
                  <a:pt x="2331" y="12518"/>
                </a:lnTo>
                <a:cubicBezTo>
                  <a:pt x="4448" y="13126"/>
                  <a:pt x="7515" y="14501"/>
                  <a:pt x="8957" y="17528"/>
                </a:cubicBezTo>
                <a:lnTo>
                  <a:pt x="9360" y="18591"/>
                </a:lnTo>
                <a:lnTo>
                  <a:pt x="9644" y="17811"/>
                </a:lnTo>
                <a:cubicBezTo>
                  <a:pt x="11003" y="14633"/>
                  <a:pt x="14120" y="13186"/>
                  <a:pt x="16299" y="12545"/>
                </a:cubicBezTo>
                <a:lnTo>
                  <a:pt x="16718" y="12433"/>
                </a:lnTo>
                <a:lnTo>
                  <a:pt x="16329" y="12330"/>
                </a:lnTo>
                <a:cubicBezTo>
                  <a:pt x="13969" y="11635"/>
                  <a:pt x="10507" y="9995"/>
                  <a:pt x="9372" y="6234"/>
                </a:cubicBezTo>
                <a:close/>
                <a:moveTo>
                  <a:pt x="9000" y="3276"/>
                </a:moveTo>
                <a:lnTo>
                  <a:pt x="9414" y="3285"/>
                </a:lnTo>
                <a:lnTo>
                  <a:pt x="9726" y="3279"/>
                </a:lnTo>
                <a:lnTo>
                  <a:pt x="9725" y="3292"/>
                </a:lnTo>
                <a:lnTo>
                  <a:pt x="9809" y="3294"/>
                </a:lnTo>
                <a:cubicBezTo>
                  <a:pt x="9726" y="6588"/>
                  <a:pt x="11185" y="9056"/>
                  <a:pt x="14142" y="10631"/>
                </a:cubicBezTo>
                <a:cubicBezTo>
                  <a:pt x="16389" y="11828"/>
                  <a:pt x="18703" y="12038"/>
                  <a:pt x="18726" y="12040"/>
                </a:cubicBezTo>
                <a:lnTo>
                  <a:pt x="18676" y="12586"/>
                </a:lnTo>
                <a:lnTo>
                  <a:pt x="18699" y="12834"/>
                </a:lnTo>
                <a:cubicBezTo>
                  <a:pt x="18675" y="12834"/>
                  <a:pt x="16361" y="13048"/>
                  <a:pt x="14114" y="14243"/>
                </a:cubicBezTo>
                <a:cubicBezTo>
                  <a:pt x="11155" y="15818"/>
                  <a:pt x="9698" y="18288"/>
                  <a:pt x="9782" y="21580"/>
                </a:cubicBezTo>
                <a:lnTo>
                  <a:pt x="9758" y="21581"/>
                </a:lnTo>
                <a:lnTo>
                  <a:pt x="9758" y="21600"/>
                </a:lnTo>
                <a:lnTo>
                  <a:pt x="9365" y="21590"/>
                </a:lnTo>
                <a:lnTo>
                  <a:pt x="8972" y="21600"/>
                </a:lnTo>
                <a:lnTo>
                  <a:pt x="8970" y="21600"/>
                </a:lnTo>
                <a:lnTo>
                  <a:pt x="8971" y="21581"/>
                </a:lnTo>
                <a:lnTo>
                  <a:pt x="8949" y="21580"/>
                </a:lnTo>
                <a:cubicBezTo>
                  <a:pt x="9033" y="18286"/>
                  <a:pt x="7574" y="15818"/>
                  <a:pt x="4617" y="14243"/>
                </a:cubicBezTo>
                <a:cubicBezTo>
                  <a:pt x="2370" y="13048"/>
                  <a:pt x="53" y="12836"/>
                  <a:pt x="30" y="12834"/>
                </a:cubicBezTo>
                <a:lnTo>
                  <a:pt x="52" y="12600"/>
                </a:lnTo>
                <a:lnTo>
                  <a:pt x="0" y="12043"/>
                </a:lnTo>
                <a:cubicBezTo>
                  <a:pt x="23" y="12043"/>
                  <a:pt x="2337" y="11828"/>
                  <a:pt x="4584" y="10633"/>
                </a:cubicBezTo>
                <a:cubicBezTo>
                  <a:pt x="7544" y="9058"/>
                  <a:pt x="9000" y="6588"/>
                  <a:pt x="8917" y="3296"/>
                </a:cubicBezTo>
                <a:lnTo>
                  <a:pt x="9001" y="3294"/>
                </a:lnTo>
                <a:close/>
                <a:moveTo>
                  <a:pt x="17737" y="1828"/>
                </a:moveTo>
                <a:lnTo>
                  <a:pt x="17712" y="1895"/>
                </a:lnTo>
                <a:cubicBezTo>
                  <a:pt x="17440" y="2415"/>
                  <a:pt x="17054" y="2828"/>
                  <a:pt x="16619" y="3151"/>
                </a:cubicBezTo>
                <a:lnTo>
                  <a:pt x="15436" y="3764"/>
                </a:lnTo>
                <a:lnTo>
                  <a:pt x="16630" y="4383"/>
                </a:lnTo>
                <a:cubicBezTo>
                  <a:pt x="16956" y="4625"/>
                  <a:pt x="17255" y="4918"/>
                  <a:pt x="17499" y="5268"/>
                </a:cubicBezTo>
                <a:lnTo>
                  <a:pt x="17733" y="5682"/>
                </a:lnTo>
                <a:lnTo>
                  <a:pt x="17750" y="5636"/>
                </a:lnTo>
                <a:cubicBezTo>
                  <a:pt x="18159" y="4857"/>
                  <a:pt x="18823" y="4317"/>
                  <a:pt x="19524" y="3960"/>
                </a:cubicBezTo>
                <a:lnTo>
                  <a:pt x="20014" y="3753"/>
                </a:lnTo>
                <a:lnTo>
                  <a:pt x="19535" y="3569"/>
                </a:lnTo>
                <a:cubicBezTo>
                  <a:pt x="18835" y="3212"/>
                  <a:pt x="18170" y="2672"/>
                  <a:pt x="17761" y="1893"/>
                </a:cubicBezTo>
                <a:close/>
                <a:moveTo>
                  <a:pt x="17348" y="0"/>
                </a:moveTo>
                <a:lnTo>
                  <a:pt x="17787" y="10"/>
                </a:lnTo>
                <a:lnTo>
                  <a:pt x="18125" y="2"/>
                </a:lnTo>
                <a:lnTo>
                  <a:pt x="18124" y="17"/>
                </a:lnTo>
                <a:lnTo>
                  <a:pt x="18158" y="18"/>
                </a:lnTo>
                <a:cubicBezTo>
                  <a:pt x="18081" y="3029"/>
                  <a:pt x="21457" y="3360"/>
                  <a:pt x="21600" y="3374"/>
                </a:cubicBezTo>
                <a:lnTo>
                  <a:pt x="21558" y="3826"/>
                </a:lnTo>
                <a:lnTo>
                  <a:pt x="21588" y="4153"/>
                </a:lnTo>
                <a:cubicBezTo>
                  <a:pt x="21445" y="4167"/>
                  <a:pt x="18070" y="4500"/>
                  <a:pt x="18146" y="7509"/>
                </a:cubicBezTo>
                <a:lnTo>
                  <a:pt x="18135" y="7510"/>
                </a:lnTo>
                <a:lnTo>
                  <a:pt x="18137" y="7529"/>
                </a:lnTo>
                <a:lnTo>
                  <a:pt x="17686" y="7519"/>
                </a:lnTo>
                <a:lnTo>
                  <a:pt x="17337" y="7527"/>
                </a:lnTo>
                <a:lnTo>
                  <a:pt x="17339" y="7512"/>
                </a:lnTo>
                <a:lnTo>
                  <a:pt x="17328" y="7512"/>
                </a:lnTo>
                <a:cubicBezTo>
                  <a:pt x="17404" y="4500"/>
                  <a:pt x="14029" y="4169"/>
                  <a:pt x="13885" y="4156"/>
                </a:cubicBezTo>
                <a:lnTo>
                  <a:pt x="13916" y="3828"/>
                </a:lnTo>
                <a:lnTo>
                  <a:pt x="13874" y="3376"/>
                </a:lnTo>
                <a:cubicBezTo>
                  <a:pt x="14017" y="3362"/>
                  <a:pt x="17392" y="3029"/>
                  <a:pt x="17316" y="20"/>
                </a:cubicBezTo>
                <a:lnTo>
                  <a:pt x="17350" y="19"/>
                </a:lnTo>
                <a:close/>
              </a:path>
            </a:pathLst>
          </a:custGeom>
          <a:solidFill>
            <a:srgbClr val="DD8493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0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Rectangle"/>
          <p:cNvSpPr/>
          <p:nvPr/>
        </p:nvSpPr>
        <p:spPr>
          <a:xfrm>
            <a:off x="6867" y="-14367"/>
            <a:ext cx="24400074" cy="2248789"/>
          </a:xfrm>
          <a:prstGeom prst="rect">
            <a:avLst/>
          </a:prstGeom>
          <a:solidFill>
            <a:srgbClr val="171717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48" name="Freeform 38"/>
          <p:cNvSpPr/>
          <p:nvPr/>
        </p:nvSpPr>
        <p:spPr>
          <a:xfrm rot="16238401">
            <a:off x="21164100" y="516111"/>
            <a:ext cx="1558234" cy="1332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049" name="Freeform 38"/>
          <p:cNvSpPr/>
          <p:nvPr/>
        </p:nvSpPr>
        <p:spPr>
          <a:xfrm rot="16238401">
            <a:off x="22181030" y="1131872"/>
            <a:ext cx="1459402" cy="157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050" name="บทนำ"/>
          <p:cNvSpPr txBox="1"/>
          <p:nvPr/>
        </p:nvSpPr>
        <p:spPr>
          <a:xfrm>
            <a:off x="6883605" y="226107"/>
            <a:ext cx="2727148" cy="176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76" sz="88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บทนำ</a:t>
            </a:r>
          </a:p>
        </p:txBody>
      </p:sp>
      <p:grpSp>
        <p:nvGrpSpPr>
          <p:cNvPr id="1053" name="Group"/>
          <p:cNvGrpSpPr/>
          <p:nvPr/>
        </p:nvGrpSpPr>
        <p:grpSpPr>
          <a:xfrm>
            <a:off x="918626" y="527241"/>
            <a:ext cx="5834350" cy="1310581"/>
            <a:chOff x="0" y="0"/>
            <a:chExt cx="5834348" cy="1310579"/>
          </a:xfrm>
        </p:grpSpPr>
        <p:pic>
          <p:nvPicPr>
            <p:cNvPr id="1051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15275" b="0"/>
            <a:stretch>
              <a:fillRect/>
            </a:stretch>
          </p:blipFill>
          <p:spPr>
            <a:xfrm>
              <a:off x="0" y="0"/>
              <a:ext cx="4489826" cy="131058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052" name="TextBox 1"/>
            <p:cNvSpPr txBox="1"/>
            <p:nvPr/>
          </p:nvSpPr>
          <p:spPr>
            <a:xfrm>
              <a:off x="3787106" y="60815"/>
              <a:ext cx="2047243" cy="1043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b">
              <a:spAutoFit/>
            </a:bodyPr>
            <a:lstStyle>
              <a:lvl1pPr algn="ctr" defTabSz="914400">
                <a:lnSpc>
                  <a:spcPct val="100000"/>
                </a:lnSpc>
                <a:defRPr spc="100" sz="5000">
                  <a:latin typeface="+mn-lt"/>
                  <a:ea typeface="+mn-ea"/>
                  <a:cs typeface="+mn-cs"/>
                  <a:sym typeface="Kanit Medium"/>
                </a:defRPr>
              </a:lvl1pPr>
            </a:lstStyle>
            <a:p>
              <a:pPr/>
              <a:r>
                <a:t>4o</a:t>
              </a:r>
            </a:p>
          </p:txBody>
        </p:sp>
      </p:grpSp>
      <p:grpSp>
        <p:nvGrpSpPr>
          <p:cNvPr id="1056" name="pasted-movie.png"/>
          <p:cNvGrpSpPr/>
          <p:nvPr/>
        </p:nvGrpSpPr>
        <p:grpSpPr>
          <a:xfrm>
            <a:off x="282991" y="4130051"/>
            <a:ext cx="11409402" cy="7718106"/>
            <a:chOff x="0" y="0"/>
            <a:chExt cx="11409401" cy="7718105"/>
          </a:xfrm>
        </p:grpSpPr>
        <p:pic>
          <p:nvPicPr>
            <p:cNvPr id="1055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15900" y="139700"/>
              <a:ext cx="10977602" cy="715930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54" name="pasted-movie.png" descr="pasted-movie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1409402" cy="7718106"/>
            </a:xfrm>
            <a:prstGeom prst="rect">
              <a:avLst/>
            </a:prstGeom>
            <a:effectLst/>
          </p:spPr>
        </p:pic>
      </p:grpSp>
      <p:grpSp>
        <p:nvGrpSpPr>
          <p:cNvPr id="1059" name="pasted-movie.png"/>
          <p:cNvGrpSpPr/>
          <p:nvPr/>
        </p:nvGrpSpPr>
        <p:grpSpPr>
          <a:xfrm>
            <a:off x="11984690" y="4510425"/>
            <a:ext cx="11982641" cy="6957357"/>
            <a:chOff x="0" y="0"/>
            <a:chExt cx="11982639" cy="6957356"/>
          </a:xfrm>
        </p:grpSpPr>
        <p:pic>
          <p:nvPicPr>
            <p:cNvPr id="1058" name="pasted-movie.png" descr="pasted-movi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15900" y="139700"/>
              <a:ext cx="11550840" cy="639855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57" name="pasted-movie.png" descr="pasted-movie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1982640" cy="6957357"/>
            </a:xfrm>
            <a:prstGeom prst="rect">
              <a:avLst/>
            </a:prstGeom>
            <a:effectLst/>
          </p:spPr>
        </p:pic>
      </p:grpSp>
      <p:sp>
        <p:nvSpPr>
          <p:cNvPr id="10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E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Oval 99"/>
          <p:cNvSpPr/>
          <p:nvPr/>
        </p:nvSpPr>
        <p:spPr>
          <a:xfrm>
            <a:off x="-1128577" y="-1026233"/>
            <a:ext cx="3666090" cy="3666090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defRPr spc="0" sz="1800">
                <a:solidFill>
                  <a:srgbClr val="FFFFFF"/>
                </a:solidFill>
              </a:defRPr>
            </a:pPr>
          </a:p>
        </p:txBody>
      </p:sp>
      <p:sp>
        <p:nvSpPr>
          <p:cNvPr id="202" name="TextBox 1"/>
          <p:cNvSpPr txBox="1"/>
          <p:nvPr/>
        </p:nvSpPr>
        <p:spPr>
          <a:xfrm>
            <a:off x="2552445" y="44680"/>
            <a:ext cx="19266410" cy="2720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defTabSz="914400">
              <a:lnSpc>
                <a:spcPct val="100000"/>
              </a:lnSpc>
              <a:defRPr spc="276" sz="13800">
                <a:solidFill>
                  <a:srgbClr val="000000"/>
                </a:solidFill>
                <a:latin typeface="+mn-lt"/>
                <a:ea typeface="+mn-ea"/>
                <a:cs typeface="+mn-cs"/>
                <a:sym typeface="Kanit Medium"/>
              </a:defRPr>
            </a:lvl1pPr>
          </a:lstStyle>
          <a:p>
            <a:pPr/>
            <a:r>
              <a:t>Generative AI Tools</a:t>
            </a:r>
          </a:p>
        </p:txBody>
      </p:sp>
      <p:grpSp>
        <p:nvGrpSpPr>
          <p:cNvPr id="211" name="Group"/>
          <p:cNvGrpSpPr/>
          <p:nvPr/>
        </p:nvGrpSpPr>
        <p:grpSpPr>
          <a:xfrm>
            <a:off x="1528763" y="8392065"/>
            <a:ext cx="6324846" cy="4515245"/>
            <a:chOff x="0" y="0"/>
            <a:chExt cx="6324844" cy="4515244"/>
          </a:xfrm>
        </p:grpSpPr>
        <p:grpSp>
          <p:nvGrpSpPr>
            <p:cNvPr id="207" name="Group 63"/>
            <p:cNvGrpSpPr/>
            <p:nvPr/>
          </p:nvGrpSpPr>
          <p:grpSpPr>
            <a:xfrm>
              <a:off x="0" y="824809"/>
              <a:ext cx="6324846" cy="3690436"/>
              <a:chOff x="0" y="0"/>
              <a:chExt cx="6324844" cy="3690435"/>
            </a:xfrm>
          </p:grpSpPr>
          <p:sp>
            <p:nvSpPr>
              <p:cNvPr id="203" name="Freeform 64"/>
              <p:cNvSpPr/>
              <p:nvPr/>
            </p:nvSpPr>
            <p:spPr>
              <a:xfrm>
                <a:off x="0" y="0"/>
                <a:ext cx="6324846" cy="36904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0986" y="0"/>
                    </a:moveTo>
                    <a:lnTo>
                      <a:pt x="614" y="0"/>
                    </a:lnTo>
                    <a:cubicBezTo>
                      <a:pt x="276" y="0"/>
                      <a:pt x="0" y="452"/>
                      <a:pt x="0" y="1003"/>
                    </a:cubicBezTo>
                    <a:lnTo>
                      <a:pt x="0" y="20597"/>
                    </a:lnTo>
                    <a:cubicBezTo>
                      <a:pt x="0" y="21152"/>
                      <a:pt x="276" y="21600"/>
                      <a:pt x="614" y="21600"/>
                    </a:cubicBezTo>
                    <a:lnTo>
                      <a:pt x="20984" y="21600"/>
                    </a:lnTo>
                    <a:cubicBezTo>
                      <a:pt x="21324" y="21600"/>
                      <a:pt x="21598" y="21148"/>
                      <a:pt x="21598" y="20597"/>
                    </a:cubicBezTo>
                    <a:lnTo>
                      <a:pt x="21598" y="1003"/>
                    </a:lnTo>
                    <a:cubicBezTo>
                      <a:pt x="21600" y="452"/>
                      <a:pt x="21326" y="0"/>
                      <a:pt x="20986" y="0"/>
                    </a:cubicBezTo>
                    <a:close/>
                    <a:moveTo>
                      <a:pt x="21498" y="20597"/>
                    </a:moveTo>
                    <a:cubicBezTo>
                      <a:pt x="21498" y="21059"/>
                      <a:pt x="21269" y="21434"/>
                      <a:pt x="20986" y="21434"/>
                    </a:cubicBezTo>
                    <a:lnTo>
                      <a:pt x="614" y="21434"/>
                    </a:lnTo>
                    <a:cubicBezTo>
                      <a:pt x="331" y="21437"/>
                      <a:pt x="102" y="21062"/>
                      <a:pt x="102" y="20597"/>
                    </a:cubicBezTo>
                    <a:lnTo>
                      <a:pt x="102" y="1003"/>
                    </a:lnTo>
                    <a:cubicBezTo>
                      <a:pt x="102" y="541"/>
                      <a:pt x="331" y="166"/>
                      <a:pt x="614" y="166"/>
                    </a:cubicBezTo>
                    <a:lnTo>
                      <a:pt x="20984" y="166"/>
                    </a:lnTo>
                    <a:cubicBezTo>
                      <a:pt x="21267" y="166"/>
                      <a:pt x="21496" y="541"/>
                      <a:pt x="21496" y="1003"/>
                    </a:cubicBezTo>
                    <a:lnTo>
                      <a:pt x="21496" y="20597"/>
                    </a:lnTo>
                    <a:lnTo>
                      <a:pt x="21498" y="20597"/>
                    </a:lnTo>
                    <a:close/>
                  </a:path>
                </a:pathLst>
              </a:custGeom>
              <a:solidFill>
                <a:srgbClr val="42DF9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lnSpc>
                    <a:spcPct val="100000"/>
                  </a:lnSpc>
                  <a:defRPr spc="0" sz="1800">
                    <a:solidFill>
                      <a:srgbClr val="131B29"/>
                    </a:solidFill>
                  </a:defRPr>
                </a:pPr>
              </a:p>
            </p:txBody>
          </p:sp>
          <p:sp>
            <p:nvSpPr>
              <p:cNvPr id="204" name="Freeform 65"/>
              <p:cNvSpPr/>
              <p:nvPr/>
            </p:nvSpPr>
            <p:spPr>
              <a:xfrm>
                <a:off x="189456" y="143570"/>
                <a:ext cx="140484" cy="140455"/>
              </a:xfrm>
              <a:prstGeom prst="ellipse">
                <a:avLst/>
              </a:prstGeom>
              <a:solidFill>
                <a:srgbClr val="42DF9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lnSpc>
                    <a:spcPct val="100000"/>
                  </a:lnSpc>
                  <a:defRPr spc="0" sz="1800">
                    <a:solidFill>
                      <a:srgbClr val="131B29"/>
                    </a:solidFill>
                  </a:defRPr>
                </a:pPr>
              </a:p>
            </p:txBody>
          </p:sp>
          <p:sp>
            <p:nvSpPr>
              <p:cNvPr id="205" name="Freeform 66"/>
              <p:cNvSpPr/>
              <p:nvPr/>
            </p:nvSpPr>
            <p:spPr>
              <a:xfrm>
                <a:off x="413711" y="143570"/>
                <a:ext cx="140484" cy="140455"/>
              </a:xfrm>
              <a:prstGeom prst="ellipse">
                <a:avLst/>
              </a:prstGeom>
              <a:solidFill>
                <a:srgbClr val="42DF9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lnSpc>
                    <a:spcPct val="100000"/>
                  </a:lnSpc>
                  <a:defRPr spc="0" sz="1800">
                    <a:solidFill>
                      <a:srgbClr val="131B29"/>
                    </a:solidFill>
                  </a:defRPr>
                </a:pPr>
              </a:p>
            </p:txBody>
          </p:sp>
          <p:sp>
            <p:nvSpPr>
              <p:cNvPr id="206" name="Freeform 67"/>
              <p:cNvSpPr/>
              <p:nvPr/>
            </p:nvSpPr>
            <p:spPr>
              <a:xfrm>
                <a:off x="637967" y="143570"/>
                <a:ext cx="140484" cy="140455"/>
              </a:xfrm>
              <a:prstGeom prst="ellipse">
                <a:avLst/>
              </a:prstGeom>
              <a:solidFill>
                <a:srgbClr val="42DF9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lnSpc>
                    <a:spcPct val="100000"/>
                  </a:lnSpc>
                  <a:defRPr spc="0" sz="1800">
                    <a:solidFill>
                      <a:srgbClr val="131B29"/>
                    </a:solidFill>
                  </a:defRPr>
                </a:pPr>
              </a:p>
            </p:txBody>
          </p:sp>
        </p:grpSp>
        <p:sp>
          <p:nvSpPr>
            <p:cNvPr id="208" name="TextBox 78"/>
            <p:cNvSpPr txBox="1"/>
            <p:nvPr/>
          </p:nvSpPr>
          <p:spPr>
            <a:xfrm>
              <a:off x="231351" y="2696809"/>
              <a:ext cx="5394961" cy="14198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marL="260684" indent="-260684" algn="l" defTabSz="914400">
                <a:lnSpc>
                  <a:spcPct val="80000"/>
                </a:lnSpc>
                <a:spcBef>
                  <a:spcPts val="1200"/>
                </a:spcBef>
                <a:buSzPct val="161000"/>
                <a:buChar char="•"/>
                <a:defRPr spc="0" sz="2600">
                  <a:solidFill>
                    <a:srgbClr val="131B29"/>
                  </a:solidFill>
                </a:defRPr>
              </a:pPr>
              <a:r>
                <a:t>Reference</a:t>
              </a:r>
            </a:p>
            <a:p>
              <a:pPr marL="260684" indent="-260684" algn="l" defTabSz="914400">
                <a:lnSpc>
                  <a:spcPct val="80000"/>
                </a:lnSpc>
                <a:spcBef>
                  <a:spcPts val="1200"/>
                </a:spcBef>
                <a:buSzPct val="161000"/>
                <a:buChar char="•"/>
                <a:defRPr spc="0" sz="2600">
                  <a:solidFill>
                    <a:srgbClr val="131B29"/>
                  </a:solidFill>
                </a:defRPr>
              </a:pPr>
              <a:r>
                <a:t>Research Topics</a:t>
              </a:r>
            </a:p>
            <a:p>
              <a:pPr marL="260684" indent="-260684" algn="l" defTabSz="914400">
                <a:lnSpc>
                  <a:spcPct val="80000"/>
                </a:lnSpc>
                <a:spcBef>
                  <a:spcPts val="1200"/>
                </a:spcBef>
                <a:buSzPct val="161000"/>
                <a:buChar char="•"/>
                <a:defRPr spc="0" sz="2600">
                  <a:solidFill>
                    <a:srgbClr val="131B29"/>
                  </a:solidFill>
                </a:defRPr>
              </a:pPr>
              <a:r>
                <a:t>Related Research</a:t>
              </a:r>
            </a:p>
          </p:txBody>
        </p:sp>
        <p:pic>
          <p:nvPicPr>
            <p:cNvPr id="209" name="06.png" descr="06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186674" y="0"/>
              <a:ext cx="1679576" cy="14588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0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39391" y="1305114"/>
              <a:ext cx="3790123" cy="96540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</p:grpSp>
      <p:grpSp>
        <p:nvGrpSpPr>
          <p:cNvPr id="220" name="Group"/>
          <p:cNvGrpSpPr/>
          <p:nvPr/>
        </p:nvGrpSpPr>
        <p:grpSpPr>
          <a:xfrm>
            <a:off x="9023228" y="3528626"/>
            <a:ext cx="6324846" cy="4421369"/>
            <a:chOff x="0" y="0"/>
            <a:chExt cx="6324844" cy="4421368"/>
          </a:xfrm>
        </p:grpSpPr>
        <p:grpSp>
          <p:nvGrpSpPr>
            <p:cNvPr id="216" name="Group 54"/>
            <p:cNvGrpSpPr/>
            <p:nvPr/>
          </p:nvGrpSpPr>
          <p:grpSpPr>
            <a:xfrm>
              <a:off x="0" y="730932"/>
              <a:ext cx="6324846" cy="3690437"/>
              <a:chOff x="0" y="0"/>
              <a:chExt cx="6324844" cy="3690435"/>
            </a:xfrm>
          </p:grpSpPr>
          <p:sp>
            <p:nvSpPr>
              <p:cNvPr id="212" name="Freeform 55"/>
              <p:cNvSpPr/>
              <p:nvPr/>
            </p:nvSpPr>
            <p:spPr>
              <a:xfrm>
                <a:off x="0" y="0"/>
                <a:ext cx="6324846" cy="36904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0986" y="0"/>
                    </a:moveTo>
                    <a:lnTo>
                      <a:pt x="614" y="0"/>
                    </a:lnTo>
                    <a:cubicBezTo>
                      <a:pt x="276" y="0"/>
                      <a:pt x="0" y="452"/>
                      <a:pt x="0" y="1003"/>
                    </a:cubicBezTo>
                    <a:lnTo>
                      <a:pt x="0" y="20597"/>
                    </a:lnTo>
                    <a:cubicBezTo>
                      <a:pt x="0" y="21152"/>
                      <a:pt x="276" y="21600"/>
                      <a:pt x="614" y="21600"/>
                    </a:cubicBezTo>
                    <a:lnTo>
                      <a:pt x="20984" y="21600"/>
                    </a:lnTo>
                    <a:cubicBezTo>
                      <a:pt x="21324" y="21600"/>
                      <a:pt x="21598" y="21148"/>
                      <a:pt x="21598" y="20597"/>
                    </a:cubicBezTo>
                    <a:lnTo>
                      <a:pt x="21598" y="1003"/>
                    </a:lnTo>
                    <a:cubicBezTo>
                      <a:pt x="21600" y="452"/>
                      <a:pt x="21326" y="0"/>
                      <a:pt x="20986" y="0"/>
                    </a:cubicBezTo>
                    <a:close/>
                    <a:moveTo>
                      <a:pt x="21498" y="20597"/>
                    </a:moveTo>
                    <a:cubicBezTo>
                      <a:pt x="21498" y="21059"/>
                      <a:pt x="21269" y="21434"/>
                      <a:pt x="20986" y="21434"/>
                    </a:cubicBezTo>
                    <a:lnTo>
                      <a:pt x="614" y="21434"/>
                    </a:lnTo>
                    <a:cubicBezTo>
                      <a:pt x="331" y="21437"/>
                      <a:pt x="102" y="21062"/>
                      <a:pt x="102" y="20597"/>
                    </a:cubicBezTo>
                    <a:lnTo>
                      <a:pt x="102" y="1003"/>
                    </a:lnTo>
                    <a:cubicBezTo>
                      <a:pt x="102" y="541"/>
                      <a:pt x="331" y="166"/>
                      <a:pt x="614" y="166"/>
                    </a:cubicBezTo>
                    <a:lnTo>
                      <a:pt x="20984" y="166"/>
                    </a:lnTo>
                    <a:cubicBezTo>
                      <a:pt x="21267" y="166"/>
                      <a:pt x="21496" y="541"/>
                      <a:pt x="21496" y="1003"/>
                    </a:cubicBezTo>
                    <a:lnTo>
                      <a:pt x="21496" y="20597"/>
                    </a:lnTo>
                    <a:lnTo>
                      <a:pt x="21498" y="20597"/>
                    </a:lnTo>
                    <a:close/>
                  </a:path>
                </a:pathLst>
              </a:custGeom>
              <a:solidFill>
                <a:srgbClr val="42DF9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lnSpc>
                    <a:spcPct val="100000"/>
                  </a:lnSpc>
                  <a:defRPr spc="0" sz="1800">
                    <a:solidFill>
                      <a:srgbClr val="131B29"/>
                    </a:solidFill>
                  </a:defRPr>
                </a:pPr>
              </a:p>
            </p:txBody>
          </p:sp>
          <p:sp>
            <p:nvSpPr>
              <p:cNvPr id="213" name="Freeform 56"/>
              <p:cNvSpPr/>
              <p:nvPr/>
            </p:nvSpPr>
            <p:spPr>
              <a:xfrm>
                <a:off x="189456" y="143570"/>
                <a:ext cx="140484" cy="140455"/>
              </a:xfrm>
              <a:prstGeom prst="ellipse">
                <a:avLst/>
              </a:prstGeom>
              <a:solidFill>
                <a:srgbClr val="42DF9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lnSpc>
                    <a:spcPct val="100000"/>
                  </a:lnSpc>
                  <a:defRPr spc="0" sz="1800">
                    <a:solidFill>
                      <a:srgbClr val="131B29"/>
                    </a:solidFill>
                  </a:defRPr>
                </a:pPr>
              </a:p>
            </p:txBody>
          </p:sp>
          <p:sp>
            <p:nvSpPr>
              <p:cNvPr id="214" name="Freeform 57"/>
              <p:cNvSpPr/>
              <p:nvPr/>
            </p:nvSpPr>
            <p:spPr>
              <a:xfrm>
                <a:off x="413711" y="143570"/>
                <a:ext cx="140484" cy="140455"/>
              </a:xfrm>
              <a:prstGeom prst="ellipse">
                <a:avLst/>
              </a:prstGeom>
              <a:solidFill>
                <a:srgbClr val="42DF9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lnSpc>
                    <a:spcPct val="100000"/>
                  </a:lnSpc>
                  <a:defRPr spc="0" sz="1800">
                    <a:solidFill>
                      <a:srgbClr val="131B29"/>
                    </a:solidFill>
                  </a:defRPr>
                </a:pPr>
              </a:p>
            </p:txBody>
          </p:sp>
          <p:sp>
            <p:nvSpPr>
              <p:cNvPr id="215" name="Freeform 58"/>
              <p:cNvSpPr/>
              <p:nvPr/>
            </p:nvSpPr>
            <p:spPr>
              <a:xfrm>
                <a:off x="637967" y="143570"/>
                <a:ext cx="140484" cy="140455"/>
              </a:xfrm>
              <a:prstGeom prst="ellipse">
                <a:avLst/>
              </a:prstGeom>
              <a:solidFill>
                <a:srgbClr val="42DF9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lnSpc>
                    <a:spcPct val="100000"/>
                  </a:lnSpc>
                  <a:defRPr spc="0" sz="1800">
                    <a:solidFill>
                      <a:srgbClr val="131B29"/>
                    </a:solidFill>
                  </a:defRPr>
                </a:pPr>
              </a:p>
            </p:txBody>
          </p:sp>
        </p:grpSp>
        <p:pic>
          <p:nvPicPr>
            <p:cNvPr id="217" name="07.png" descr="07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329863" y="0"/>
              <a:ext cx="1729315" cy="17442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8" name="pasted-movie.png" descr="pasted-movie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9787" r="0" b="0"/>
            <a:stretch>
              <a:fillRect/>
            </a:stretch>
          </p:blipFill>
          <p:spPr>
            <a:xfrm>
              <a:off x="205930" y="1105124"/>
              <a:ext cx="3120513" cy="870922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219" name="TextBox 78"/>
            <p:cNvSpPr txBox="1"/>
            <p:nvPr/>
          </p:nvSpPr>
          <p:spPr>
            <a:xfrm>
              <a:off x="195305" y="2263033"/>
              <a:ext cx="5934234" cy="17373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marL="260684" indent="-260684" algn="l" defTabSz="914400">
                <a:lnSpc>
                  <a:spcPct val="80000"/>
                </a:lnSpc>
                <a:spcBef>
                  <a:spcPts val="1200"/>
                </a:spcBef>
                <a:buSzPct val="161000"/>
                <a:buChar char="•"/>
                <a:defRPr spc="0" sz="2200">
                  <a:solidFill>
                    <a:srgbClr val="131B29"/>
                  </a:solidFill>
                </a:defRPr>
              </a:pPr>
              <a:r>
                <a:t>Database April 2023</a:t>
              </a:r>
            </a:p>
            <a:p>
              <a:pPr marL="260684" indent="-260684" algn="l" defTabSz="914400">
                <a:lnSpc>
                  <a:spcPct val="100000"/>
                </a:lnSpc>
                <a:spcBef>
                  <a:spcPts val="1200"/>
                </a:spcBef>
                <a:buSzPct val="161000"/>
                <a:buChar char="•"/>
                <a:defRPr spc="0" sz="2200">
                  <a:solidFill>
                    <a:srgbClr val="131B29"/>
                  </a:solidFill>
                </a:defRPr>
              </a:pPr>
              <a:r>
                <a:t>Reference, Not tell where from website</a:t>
              </a:r>
            </a:p>
            <a:p>
              <a:pPr marL="260684" indent="-260684" algn="l" defTabSz="914400">
                <a:lnSpc>
                  <a:spcPct val="80000"/>
                </a:lnSpc>
                <a:spcBef>
                  <a:spcPts val="1200"/>
                </a:spcBef>
                <a:buSzPct val="161000"/>
                <a:buChar char="•"/>
                <a:defRPr spc="0" sz="2200">
                  <a:solidFill>
                    <a:srgbClr val="131B29"/>
                  </a:solidFill>
                </a:defRPr>
              </a:pPr>
              <a:r>
                <a:t>Show  in bullets</a:t>
              </a:r>
            </a:p>
            <a:p>
              <a:pPr marL="260684" indent="-260684" algn="l" defTabSz="914400">
                <a:lnSpc>
                  <a:spcPct val="80000"/>
                </a:lnSpc>
                <a:spcBef>
                  <a:spcPts val="1200"/>
                </a:spcBef>
                <a:buSzPct val="161000"/>
                <a:buChar char="•"/>
                <a:defRPr spc="0" sz="2200">
                  <a:solidFill>
                    <a:srgbClr val="131B29"/>
                  </a:solidFill>
                </a:defRPr>
              </a:pPr>
              <a:r>
                <a:t>Double-check response</a:t>
              </a:r>
            </a:p>
          </p:txBody>
        </p:sp>
      </p:grpSp>
      <p:grpSp>
        <p:nvGrpSpPr>
          <p:cNvPr id="229" name="Group"/>
          <p:cNvGrpSpPr/>
          <p:nvPr/>
        </p:nvGrpSpPr>
        <p:grpSpPr>
          <a:xfrm>
            <a:off x="16780411" y="8471652"/>
            <a:ext cx="6324846" cy="4501564"/>
            <a:chOff x="0" y="0"/>
            <a:chExt cx="6324844" cy="4501563"/>
          </a:xfrm>
        </p:grpSpPr>
        <p:grpSp>
          <p:nvGrpSpPr>
            <p:cNvPr id="225" name="Group 73"/>
            <p:cNvGrpSpPr/>
            <p:nvPr/>
          </p:nvGrpSpPr>
          <p:grpSpPr>
            <a:xfrm>
              <a:off x="0" y="811128"/>
              <a:ext cx="6324846" cy="3690436"/>
              <a:chOff x="0" y="0"/>
              <a:chExt cx="6324844" cy="3690435"/>
            </a:xfrm>
          </p:grpSpPr>
          <p:sp>
            <p:nvSpPr>
              <p:cNvPr id="221" name="Freeform 74"/>
              <p:cNvSpPr/>
              <p:nvPr/>
            </p:nvSpPr>
            <p:spPr>
              <a:xfrm>
                <a:off x="0" y="0"/>
                <a:ext cx="6324846" cy="36904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0986" y="0"/>
                    </a:moveTo>
                    <a:lnTo>
                      <a:pt x="614" y="0"/>
                    </a:lnTo>
                    <a:cubicBezTo>
                      <a:pt x="276" y="0"/>
                      <a:pt x="0" y="452"/>
                      <a:pt x="0" y="1003"/>
                    </a:cubicBezTo>
                    <a:lnTo>
                      <a:pt x="0" y="20597"/>
                    </a:lnTo>
                    <a:cubicBezTo>
                      <a:pt x="0" y="21152"/>
                      <a:pt x="276" y="21600"/>
                      <a:pt x="614" y="21600"/>
                    </a:cubicBezTo>
                    <a:lnTo>
                      <a:pt x="20984" y="21600"/>
                    </a:lnTo>
                    <a:cubicBezTo>
                      <a:pt x="21324" y="21600"/>
                      <a:pt x="21598" y="21148"/>
                      <a:pt x="21598" y="20597"/>
                    </a:cubicBezTo>
                    <a:lnTo>
                      <a:pt x="21598" y="1003"/>
                    </a:lnTo>
                    <a:cubicBezTo>
                      <a:pt x="21600" y="452"/>
                      <a:pt x="21326" y="0"/>
                      <a:pt x="20986" y="0"/>
                    </a:cubicBezTo>
                    <a:close/>
                    <a:moveTo>
                      <a:pt x="21498" y="20597"/>
                    </a:moveTo>
                    <a:cubicBezTo>
                      <a:pt x="21498" y="21059"/>
                      <a:pt x="21269" y="21434"/>
                      <a:pt x="20986" y="21434"/>
                    </a:cubicBezTo>
                    <a:lnTo>
                      <a:pt x="614" y="21434"/>
                    </a:lnTo>
                    <a:cubicBezTo>
                      <a:pt x="331" y="21437"/>
                      <a:pt x="102" y="21062"/>
                      <a:pt x="102" y="20597"/>
                    </a:cubicBezTo>
                    <a:lnTo>
                      <a:pt x="102" y="1003"/>
                    </a:lnTo>
                    <a:cubicBezTo>
                      <a:pt x="102" y="541"/>
                      <a:pt x="331" y="166"/>
                      <a:pt x="614" y="166"/>
                    </a:cubicBezTo>
                    <a:lnTo>
                      <a:pt x="20984" y="166"/>
                    </a:lnTo>
                    <a:cubicBezTo>
                      <a:pt x="21267" y="166"/>
                      <a:pt x="21496" y="541"/>
                      <a:pt x="21496" y="1003"/>
                    </a:cubicBezTo>
                    <a:lnTo>
                      <a:pt x="21496" y="20597"/>
                    </a:lnTo>
                    <a:lnTo>
                      <a:pt x="21498" y="20597"/>
                    </a:lnTo>
                    <a:close/>
                  </a:path>
                </a:pathLst>
              </a:custGeom>
              <a:solidFill>
                <a:srgbClr val="42DF9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lnSpc>
                    <a:spcPct val="100000"/>
                  </a:lnSpc>
                  <a:defRPr spc="0" sz="1800">
                    <a:solidFill>
                      <a:srgbClr val="131B29"/>
                    </a:solidFill>
                  </a:defRPr>
                </a:pPr>
              </a:p>
            </p:txBody>
          </p:sp>
          <p:sp>
            <p:nvSpPr>
              <p:cNvPr id="222" name="Freeform 75"/>
              <p:cNvSpPr/>
              <p:nvPr/>
            </p:nvSpPr>
            <p:spPr>
              <a:xfrm>
                <a:off x="189456" y="143570"/>
                <a:ext cx="140484" cy="140455"/>
              </a:xfrm>
              <a:prstGeom prst="ellipse">
                <a:avLst/>
              </a:prstGeom>
              <a:solidFill>
                <a:srgbClr val="42DF9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lnSpc>
                    <a:spcPct val="100000"/>
                  </a:lnSpc>
                  <a:defRPr spc="0" sz="1800">
                    <a:solidFill>
                      <a:srgbClr val="131B29"/>
                    </a:solidFill>
                  </a:defRPr>
                </a:pPr>
              </a:p>
            </p:txBody>
          </p:sp>
          <p:sp>
            <p:nvSpPr>
              <p:cNvPr id="223" name="Freeform 76"/>
              <p:cNvSpPr/>
              <p:nvPr/>
            </p:nvSpPr>
            <p:spPr>
              <a:xfrm>
                <a:off x="413711" y="143570"/>
                <a:ext cx="140484" cy="140455"/>
              </a:xfrm>
              <a:prstGeom prst="ellipse">
                <a:avLst/>
              </a:prstGeom>
              <a:solidFill>
                <a:srgbClr val="42DF9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lnSpc>
                    <a:spcPct val="100000"/>
                  </a:lnSpc>
                  <a:defRPr spc="0" sz="1800">
                    <a:solidFill>
                      <a:srgbClr val="131B29"/>
                    </a:solidFill>
                  </a:defRPr>
                </a:pPr>
              </a:p>
            </p:txBody>
          </p:sp>
          <p:sp>
            <p:nvSpPr>
              <p:cNvPr id="224" name="Freeform 77"/>
              <p:cNvSpPr/>
              <p:nvPr/>
            </p:nvSpPr>
            <p:spPr>
              <a:xfrm>
                <a:off x="637967" y="143570"/>
                <a:ext cx="140484" cy="140455"/>
              </a:xfrm>
              <a:prstGeom prst="ellipse">
                <a:avLst/>
              </a:prstGeom>
              <a:solidFill>
                <a:srgbClr val="42DF9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lnSpc>
                    <a:spcPct val="100000"/>
                  </a:lnSpc>
                  <a:defRPr spc="0" sz="1800">
                    <a:solidFill>
                      <a:srgbClr val="131B29"/>
                    </a:solidFill>
                  </a:defRPr>
                </a:pPr>
              </a:p>
            </p:txBody>
          </p:sp>
        </p:grpSp>
        <p:pic>
          <p:nvPicPr>
            <p:cNvPr id="226" name="08.png" descr="08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391911" y="0"/>
              <a:ext cx="1467993" cy="15932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7" name="pasted-movie.png" descr="pasted-movie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97488" y="1223340"/>
              <a:ext cx="3501883" cy="811412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228" name="TextBox 78"/>
            <p:cNvSpPr txBox="1"/>
            <p:nvPr/>
          </p:nvSpPr>
          <p:spPr>
            <a:xfrm>
              <a:off x="267296" y="2490135"/>
              <a:ext cx="5394961" cy="18872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marL="260684" indent="-260684" algn="l" defTabSz="914400">
                <a:lnSpc>
                  <a:spcPct val="80000"/>
                </a:lnSpc>
                <a:spcBef>
                  <a:spcPts val="1200"/>
                </a:spcBef>
                <a:buSzPct val="161000"/>
                <a:buChar char="•"/>
                <a:defRPr spc="0" sz="2600">
                  <a:solidFill>
                    <a:srgbClr val="131B29"/>
                  </a:solidFill>
                </a:defRPr>
              </a:pPr>
              <a:r>
                <a:t>Reference</a:t>
              </a:r>
            </a:p>
            <a:p>
              <a:pPr marL="260684" indent="-260684" algn="l" defTabSz="914400">
                <a:lnSpc>
                  <a:spcPct val="80000"/>
                </a:lnSpc>
                <a:spcBef>
                  <a:spcPts val="1200"/>
                </a:spcBef>
                <a:buSzPct val="161000"/>
                <a:buChar char="•"/>
                <a:defRPr spc="0" sz="2600">
                  <a:solidFill>
                    <a:srgbClr val="131B29"/>
                  </a:solidFill>
                </a:defRPr>
              </a:pPr>
              <a:r>
                <a:t>Have Insight, Conclusions </a:t>
              </a:r>
            </a:p>
            <a:p>
              <a:pPr marL="260684" indent="-260684" algn="l" defTabSz="914400">
                <a:lnSpc>
                  <a:spcPct val="80000"/>
                </a:lnSpc>
                <a:spcBef>
                  <a:spcPts val="1200"/>
                </a:spcBef>
                <a:buSzPct val="161000"/>
                <a:buChar char="•"/>
                <a:defRPr spc="0" sz="2600">
                  <a:solidFill>
                    <a:srgbClr val="131B29"/>
                  </a:solidFill>
                </a:defRPr>
              </a:pPr>
              <a:r>
                <a:t>Related Research</a:t>
              </a:r>
            </a:p>
            <a:p>
              <a:pPr marL="260684" indent="-260684" algn="l" defTabSz="914400">
                <a:lnSpc>
                  <a:spcPct val="80000"/>
                </a:lnSpc>
                <a:spcBef>
                  <a:spcPts val="1200"/>
                </a:spcBef>
                <a:buSzPct val="161000"/>
                <a:buChar char="•"/>
                <a:defRPr spc="0" sz="2600">
                  <a:solidFill>
                    <a:srgbClr val="131B29"/>
                  </a:solidFill>
                </a:defRPr>
              </a:pPr>
              <a:r>
                <a:t>Ask Copilot</a:t>
              </a:r>
            </a:p>
          </p:txBody>
        </p:sp>
      </p:grpSp>
      <p:grpSp>
        <p:nvGrpSpPr>
          <p:cNvPr id="238" name="Group"/>
          <p:cNvGrpSpPr/>
          <p:nvPr/>
        </p:nvGrpSpPr>
        <p:grpSpPr>
          <a:xfrm>
            <a:off x="9026403" y="8471652"/>
            <a:ext cx="6324846" cy="4501564"/>
            <a:chOff x="0" y="0"/>
            <a:chExt cx="6324844" cy="4501563"/>
          </a:xfrm>
        </p:grpSpPr>
        <p:grpSp>
          <p:nvGrpSpPr>
            <p:cNvPr id="234" name="Group 82"/>
            <p:cNvGrpSpPr/>
            <p:nvPr/>
          </p:nvGrpSpPr>
          <p:grpSpPr>
            <a:xfrm>
              <a:off x="0" y="811128"/>
              <a:ext cx="6324846" cy="3690436"/>
              <a:chOff x="0" y="0"/>
              <a:chExt cx="6324844" cy="3690435"/>
            </a:xfrm>
          </p:grpSpPr>
          <p:sp>
            <p:nvSpPr>
              <p:cNvPr id="230" name="Freeform 83"/>
              <p:cNvSpPr/>
              <p:nvPr/>
            </p:nvSpPr>
            <p:spPr>
              <a:xfrm>
                <a:off x="0" y="0"/>
                <a:ext cx="6324846" cy="36904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0986" y="0"/>
                    </a:moveTo>
                    <a:lnTo>
                      <a:pt x="614" y="0"/>
                    </a:lnTo>
                    <a:cubicBezTo>
                      <a:pt x="276" y="0"/>
                      <a:pt x="0" y="452"/>
                      <a:pt x="0" y="1003"/>
                    </a:cubicBezTo>
                    <a:lnTo>
                      <a:pt x="0" y="20597"/>
                    </a:lnTo>
                    <a:cubicBezTo>
                      <a:pt x="0" y="21152"/>
                      <a:pt x="276" y="21600"/>
                      <a:pt x="614" y="21600"/>
                    </a:cubicBezTo>
                    <a:lnTo>
                      <a:pt x="20984" y="21600"/>
                    </a:lnTo>
                    <a:cubicBezTo>
                      <a:pt x="21324" y="21600"/>
                      <a:pt x="21598" y="21148"/>
                      <a:pt x="21598" y="20597"/>
                    </a:cubicBezTo>
                    <a:lnTo>
                      <a:pt x="21598" y="1003"/>
                    </a:lnTo>
                    <a:cubicBezTo>
                      <a:pt x="21600" y="452"/>
                      <a:pt x="21326" y="0"/>
                      <a:pt x="20986" y="0"/>
                    </a:cubicBezTo>
                    <a:close/>
                    <a:moveTo>
                      <a:pt x="21498" y="20597"/>
                    </a:moveTo>
                    <a:cubicBezTo>
                      <a:pt x="21498" y="21059"/>
                      <a:pt x="21269" y="21434"/>
                      <a:pt x="20986" y="21434"/>
                    </a:cubicBezTo>
                    <a:lnTo>
                      <a:pt x="614" y="21434"/>
                    </a:lnTo>
                    <a:cubicBezTo>
                      <a:pt x="331" y="21437"/>
                      <a:pt x="102" y="21062"/>
                      <a:pt x="102" y="20597"/>
                    </a:cubicBezTo>
                    <a:lnTo>
                      <a:pt x="102" y="1003"/>
                    </a:lnTo>
                    <a:cubicBezTo>
                      <a:pt x="102" y="541"/>
                      <a:pt x="331" y="166"/>
                      <a:pt x="614" y="166"/>
                    </a:cubicBezTo>
                    <a:lnTo>
                      <a:pt x="20984" y="166"/>
                    </a:lnTo>
                    <a:cubicBezTo>
                      <a:pt x="21267" y="166"/>
                      <a:pt x="21496" y="541"/>
                      <a:pt x="21496" y="1003"/>
                    </a:cubicBezTo>
                    <a:lnTo>
                      <a:pt x="21496" y="20597"/>
                    </a:lnTo>
                    <a:lnTo>
                      <a:pt x="21498" y="20597"/>
                    </a:lnTo>
                    <a:close/>
                  </a:path>
                </a:pathLst>
              </a:custGeom>
              <a:solidFill>
                <a:srgbClr val="42DF9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lnSpc>
                    <a:spcPct val="100000"/>
                  </a:lnSpc>
                  <a:defRPr spc="0" sz="1800">
                    <a:solidFill>
                      <a:srgbClr val="131B29"/>
                    </a:solidFill>
                  </a:defRPr>
                </a:pPr>
              </a:p>
            </p:txBody>
          </p:sp>
          <p:sp>
            <p:nvSpPr>
              <p:cNvPr id="231" name="Freeform 84"/>
              <p:cNvSpPr/>
              <p:nvPr/>
            </p:nvSpPr>
            <p:spPr>
              <a:xfrm>
                <a:off x="189456" y="143570"/>
                <a:ext cx="140484" cy="140455"/>
              </a:xfrm>
              <a:prstGeom prst="ellipse">
                <a:avLst/>
              </a:prstGeom>
              <a:solidFill>
                <a:srgbClr val="42DF9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lnSpc>
                    <a:spcPct val="100000"/>
                  </a:lnSpc>
                  <a:defRPr spc="0" sz="1800">
                    <a:solidFill>
                      <a:srgbClr val="131B29"/>
                    </a:solidFill>
                  </a:defRPr>
                </a:pPr>
              </a:p>
            </p:txBody>
          </p:sp>
          <p:sp>
            <p:nvSpPr>
              <p:cNvPr id="232" name="Freeform 85"/>
              <p:cNvSpPr/>
              <p:nvPr/>
            </p:nvSpPr>
            <p:spPr>
              <a:xfrm>
                <a:off x="413711" y="143570"/>
                <a:ext cx="140484" cy="140455"/>
              </a:xfrm>
              <a:prstGeom prst="ellipse">
                <a:avLst/>
              </a:prstGeom>
              <a:solidFill>
                <a:srgbClr val="42DF9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lnSpc>
                    <a:spcPct val="100000"/>
                  </a:lnSpc>
                  <a:defRPr spc="0" sz="1800">
                    <a:solidFill>
                      <a:srgbClr val="131B29"/>
                    </a:solidFill>
                  </a:defRPr>
                </a:pPr>
              </a:p>
            </p:txBody>
          </p:sp>
          <p:sp>
            <p:nvSpPr>
              <p:cNvPr id="233" name="Freeform 86"/>
              <p:cNvSpPr/>
              <p:nvPr/>
            </p:nvSpPr>
            <p:spPr>
              <a:xfrm>
                <a:off x="637967" y="143570"/>
                <a:ext cx="140484" cy="140455"/>
              </a:xfrm>
              <a:prstGeom prst="ellipse">
                <a:avLst/>
              </a:prstGeom>
              <a:solidFill>
                <a:srgbClr val="42DF9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lnSpc>
                    <a:spcPct val="100000"/>
                  </a:lnSpc>
                  <a:defRPr spc="0" sz="1800">
                    <a:solidFill>
                      <a:srgbClr val="131B29"/>
                    </a:solidFill>
                  </a:defRPr>
                </a:pPr>
              </a:p>
            </p:txBody>
          </p:sp>
        </p:grpSp>
        <p:pic>
          <p:nvPicPr>
            <p:cNvPr id="235" name="05.png" descr="05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4266676" y="0"/>
              <a:ext cx="1593224" cy="15932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6" name="pasted-movie.png" descr="pasted-movie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61411" y="1233738"/>
              <a:ext cx="2952035" cy="870745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237" name="TextBox 78"/>
            <p:cNvSpPr txBox="1"/>
            <p:nvPr/>
          </p:nvSpPr>
          <p:spPr>
            <a:xfrm>
              <a:off x="247735" y="2490134"/>
              <a:ext cx="5394961" cy="14198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marL="260684" indent="-260684" algn="l" defTabSz="914400">
                <a:lnSpc>
                  <a:spcPct val="80000"/>
                </a:lnSpc>
                <a:spcBef>
                  <a:spcPts val="1200"/>
                </a:spcBef>
                <a:buSzPct val="161000"/>
                <a:buChar char="•"/>
                <a:defRPr spc="0" sz="2600">
                  <a:solidFill>
                    <a:srgbClr val="131B29"/>
                  </a:solidFill>
                </a:defRPr>
              </a:pPr>
              <a:r>
                <a:t>Reference</a:t>
              </a:r>
            </a:p>
            <a:p>
              <a:pPr marL="260684" indent="-260684" algn="l" defTabSz="914400">
                <a:lnSpc>
                  <a:spcPct val="80000"/>
                </a:lnSpc>
                <a:spcBef>
                  <a:spcPts val="1200"/>
                </a:spcBef>
                <a:buSzPct val="161000"/>
                <a:buChar char="•"/>
                <a:defRPr spc="0" sz="2600">
                  <a:solidFill>
                    <a:srgbClr val="131B29"/>
                  </a:solidFill>
                </a:defRPr>
              </a:pPr>
              <a:r>
                <a:t>Related Research</a:t>
              </a:r>
            </a:p>
            <a:p>
              <a:pPr marL="260684" indent="-260684" algn="l" defTabSz="914400">
                <a:lnSpc>
                  <a:spcPct val="80000"/>
                </a:lnSpc>
                <a:spcBef>
                  <a:spcPts val="1200"/>
                </a:spcBef>
                <a:buSzPct val="161000"/>
                <a:buChar char="•"/>
                <a:defRPr spc="0" sz="2600">
                  <a:solidFill>
                    <a:srgbClr val="131B29"/>
                  </a:solidFill>
                </a:defRPr>
              </a:pPr>
              <a:r>
                <a:t>Search and summarize briefly </a:t>
              </a:r>
            </a:p>
          </p:txBody>
        </p:sp>
      </p:grpSp>
      <p:grpSp>
        <p:nvGrpSpPr>
          <p:cNvPr id="247" name="Group"/>
          <p:cNvGrpSpPr/>
          <p:nvPr/>
        </p:nvGrpSpPr>
        <p:grpSpPr>
          <a:xfrm>
            <a:off x="16780411" y="3441591"/>
            <a:ext cx="6324846" cy="4501564"/>
            <a:chOff x="0" y="0"/>
            <a:chExt cx="6324844" cy="4501563"/>
          </a:xfrm>
        </p:grpSpPr>
        <p:grpSp>
          <p:nvGrpSpPr>
            <p:cNvPr id="243" name="Group 91"/>
            <p:cNvGrpSpPr/>
            <p:nvPr/>
          </p:nvGrpSpPr>
          <p:grpSpPr>
            <a:xfrm>
              <a:off x="0" y="811128"/>
              <a:ext cx="6324846" cy="3690436"/>
              <a:chOff x="0" y="0"/>
              <a:chExt cx="6324844" cy="3690435"/>
            </a:xfrm>
          </p:grpSpPr>
          <p:sp>
            <p:nvSpPr>
              <p:cNvPr id="239" name="Freeform 92"/>
              <p:cNvSpPr/>
              <p:nvPr/>
            </p:nvSpPr>
            <p:spPr>
              <a:xfrm>
                <a:off x="0" y="0"/>
                <a:ext cx="6324846" cy="36904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0986" y="0"/>
                    </a:moveTo>
                    <a:lnTo>
                      <a:pt x="614" y="0"/>
                    </a:lnTo>
                    <a:cubicBezTo>
                      <a:pt x="276" y="0"/>
                      <a:pt x="0" y="452"/>
                      <a:pt x="0" y="1003"/>
                    </a:cubicBezTo>
                    <a:lnTo>
                      <a:pt x="0" y="20597"/>
                    </a:lnTo>
                    <a:cubicBezTo>
                      <a:pt x="0" y="21152"/>
                      <a:pt x="276" y="21600"/>
                      <a:pt x="614" y="21600"/>
                    </a:cubicBezTo>
                    <a:lnTo>
                      <a:pt x="20984" y="21600"/>
                    </a:lnTo>
                    <a:cubicBezTo>
                      <a:pt x="21324" y="21600"/>
                      <a:pt x="21598" y="21148"/>
                      <a:pt x="21598" y="20597"/>
                    </a:cubicBezTo>
                    <a:lnTo>
                      <a:pt x="21598" y="1003"/>
                    </a:lnTo>
                    <a:cubicBezTo>
                      <a:pt x="21600" y="452"/>
                      <a:pt x="21326" y="0"/>
                      <a:pt x="20986" y="0"/>
                    </a:cubicBezTo>
                    <a:close/>
                    <a:moveTo>
                      <a:pt x="21498" y="20597"/>
                    </a:moveTo>
                    <a:cubicBezTo>
                      <a:pt x="21498" y="21059"/>
                      <a:pt x="21269" y="21434"/>
                      <a:pt x="20986" y="21434"/>
                    </a:cubicBezTo>
                    <a:lnTo>
                      <a:pt x="614" y="21434"/>
                    </a:lnTo>
                    <a:cubicBezTo>
                      <a:pt x="331" y="21437"/>
                      <a:pt x="102" y="21062"/>
                      <a:pt x="102" y="20597"/>
                    </a:cubicBezTo>
                    <a:lnTo>
                      <a:pt x="102" y="1003"/>
                    </a:lnTo>
                    <a:cubicBezTo>
                      <a:pt x="102" y="541"/>
                      <a:pt x="331" y="166"/>
                      <a:pt x="614" y="166"/>
                    </a:cubicBezTo>
                    <a:lnTo>
                      <a:pt x="20984" y="166"/>
                    </a:lnTo>
                    <a:cubicBezTo>
                      <a:pt x="21267" y="166"/>
                      <a:pt x="21496" y="541"/>
                      <a:pt x="21496" y="1003"/>
                    </a:cubicBezTo>
                    <a:lnTo>
                      <a:pt x="21496" y="20597"/>
                    </a:lnTo>
                    <a:lnTo>
                      <a:pt x="21498" y="20597"/>
                    </a:lnTo>
                    <a:close/>
                  </a:path>
                </a:pathLst>
              </a:custGeom>
              <a:solidFill>
                <a:srgbClr val="42DF9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lnSpc>
                    <a:spcPct val="100000"/>
                  </a:lnSpc>
                  <a:defRPr spc="0" sz="1800">
                    <a:solidFill>
                      <a:srgbClr val="131B29"/>
                    </a:solidFill>
                  </a:defRPr>
                </a:pPr>
              </a:p>
            </p:txBody>
          </p:sp>
          <p:sp>
            <p:nvSpPr>
              <p:cNvPr id="240" name="Freeform 93"/>
              <p:cNvSpPr/>
              <p:nvPr/>
            </p:nvSpPr>
            <p:spPr>
              <a:xfrm>
                <a:off x="189456" y="143570"/>
                <a:ext cx="140484" cy="140455"/>
              </a:xfrm>
              <a:prstGeom prst="ellipse">
                <a:avLst/>
              </a:prstGeom>
              <a:solidFill>
                <a:srgbClr val="42DF9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lnSpc>
                    <a:spcPct val="100000"/>
                  </a:lnSpc>
                  <a:defRPr spc="0" sz="1800">
                    <a:solidFill>
                      <a:srgbClr val="131B29"/>
                    </a:solidFill>
                  </a:defRPr>
                </a:pPr>
              </a:p>
            </p:txBody>
          </p:sp>
          <p:sp>
            <p:nvSpPr>
              <p:cNvPr id="241" name="Freeform 94"/>
              <p:cNvSpPr/>
              <p:nvPr/>
            </p:nvSpPr>
            <p:spPr>
              <a:xfrm>
                <a:off x="413711" y="143570"/>
                <a:ext cx="140484" cy="140455"/>
              </a:xfrm>
              <a:prstGeom prst="ellipse">
                <a:avLst/>
              </a:prstGeom>
              <a:solidFill>
                <a:srgbClr val="42DF9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lnSpc>
                    <a:spcPct val="100000"/>
                  </a:lnSpc>
                  <a:defRPr spc="0" sz="1800">
                    <a:solidFill>
                      <a:srgbClr val="131B29"/>
                    </a:solidFill>
                  </a:defRPr>
                </a:pPr>
              </a:p>
            </p:txBody>
          </p:sp>
          <p:sp>
            <p:nvSpPr>
              <p:cNvPr id="242" name="Freeform 95"/>
              <p:cNvSpPr/>
              <p:nvPr/>
            </p:nvSpPr>
            <p:spPr>
              <a:xfrm>
                <a:off x="637967" y="143570"/>
                <a:ext cx="140484" cy="140455"/>
              </a:xfrm>
              <a:prstGeom prst="ellipse">
                <a:avLst/>
              </a:prstGeom>
              <a:solidFill>
                <a:srgbClr val="42DF9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lnSpc>
                    <a:spcPct val="100000"/>
                  </a:lnSpc>
                  <a:defRPr spc="0" sz="1800">
                    <a:solidFill>
                      <a:srgbClr val="131B29"/>
                    </a:solidFill>
                  </a:defRPr>
                </a:pPr>
              </a:p>
            </p:txBody>
          </p:sp>
        </p:grpSp>
        <p:pic>
          <p:nvPicPr>
            <p:cNvPr id="244" name="10.png" descr="10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4266677" y="0"/>
              <a:ext cx="1593224" cy="15932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5" name="pasted-movie.png" descr="pasted-movie.pn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176268" y="1166392"/>
              <a:ext cx="3439324" cy="100543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246" name="TextBox 78"/>
            <p:cNvSpPr txBox="1"/>
            <p:nvPr/>
          </p:nvSpPr>
          <p:spPr>
            <a:xfrm>
              <a:off x="228176" y="2479326"/>
              <a:ext cx="5394961" cy="18872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marL="260684" indent="-260684" algn="l" defTabSz="914400">
                <a:lnSpc>
                  <a:spcPct val="80000"/>
                </a:lnSpc>
                <a:spcBef>
                  <a:spcPts val="1200"/>
                </a:spcBef>
                <a:buSzPct val="161000"/>
                <a:buChar char="•"/>
                <a:defRPr spc="0" sz="2600">
                  <a:solidFill>
                    <a:srgbClr val="131B29"/>
                  </a:solidFill>
                </a:defRPr>
              </a:pPr>
              <a:r>
                <a:t>Database August 2023</a:t>
              </a:r>
            </a:p>
            <a:p>
              <a:pPr marL="260684" indent="-260684" algn="l" defTabSz="914400">
                <a:lnSpc>
                  <a:spcPct val="80000"/>
                </a:lnSpc>
                <a:spcBef>
                  <a:spcPts val="1200"/>
                </a:spcBef>
                <a:buSzPct val="161000"/>
                <a:buChar char="•"/>
                <a:defRPr spc="0" sz="2600">
                  <a:solidFill>
                    <a:srgbClr val="131B29"/>
                  </a:solidFill>
                </a:defRPr>
              </a:pPr>
              <a:r>
                <a:t>IQ 101</a:t>
              </a:r>
            </a:p>
            <a:p>
              <a:pPr marL="260684" indent="-260684" algn="l" defTabSz="914400">
                <a:lnSpc>
                  <a:spcPct val="80000"/>
                </a:lnSpc>
                <a:spcBef>
                  <a:spcPts val="1200"/>
                </a:spcBef>
                <a:buSzPct val="161000"/>
                <a:buChar char="•"/>
                <a:defRPr spc="0" sz="2600">
                  <a:solidFill>
                    <a:srgbClr val="131B29"/>
                  </a:solidFill>
                </a:defRPr>
              </a:pPr>
              <a:r>
                <a:t>Document work</a:t>
              </a:r>
            </a:p>
            <a:p>
              <a:pPr marL="260684" indent="-260684" algn="l" defTabSz="914400">
                <a:lnSpc>
                  <a:spcPct val="80000"/>
                </a:lnSpc>
                <a:spcBef>
                  <a:spcPts val="1200"/>
                </a:spcBef>
                <a:buSzPct val="161000"/>
                <a:buChar char="•"/>
                <a:defRPr spc="0" sz="2600">
                  <a:solidFill>
                    <a:srgbClr val="131B29"/>
                  </a:solidFill>
                </a:defRPr>
              </a:pPr>
              <a:r>
                <a:t>English =&gt;  Thai </a:t>
              </a:r>
            </a:p>
          </p:txBody>
        </p:sp>
      </p:grpSp>
      <p:grpSp>
        <p:nvGrpSpPr>
          <p:cNvPr id="258" name="Group"/>
          <p:cNvGrpSpPr/>
          <p:nvPr/>
        </p:nvGrpSpPr>
        <p:grpSpPr>
          <a:xfrm>
            <a:off x="1528763" y="3434750"/>
            <a:ext cx="6324846" cy="4515245"/>
            <a:chOff x="0" y="0"/>
            <a:chExt cx="6324844" cy="4515244"/>
          </a:xfrm>
        </p:grpSpPr>
        <p:grpSp>
          <p:nvGrpSpPr>
            <p:cNvPr id="256" name="Group"/>
            <p:cNvGrpSpPr/>
            <p:nvPr/>
          </p:nvGrpSpPr>
          <p:grpSpPr>
            <a:xfrm>
              <a:off x="0" y="0"/>
              <a:ext cx="6324846" cy="4515245"/>
              <a:chOff x="0" y="0"/>
              <a:chExt cx="6324844" cy="4515244"/>
            </a:xfrm>
          </p:grpSpPr>
          <p:grpSp>
            <p:nvGrpSpPr>
              <p:cNvPr id="252" name="Group 50"/>
              <p:cNvGrpSpPr/>
              <p:nvPr/>
            </p:nvGrpSpPr>
            <p:grpSpPr>
              <a:xfrm>
                <a:off x="0" y="824809"/>
                <a:ext cx="6324846" cy="3690436"/>
                <a:chOff x="0" y="0"/>
                <a:chExt cx="6324844" cy="3690435"/>
              </a:xfrm>
            </p:grpSpPr>
            <p:sp>
              <p:nvSpPr>
                <p:cNvPr id="248" name="Freeform 32"/>
                <p:cNvSpPr/>
                <p:nvPr/>
              </p:nvSpPr>
              <p:spPr>
                <a:xfrm>
                  <a:off x="0" y="0"/>
                  <a:ext cx="6324846" cy="36904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98" h="21600" fill="norm" stroke="1" extrusionOk="0">
                      <a:moveTo>
                        <a:pt x="20986" y="0"/>
                      </a:moveTo>
                      <a:lnTo>
                        <a:pt x="614" y="0"/>
                      </a:lnTo>
                      <a:cubicBezTo>
                        <a:pt x="276" y="0"/>
                        <a:pt x="0" y="452"/>
                        <a:pt x="0" y="1003"/>
                      </a:cubicBezTo>
                      <a:lnTo>
                        <a:pt x="0" y="20597"/>
                      </a:lnTo>
                      <a:cubicBezTo>
                        <a:pt x="0" y="21152"/>
                        <a:pt x="276" y="21600"/>
                        <a:pt x="614" y="21600"/>
                      </a:cubicBezTo>
                      <a:lnTo>
                        <a:pt x="20984" y="21600"/>
                      </a:lnTo>
                      <a:cubicBezTo>
                        <a:pt x="21324" y="21600"/>
                        <a:pt x="21598" y="21148"/>
                        <a:pt x="21598" y="20597"/>
                      </a:cubicBezTo>
                      <a:lnTo>
                        <a:pt x="21598" y="1003"/>
                      </a:lnTo>
                      <a:cubicBezTo>
                        <a:pt x="21600" y="452"/>
                        <a:pt x="21326" y="0"/>
                        <a:pt x="20986" y="0"/>
                      </a:cubicBezTo>
                      <a:close/>
                      <a:moveTo>
                        <a:pt x="21498" y="20597"/>
                      </a:moveTo>
                      <a:cubicBezTo>
                        <a:pt x="21498" y="21059"/>
                        <a:pt x="21269" y="21434"/>
                        <a:pt x="20986" y="21434"/>
                      </a:cubicBezTo>
                      <a:lnTo>
                        <a:pt x="614" y="21434"/>
                      </a:lnTo>
                      <a:cubicBezTo>
                        <a:pt x="331" y="21437"/>
                        <a:pt x="102" y="21062"/>
                        <a:pt x="102" y="20597"/>
                      </a:cubicBezTo>
                      <a:lnTo>
                        <a:pt x="102" y="1003"/>
                      </a:lnTo>
                      <a:cubicBezTo>
                        <a:pt x="102" y="541"/>
                        <a:pt x="331" y="166"/>
                        <a:pt x="614" y="166"/>
                      </a:cubicBezTo>
                      <a:lnTo>
                        <a:pt x="20984" y="166"/>
                      </a:lnTo>
                      <a:cubicBezTo>
                        <a:pt x="21267" y="166"/>
                        <a:pt x="21496" y="541"/>
                        <a:pt x="21496" y="1003"/>
                      </a:cubicBezTo>
                      <a:lnTo>
                        <a:pt x="21496" y="20597"/>
                      </a:lnTo>
                      <a:lnTo>
                        <a:pt x="21498" y="20597"/>
                      </a:lnTo>
                      <a:close/>
                    </a:path>
                  </a:pathLst>
                </a:custGeom>
                <a:solidFill>
                  <a:srgbClr val="42DF9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l" defTabSz="914400">
                    <a:lnSpc>
                      <a:spcPct val="100000"/>
                    </a:lnSpc>
                    <a:defRPr spc="0" sz="1800">
                      <a:solidFill>
                        <a:srgbClr val="131B29"/>
                      </a:solidFill>
                    </a:defRPr>
                  </a:pPr>
                </a:p>
              </p:txBody>
            </p:sp>
            <p:sp>
              <p:nvSpPr>
                <p:cNvPr id="249" name="Freeform 33"/>
                <p:cNvSpPr/>
                <p:nvPr/>
              </p:nvSpPr>
              <p:spPr>
                <a:xfrm>
                  <a:off x="189456" y="143570"/>
                  <a:ext cx="140484" cy="140455"/>
                </a:xfrm>
                <a:prstGeom prst="ellipse">
                  <a:avLst/>
                </a:prstGeom>
                <a:solidFill>
                  <a:srgbClr val="42DF9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l" defTabSz="914400">
                    <a:lnSpc>
                      <a:spcPct val="100000"/>
                    </a:lnSpc>
                    <a:defRPr spc="0" sz="1800">
                      <a:solidFill>
                        <a:srgbClr val="131B29"/>
                      </a:solidFill>
                    </a:defRPr>
                  </a:pPr>
                </a:p>
              </p:txBody>
            </p:sp>
            <p:sp>
              <p:nvSpPr>
                <p:cNvPr id="250" name="Freeform 34"/>
                <p:cNvSpPr/>
                <p:nvPr/>
              </p:nvSpPr>
              <p:spPr>
                <a:xfrm>
                  <a:off x="413711" y="143570"/>
                  <a:ext cx="140484" cy="140455"/>
                </a:xfrm>
                <a:prstGeom prst="ellipse">
                  <a:avLst/>
                </a:prstGeom>
                <a:solidFill>
                  <a:srgbClr val="42DF9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l" defTabSz="914400">
                    <a:lnSpc>
                      <a:spcPct val="100000"/>
                    </a:lnSpc>
                    <a:defRPr spc="0" sz="1800">
                      <a:solidFill>
                        <a:srgbClr val="131B29"/>
                      </a:solidFill>
                    </a:defRPr>
                  </a:pPr>
                </a:p>
              </p:txBody>
            </p:sp>
            <p:sp>
              <p:nvSpPr>
                <p:cNvPr id="251" name="Freeform 35"/>
                <p:cNvSpPr/>
                <p:nvPr/>
              </p:nvSpPr>
              <p:spPr>
                <a:xfrm>
                  <a:off x="637967" y="143570"/>
                  <a:ext cx="140484" cy="140455"/>
                </a:xfrm>
                <a:prstGeom prst="ellipse">
                  <a:avLst/>
                </a:prstGeom>
                <a:solidFill>
                  <a:srgbClr val="42DF9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l" defTabSz="914400">
                    <a:lnSpc>
                      <a:spcPct val="100000"/>
                    </a:lnSpc>
                    <a:defRPr spc="0" sz="1800">
                      <a:solidFill>
                        <a:srgbClr val="131B29"/>
                      </a:solidFill>
                    </a:defRPr>
                  </a:pPr>
                </a:p>
              </p:txBody>
            </p:sp>
          </p:grpSp>
          <p:pic>
            <p:nvPicPr>
              <p:cNvPr id="253" name="09.png" descr="09.pn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13098" t="9321" r="13098" b="9321"/>
              <a:stretch>
                <a:fillRect/>
              </a:stretch>
            </p:blipFill>
            <p:spPr>
              <a:xfrm>
                <a:off x="4277561" y="0"/>
                <a:ext cx="1582168" cy="17441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4" name="pasted-movie.png" descr="pasted-movie.pn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0" t="0" r="15275" b="0"/>
              <a:stretch>
                <a:fillRect/>
              </a:stretch>
            </p:blipFill>
            <p:spPr>
              <a:xfrm>
                <a:off x="179219" y="1179950"/>
                <a:ext cx="3113777" cy="9089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255" name="TextBox 78"/>
              <p:cNvSpPr txBox="1"/>
              <p:nvPr/>
            </p:nvSpPr>
            <p:spPr>
              <a:xfrm>
                <a:off x="270471" y="2413995"/>
                <a:ext cx="5394961" cy="1887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marL="260684" indent="-260684" algn="l" defTabSz="914400">
                  <a:lnSpc>
                    <a:spcPct val="80000"/>
                  </a:lnSpc>
                  <a:spcBef>
                    <a:spcPts val="1200"/>
                  </a:spcBef>
                  <a:buSzPct val="161000"/>
                  <a:buChar char="•"/>
                  <a:defRPr spc="0" sz="2600">
                    <a:solidFill>
                      <a:srgbClr val="131B29"/>
                    </a:solidFill>
                  </a:defRPr>
                </a:pPr>
                <a:r>
                  <a:t>Database October 2023</a:t>
                </a:r>
              </a:p>
              <a:p>
                <a:pPr marL="260684" indent="-260684" algn="l" defTabSz="914400">
                  <a:lnSpc>
                    <a:spcPct val="80000"/>
                  </a:lnSpc>
                  <a:spcBef>
                    <a:spcPts val="1200"/>
                  </a:spcBef>
                  <a:buSzPct val="161000"/>
                  <a:buChar char="•"/>
                  <a:defRPr spc="0" sz="2600">
                    <a:solidFill>
                      <a:srgbClr val="131B29"/>
                    </a:solidFill>
                  </a:defRPr>
                </a:pPr>
                <a:r>
                  <a:t>Reference poor</a:t>
                </a:r>
              </a:p>
              <a:p>
                <a:pPr marL="260684" indent="-260684" algn="l" defTabSz="914400">
                  <a:lnSpc>
                    <a:spcPct val="80000"/>
                  </a:lnSpc>
                  <a:spcBef>
                    <a:spcPts val="1200"/>
                  </a:spcBef>
                  <a:buSzPct val="161000"/>
                  <a:buChar char="•"/>
                  <a:defRPr spc="0" sz="2600">
                    <a:solidFill>
                      <a:srgbClr val="131B29"/>
                    </a:solidFill>
                  </a:defRPr>
                </a:pPr>
                <a:r>
                  <a:t>Describe in paragraphs</a:t>
                </a:r>
              </a:p>
              <a:p>
                <a:pPr marL="260684" indent="-260684" algn="l" defTabSz="914400">
                  <a:lnSpc>
                    <a:spcPct val="80000"/>
                  </a:lnSpc>
                  <a:spcBef>
                    <a:spcPts val="1200"/>
                  </a:spcBef>
                  <a:buSzPct val="161000"/>
                  <a:buChar char="•"/>
                  <a:defRPr spc="0" sz="2600">
                    <a:solidFill>
                      <a:srgbClr val="131B29"/>
                    </a:solidFill>
                  </a:defRPr>
                </a:pPr>
                <a:r>
                  <a:t>Thai =&gt; English</a:t>
                </a:r>
              </a:p>
            </p:txBody>
          </p:sp>
        </p:grpSp>
        <p:sp>
          <p:nvSpPr>
            <p:cNvPr id="257" name="Plus"/>
            <p:cNvSpPr txBox="1"/>
            <p:nvPr/>
          </p:nvSpPr>
          <p:spPr>
            <a:xfrm>
              <a:off x="3435220" y="1346615"/>
              <a:ext cx="1042843" cy="624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l" defTabSz="914400">
                <a:lnSpc>
                  <a:spcPct val="80000"/>
                </a:lnSpc>
                <a:spcBef>
                  <a:spcPts val="1200"/>
                </a:spcBef>
                <a:defRPr b="1" spc="0" sz="3500">
                  <a:solidFill>
                    <a:srgbClr val="131B29"/>
                  </a:solidFill>
                </a:defRPr>
              </a:lvl1pPr>
            </a:lstStyle>
            <a:p>
              <a:pPr/>
              <a:r>
                <a:t>Plus</a:t>
              </a:r>
            </a:p>
          </p:txBody>
        </p:sp>
      </p:grpSp>
      <p:sp>
        <p:nvSpPr>
          <p:cNvPr id="2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9" grpId="6"/>
      <p:bldP build="whole" bldLvl="1" animBg="1" rev="0" advAuto="0" spid="220" grpId="2"/>
      <p:bldP build="whole" bldLvl="1" animBg="1" rev="0" advAuto="0" spid="247" grpId="3"/>
      <p:bldP build="whole" bldLvl="1" animBg="1" rev="0" advAuto="0" spid="258" grpId="1"/>
      <p:bldP build="whole" bldLvl="1" animBg="1" rev="0" advAuto="0" spid="211" grpId="4"/>
      <p:bldP build="whole" bldLvl="1" animBg="1" rev="0" advAuto="0" spid="238" grpId="5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Rectangle"/>
          <p:cNvSpPr/>
          <p:nvPr/>
        </p:nvSpPr>
        <p:spPr>
          <a:xfrm>
            <a:off x="6867" y="-14367"/>
            <a:ext cx="24400074" cy="2248789"/>
          </a:xfrm>
          <a:prstGeom prst="rect">
            <a:avLst/>
          </a:prstGeom>
          <a:solidFill>
            <a:srgbClr val="171717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3" name="Freeform 38"/>
          <p:cNvSpPr/>
          <p:nvPr/>
        </p:nvSpPr>
        <p:spPr>
          <a:xfrm rot="16238401">
            <a:off x="21164100" y="516111"/>
            <a:ext cx="1558234" cy="1332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064" name="Freeform 38"/>
          <p:cNvSpPr/>
          <p:nvPr/>
        </p:nvSpPr>
        <p:spPr>
          <a:xfrm rot="16238401">
            <a:off x="22181030" y="1131872"/>
            <a:ext cx="1459402" cy="157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065" name="บทนำ"/>
          <p:cNvSpPr txBox="1"/>
          <p:nvPr/>
        </p:nvSpPr>
        <p:spPr>
          <a:xfrm>
            <a:off x="6294003" y="226107"/>
            <a:ext cx="2727148" cy="176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76" sz="88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บทนำ</a:t>
            </a:r>
          </a:p>
        </p:txBody>
      </p:sp>
      <p:pic>
        <p:nvPicPr>
          <p:cNvPr id="106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9787" r="0" b="0"/>
          <a:stretch>
            <a:fillRect/>
          </a:stretch>
        </p:blipFill>
        <p:spPr>
          <a:xfrm>
            <a:off x="639471" y="589327"/>
            <a:ext cx="3730854" cy="104126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067" name="07.png" descr="0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09064" y="589327"/>
            <a:ext cx="1032500" cy="10414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70" name="pasted-movie.png"/>
          <p:cNvGrpSpPr/>
          <p:nvPr/>
        </p:nvGrpSpPr>
        <p:grpSpPr>
          <a:xfrm>
            <a:off x="241414" y="2780466"/>
            <a:ext cx="11424427" cy="10730401"/>
            <a:chOff x="0" y="0"/>
            <a:chExt cx="11424425" cy="10730399"/>
          </a:xfrm>
        </p:grpSpPr>
        <p:pic>
          <p:nvPicPr>
            <p:cNvPr id="1069" name="pasted-movie.png" descr="pasted-movi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15900" y="139700"/>
              <a:ext cx="10992626" cy="101716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68" name="pasted-movie.png" descr="pasted-movie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1424426" cy="10730400"/>
            </a:xfrm>
            <a:prstGeom prst="rect">
              <a:avLst/>
            </a:prstGeom>
            <a:effectLst/>
          </p:spPr>
        </p:pic>
      </p:grpSp>
      <p:grpSp>
        <p:nvGrpSpPr>
          <p:cNvPr id="1073" name="pasted-movie.png"/>
          <p:cNvGrpSpPr/>
          <p:nvPr/>
        </p:nvGrpSpPr>
        <p:grpSpPr>
          <a:xfrm>
            <a:off x="11241108" y="5932710"/>
            <a:ext cx="13036520" cy="5805324"/>
            <a:chOff x="0" y="0"/>
            <a:chExt cx="13036518" cy="5805323"/>
          </a:xfrm>
        </p:grpSpPr>
        <p:pic>
          <p:nvPicPr>
            <p:cNvPr id="1072" name="pasted-movie.png" descr="pasted-movie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15900" y="139700"/>
              <a:ext cx="12604719" cy="524652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71" name="pasted-movie.png" descr="pasted-movie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0"/>
              <a:ext cx="13036520" cy="5805324"/>
            </a:xfrm>
            <a:prstGeom prst="rect">
              <a:avLst/>
            </a:prstGeom>
            <a:effectLst/>
          </p:spPr>
        </p:pic>
      </p:grpSp>
      <p:sp>
        <p:nvSpPr>
          <p:cNvPr id="10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Rectangle"/>
          <p:cNvSpPr/>
          <p:nvPr/>
        </p:nvSpPr>
        <p:spPr>
          <a:xfrm>
            <a:off x="-2432" y="4447278"/>
            <a:ext cx="24376164" cy="377432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7" name="Freeform 38"/>
          <p:cNvSpPr/>
          <p:nvPr/>
        </p:nvSpPr>
        <p:spPr>
          <a:xfrm rot="16238401">
            <a:off x="20819684" y="1567514"/>
            <a:ext cx="1461871" cy="1573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078" name="Freeform 38"/>
          <p:cNvSpPr/>
          <p:nvPr/>
        </p:nvSpPr>
        <p:spPr>
          <a:xfrm rot="16238401">
            <a:off x="21569785" y="2447140"/>
            <a:ext cx="1552237" cy="14763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8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3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079" name="Freeform 38"/>
          <p:cNvSpPr/>
          <p:nvPr/>
        </p:nvSpPr>
        <p:spPr>
          <a:xfrm rot="16238401">
            <a:off x="22181326" y="1223375"/>
            <a:ext cx="1552237" cy="14763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8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3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rgbClr val="426EA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grpSp>
        <p:nvGrpSpPr>
          <p:cNvPr id="1090" name="Graphic 16"/>
          <p:cNvGrpSpPr/>
          <p:nvPr/>
        </p:nvGrpSpPr>
        <p:grpSpPr>
          <a:xfrm>
            <a:off x="2283350" y="5150973"/>
            <a:ext cx="880352" cy="924925"/>
            <a:chOff x="0" y="0"/>
            <a:chExt cx="880351" cy="924923"/>
          </a:xfrm>
        </p:grpSpPr>
        <p:grpSp>
          <p:nvGrpSpPr>
            <p:cNvPr id="1084" name="Graphic 16"/>
            <p:cNvGrpSpPr/>
            <p:nvPr/>
          </p:nvGrpSpPr>
          <p:grpSpPr>
            <a:xfrm>
              <a:off x="0" y="140294"/>
              <a:ext cx="763229" cy="784630"/>
              <a:chOff x="0" y="0"/>
              <a:chExt cx="763229" cy="784629"/>
            </a:xfrm>
          </p:grpSpPr>
          <p:sp>
            <p:nvSpPr>
              <p:cNvPr id="1080" name="Freeform 70"/>
              <p:cNvSpPr/>
              <p:nvPr/>
            </p:nvSpPr>
            <p:spPr>
              <a:xfrm>
                <a:off x="-1" y="95"/>
                <a:ext cx="396558" cy="408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1" h="21600" fill="norm" stroke="1" extrusionOk="0">
                    <a:moveTo>
                      <a:pt x="156" y="21600"/>
                    </a:moveTo>
                    <a:lnTo>
                      <a:pt x="0" y="19853"/>
                    </a:lnTo>
                    <a:cubicBezTo>
                      <a:pt x="50" y="19853"/>
                      <a:pt x="5076" y="19368"/>
                      <a:pt x="9957" y="16660"/>
                    </a:cubicBezTo>
                    <a:cubicBezTo>
                      <a:pt x="16383" y="13092"/>
                      <a:pt x="19546" y="7497"/>
                      <a:pt x="19366" y="40"/>
                    </a:cubicBezTo>
                    <a:lnTo>
                      <a:pt x="21123" y="0"/>
                    </a:lnTo>
                    <a:cubicBezTo>
                      <a:pt x="21600" y="19473"/>
                      <a:pt x="372" y="21580"/>
                      <a:pt x="156" y="21600"/>
                    </a:cubicBez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1081" name="Freeform 71"/>
              <p:cNvSpPr/>
              <p:nvPr/>
            </p:nvSpPr>
            <p:spPr>
              <a:xfrm>
                <a:off x="1223" y="376232"/>
                <a:ext cx="396649" cy="408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600" fill="norm" stroke="1" extrusionOk="0">
                    <a:moveTo>
                      <a:pt x="21128" y="21600"/>
                    </a:moveTo>
                    <a:lnTo>
                      <a:pt x="19371" y="21555"/>
                    </a:lnTo>
                    <a:cubicBezTo>
                      <a:pt x="19551" y="14095"/>
                      <a:pt x="16383" y="8506"/>
                      <a:pt x="9962" y="4938"/>
                    </a:cubicBezTo>
                    <a:cubicBezTo>
                      <a:pt x="5081" y="2232"/>
                      <a:pt x="50" y="1751"/>
                      <a:pt x="0" y="1746"/>
                    </a:cubicBezTo>
                    <a:lnTo>
                      <a:pt x="156" y="0"/>
                    </a:lnTo>
                    <a:cubicBezTo>
                      <a:pt x="372" y="20"/>
                      <a:pt x="21600" y="2126"/>
                      <a:pt x="21128" y="21600"/>
                    </a:cubicBez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1082" name="Freeform 72"/>
              <p:cNvSpPr/>
              <p:nvPr/>
            </p:nvSpPr>
            <p:spPr>
              <a:xfrm>
                <a:off x="366675" y="0"/>
                <a:ext cx="396554" cy="408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600" fill="norm" stroke="1" extrusionOk="0">
                    <a:moveTo>
                      <a:pt x="20985" y="21600"/>
                    </a:moveTo>
                    <a:cubicBezTo>
                      <a:pt x="20769" y="21580"/>
                      <a:pt x="-464" y="19474"/>
                      <a:pt x="8" y="0"/>
                    </a:cubicBezTo>
                    <a:lnTo>
                      <a:pt x="1766" y="40"/>
                    </a:lnTo>
                    <a:cubicBezTo>
                      <a:pt x="1585" y="7500"/>
                      <a:pt x="4754" y="13089"/>
                      <a:pt x="11177" y="16657"/>
                    </a:cubicBezTo>
                    <a:cubicBezTo>
                      <a:pt x="16059" y="19368"/>
                      <a:pt x="21086" y="19844"/>
                      <a:pt x="21136" y="19849"/>
                    </a:cubicBezTo>
                    <a:lnTo>
                      <a:pt x="20980" y="21595"/>
                    </a:ln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1083" name="Freeform 73"/>
              <p:cNvSpPr/>
              <p:nvPr/>
            </p:nvSpPr>
            <p:spPr>
              <a:xfrm>
                <a:off x="365450" y="376232"/>
                <a:ext cx="396649" cy="408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600" fill="norm" stroke="1" extrusionOk="0">
                    <a:moveTo>
                      <a:pt x="8" y="21600"/>
                    </a:moveTo>
                    <a:cubicBezTo>
                      <a:pt x="-464" y="2121"/>
                      <a:pt x="20764" y="15"/>
                      <a:pt x="20980" y="0"/>
                    </a:cubicBezTo>
                    <a:lnTo>
                      <a:pt x="21136" y="1746"/>
                    </a:lnTo>
                    <a:cubicBezTo>
                      <a:pt x="21086" y="1746"/>
                      <a:pt x="16060" y="2232"/>
                      <a:pt x="11180" y="4938"/>
                    </a:cubicBezTo>
                    <a:cubicBezTo>
                      <a:pt x="4753" y="8506"/>
                      <a:pt x="1590" y="14100"/>
                      <a:pt x="1770" y="21555"/>
                    </a:cubicBezTo>
                    <a:lnTo>
                      <a:pt x="13" y="21600"/>
                    </a:ln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</p:grpSp>
        <p:grpSp>
          <p:nvGrpSpPr>
            <p:cNvPr id="1089" name="Graphic 16"/>
            <p:cNvGrpSpPr/>
            <p:nvPr/>
          </p:nvGrpSpPr>
          <p:grpSpPr>
            <a:xfrm>
              <a:off x="565449" y="0"/>
              <a:ext cx="314903" cy="322498"/>
              <a:chOff x="0" y="0"/>
              <a:chExt cx="314902" cy="322497"/>
            </a:xfrm>
          </p:grpSpPr>
          <p:sp>
            <p:nvSpPr>
              <p:cNvPr id="1085" name="Freeform 66"/>
              <p:cNvSpPr/>
              <p:nvPr/>
            </p:nvSpPr>
            <p:spPr>
              <a:xfrm>
                <a:off x="-1" y="93"/>
                <a:ext cx="173345" cy="177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358" y="21588"/>
                    </a:moveTo>
                    <a:lnTo>
                      <a:pt x="0" y="17572"/>
                    </a:lnTo>
                    <a:cubicBezTo>
                      <a:pt x="715" y="17503"/>
                      <a:pt x="17562" y="15766"/>
                      <a:pt x="17181" y="92"/>
                    </a:cubicBezTo>
                    <a:lnTo>
                      <a:pt x="21219" y="0"/>
                    </a:lnTo>
                    <a:cubicBezTo>
                      <a:pt x="21600" y="15593"/>
                      <a:pt x="7742" y="20944"/>
                      <a:pt x="358" y="21600"/>
                    </a:cubicBez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1086" name="Freeform 67"/>
              <p:cNvSpPr/>
              <p:nvPr/>
            </p:nvSpPr>
            <p:spPr>
              <a:xfrm>
                <a:off x="470" y="144929"/>
                <a:ext cx="173345" cy="177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21219" y="21588"/>
                    </a:moveTo>
                    <a:lnTo>
                      <a:pt x="17181" y="21496"/>
                    </a:lnTo>
                    <a:cubicBezTo>
                      <a:pt x="17562" y="5811"/>
                      <a:pt x="715" y="4085"/>
                      <a:pt x="0" y="4016"/>
                    </a:cubicBezTo>
                    <a:lnTo>
                      <a:pt x="358" y="0"/>
                    </a:lnTo>
                    <a:cubicBezTo>
                      <a:pt x="7742" y="656"/>
                      <a:pt x="21600" y="6007"/>
                      <a:pt x="21219" y="21600"/>
                    </a:cubicBez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1087" name="Freeform 68"/>
              <p:cNvSpPr/>
              <p:nvPr/>
            </p:nvSpPr>
            <p:spPr>
              <a:xfrm>
                <a:off x="141558" y="-1"/>
                <a:ext cx="173344" cy="177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20869" y="21600"/>
                    </a:moveTo>
                    <a:cubicBezTo>
                      <a:pt x="13485" y="20944"/>
                      <a:pt x="-373" y="15593"/>
                      <a:pt x="8" y="0"/>
                    </a:cubicBezTo>
                    <a:lnTo>
                      <a:pt x="4046" y="92"/>
                    </a:lnTo>
                    <a:cubicBezTo>
                      <a:pt x="3665" y="15777"/>
                      <a:pt x="20512" y="17503"/>
                      <a:pt x="21227" y="17572"/>
                    </a:cubicBezTo>
                    <a:lnTo>
                      <a:pt x="20869" y="21588"/>
                    </a:ln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1088" name="Freeform 69"/>
              <p:cNvSpPr/>
              <p:nvPr/>
            </p:nvSpPr>
            <p:spPr>
              <a:xfrm>
                <a:off x="141087" y="144834"/>
                <a:ext cx="173345" cy="177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8" y="21600"/>
                    </a:moveTo>
                    <a:cubicBezTo>
                      <a:pt x="-373" y="6007"/>
                      <a:pt x="13485" y="656"/>
                      <a:pt x="20869" y="0"/>
                    </a:cubicBezTo>
                    <a:lnTo>
                      <a:pt x="21227" y="4016"/>
                    </a:lnTo>
                    <a:lnTo>
                      <a:pt x="21042" y="2002"/>
                    </a:lnTo>
                    <a:lnTo>
                      <a:pt x="21227" y="4016"/>
                    </a:lnTo>
                    <a:cubicBezTo>
                      <a:pt x="20512" y="4085"/>
                      <a:pt x="3665" y="5823"/>
                      <a:pt x="4046" y="21496"/>
                    </a:cubicBezTo>
                    <a:lnTo>
                      <a:pt x="8" y="21588"/>
                    </a:ln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</p:grpSp>
      </p:grpSp>
      <p:sp>
        <p:nvSpPr>
          <p:cNvPr id="1091" name="Freeform 2"/>
          <p:cNvSpPr/>
          <p:nvPr/>
        </p:nvSpPr>
        <p:spPr>
          <a:xfrm>
            <a:off x="401087" y="11072388"/>
            <a:ext cx="2023987" cy="2126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137" y="7529"/>
                </a:moveTo>
                <a:lnTo>
                  <a:pt x="18137" y="7529"/>
                </a:lnTo>
                <a:lnTo>
                  <a:pt x="18137" y="7531"/>
                </a:lnTo>
                <a:close/>
                <a:moveTo>
                  <a:pt x="17337" y="7527"/>
                </a:moveTo>
                <a:lnTo>
                  <a:pt x="17337" y="7529"/>
                </a:lnTo>
                <a:lnTo>
                  <a:pt x="17337" y="7527"/>
                </a:lnTo>
                <a:close/>
                <a:moveTo>
                  <a:pt x="9363" y="6196"/>
                </a:moveTo>
                <a:lnTo>
                  <a:pt x="8925" y="7350"/>
                </a:lnTo>
                <a:cubicBezTo>
                  <a:pt x="7507" y="10329"/>
                  <a:pt x="4512" y="11708"/>
                  <a:pt x="2399" y="12330"/>
                </a:cubicBezTo>
                <a:lnTo>
                  <a:pt x="2011" y="12433"/>
                </a:lnTo>
                <a:lnTo>
                  <a:pt x="2331" y="12518"/>
                </a:lnTo>
                <a:cubicBezTo>
                  <a:pt x="4448" y="13126"/>
                  <a:pt x="7515" y="14501"/>
                  <a:pt x="8957" y="17528"/>
                </a:cubicBezTo>
                <a:lnTo>
                  <a:pt x="9360" y="18591"/>
                </a:lnTo>
                <a:lnTo>
                  <a:pt x="9644" y="17811"/>
                </a:lnTo>
                <a:cubicBezTo>
                  <a:pt x="11003" y="14633"/>
                  <a:pt x="14120" y="13186"/>
                  <a:pt x="16299" y="12545"/>
                </a:cubicBezTo>
                <a:lnTo>
                  <a:pt x="16718" y="12433"/>
                </a:lnTo>
                <a:lnTo>
                  <a:pt x="16329" y="12330"/>
                </a:lnTo>
                <a:cubicBezTo>
                  <a:pt x="13969" y="11635"/>
                  <a:pt x="10507" y="9995"/>
                  <a:pt x="9372" y="6234"/>
                </a:cubicBezTo>
                <a:close/>
                <a:moveTo>
                  <a:pt x="9000" y="3276"/>
                </a:moveTo>
                <a:lnTo>
                  <a:pt x="9414" y="3285"/>
                </a:lnTo>
                <a:lnTo>
                  <a:pt x="9726" y="3279"/>
                </a:lnTo>
                <a:lnTo>
                  <a:pt x="9725" y="3292"/>
                </a:lnTo>
                <a:lnTo>
                  <a:pt x="9809" y="3294"/>
                </a:lnTo>
                <a:cubicBezTo>
                  <a:pt x="9726" y="6588"/>
                  <a:pt x="11185" y="9056"/>
                  <a:pt x="14142" y="10631"/>
                </a:cubicBezTo>
                <a:cubicBezTo>
                  <a:pt x="16389" y="11828"/>
                  <a:pt x="18703" y="12038"/>
                  <a:pt x="18726" y="12040"/>
                </a:cubicBezTo>
                <a:lnTo>
                  <a:pt x="18676" y="12586"/>
                </a:lnTo>
                <a:lnTo>
                  <a:pt x="18699" y="12834"/>
                </a:lnTo>
                <a:cubicBezTo>
                  <a:pt x="18675" y="12834"/>
                  <a:pt x="16361" y="13048"/>
                  <a:pt x="14114" y="14243"/>
                </a:cubicBezTo>
                <a:cubicBezTo>
                  <a:pt x="11155" y="15818"/>
                  <a:pt x="9698" y="18288"/>
                  <a:pt x="9782" y="21580"/>
                </a:cubicBezTo>
                <a:lnTo>
                  <a:pt x="9758" y="21581"/>
                </a:lnTo>
                <a:lnTo>
                  <a:pt x="9758" y="21600"/>
                </a:lnTo>
                <a:lnTo>
                  <a:pt x="9365" y="21590"/>
                </a:lnTo>
                <a:lnTo>
                  <a:pt x="8972" y="21600"/>
                </a:lnTo>
                <a:lnTo>
                  <a:pt x="8970" y="21600"/>
                </a:lnTo>
                <a:lnTo>
                  <a:pt x="8971" y="21581"/>
                </a:lnTo>
                <a:lnTo>
                  <a:pt x="8949" y="21580"/>
                </a:lnTo>
                <a:cubicBezTo>
                  <a:pt x="9033" y="18286"/>
                  <a:pt x="7574" y="15818"/>
                  <a:pt x="4617" y="14243"/>
                </a:cubicBezTo>
                <a:cubicBezTo>
                  <a:pt x="2370" y="13048"/>
                  <a:pt x="53" y="12836"/>
                  <a:pt x="30" y="12834"/>
                </a:cubicBezTo>
                <a:lnTo>
                  <a:pt x="52" y="12600"/>
                </a:lnTo>
                <a:lnTo>
                  <a:pt x="0" y="12043"/>
                </a:lnTo>
                <a:cubicBezTo>
                  <a:pt x="23" y="12043"/>
                  <a:pt x="2337" y="11828"/>
                  <a:pt x="4584" y="10633"/>
                </a:cubicBezTo>
                <a:cubicBezTo>
                  <a:pt x="7544" y="9058"/>
                  <a:pt x="9000" y="6588"/>
                  <a:pt x="8917" y="3296"/>
                </a:cubicBezTo>
                <a:lnTo>
                  <a:pt x="9001" y="3294"/>
                </a:lnTo>
                <a:close/>
                <a:moveTo>
                  <a:pt x="17737" y="1828"/>
                </a:moveTo>
                <a:lnTo>
                  <a:pt x="17712" y="1895"/>
                </a:lnTo>
                <a:cubicBezTo>
                  <a:pt x="17440" y="2415"/>
                  <a:pt x="17054" y="2828"/>
                  <a:pt x="16619" y="3151"/>
                </a:cubicBezTo>
                <a:lnTo>
                  <a:pt x="15436" y="3764"/>
                </a:lnTo>
                <a:lnTo>
                  <a:pt x="16630" y="4383"/>
                </a:lnTo>
                <a:cubicBezTo>
                  <a:pt x="16956" y="4625"/>
                  <a:pt x="17255" y="4918"/>
                  <a:pt x="17499" y="5268"/>
                </a:cubicBezTo>
                <a:lnTo>
                  <a:pt x="17733" y="5682"/>
                </a:lnTo>
                <a:lnTo>
                  <a:pt x="17750" y="5636"/>
                </a:lnTo>
                <a:cubicBezTo>
                  <a:pt x="18159" y="4857"/>
                  <a:pt x="18823" y="4317"/>
                  <a:pt x="19524" y="3960"/>
                </a:cubicBezTo>
                <a:lnTo>
                  <a:pt x="20014" y="3753"/>
                </a:lnTo>
                <a:lnTo>
                  <a:pt x="19535" y="3569"/>
                </a:lnTo>
                <a:cubicBezTo>
                  <a:pt x="18835" y="3212"/>
                  <a:pt x="18170" y="2672"/>
                  <a:pt x="17761" y="1893"/>
                </a:cubicBezTo>
                <a:close/>
                <a:moveTo>
                  <a:pt x="17348" y="0"/>
                </a:moveTo>
                <a:lnTo>
                  <a:pt x="17787" y="10"/>
                </a:lnTo>
                <a:lnTo>
                  <a:pt x="18125" y="2"/>
                </a:lnTo>
                <a:lnTo>
                  <a:pt x="18124" y="17"/>
                </a:lnTo>
                <a:lnTo>
                  <a:pt x="18158" y="18"/>
                </a:lnTo>
                <a:cubicBezTo>
                  <a:pt x="18081" y="3029"/>
                  <a:pt x="21457" y="3360"/>
                  <a:pt x="21600" y="3374"/>
                </a:cubicBezTo>
                <a:lnTo>
                  <a:pt x="21558" y="3826"/>
                </a:lnTo>
                <a:lnTo>
                  <a:pt x="21588" y="4153"/>
                </a:lnTo>
                <a:cubicBezTo>
                  <a:pt x="21445" y="4167"/>
                  <a:pt x="18070" y="4500"/>
                  <a:pt x="18146" y="7509"/>
                </a:cubicBezTo>
                <a:lnTo>
                  <a:pt x="18135" y="7510"/>
                </a:lnTo>
                <a:lnTo>
                  <a:pt x="18137" y="7529"/>
                </a:lnTo>
                <a:lnTo>
                  <a:pt x="17686" y="7519"/>
                </a:lnTo>
                <a:lnTo>
                  <a:pt x="17337" y="7527"/>
                </a:lnTo>
                <a:lnTo>
                  <a:pt x="17339" y="7512"/>
                </a:lnTo>
                <a:lnTo>
                  <a:pt x="17328" y="7512"/>
                </a:lnTo>
                <a:cubicBezTo>
                  <a:pt x="17404" y="4500"/>
                  <a:pt x="14029" y="4169"/>
                  <a:pt x="13885" y="4156"/>
                </a:cubicBezTo>
                <a:lnTo>
                  <a:pt x="13916" y="3828"/>
                </a:lnTo>
                <a:lnTo>
                  <a:pt x="13874" y="3376"/>
                </a:lnTo>
                <a:cubicBezTo>
                  <a:pt x="14017" y="3362"/>
                  <a:pt x="17392" y="3029"/>
                  <a:pt x="17316" y="20"/>
                </a:cubicBezTo>
                <a:lnTo>
                  <a:pt x="17350" y="19"/>
                </a:lnTo>
                <a:close/>
              </a:path>
            </a:pathLst>
          </a:custGeom>
          <a:solidFill>
            <a:srgbClr val="DD8493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092" name="TextBox 1"/>
          <p:cNvSpPr txBox="1"/>
          <p:nvPr/>
        </p:nvSpPr>
        <p:spPr>
          <a:xfrm>
            <a:off x="0" y="4866320"/>
            <a:ext cx="24371299" cy="29362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defTabSz="914400">
              <a:lnSpc>
                <a:spcPct val="100000"/>
              </a:lnSpc>
              <a:defRPr spc="-150" sz="150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งานวิจัยที่เกี่ยวข้อง</a:t>
            </a:r>
          </a:p>
        </p:txBody>
      </p:sp>
      <p:sp>
        <p:nvSpPr>
          <p:cNvPr id="10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Rectangle"/>
          <p:cNvSpPr/>
          <p:nvPr/>
        </p:nvSpPr>
        <p:spPr>
          <a:xfrm>
            <a:off x="6867" y="-14367"/>
            <a:ext cx="24400074" cy="2248789"/>
          </a:xfrm>
          <a:prstGeom prst="rect">
            <a:avLst/>
          </a:prstGeom>
          <a:solidFill>
            <a:srgbClr val="171717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96" name="Freeform 38"/>
          <p:cNvSpPr/>
          <p:nvPr/>
        </p:nvSpPr>
        <p:spPr>
          <a:xfrm rot="16238401">
            <a:off x="21164100" y="516111"/>
            <a:ext cx="1558234" cy="1332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097" name="Freeform 38"/>
          <p:cNvSpPr/>
          <p:nvPr/>
        </p:nvSpPr>
        <p:spPr>
          <a:xfrm rot="16238401">
            <a:off x="22181030" y="1131872"/>
            <a:ext cx="1459402" cy="157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098" name="งานวิจัยที่เกี่ยวข้อง"/>
          <p:cNvSpPr txBox="1"/>
          <p:nvPr/>
        </p:nvSpPr>
        <p:spPr>
          <a:xfrm>
            <a:off x="6752741" y="226107"/>
            <a:ext cx="8847126" cy="176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76" sz="88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งานวิจัยที่เกี่ยวข้อง</a:t>
            </a:r>
          </a:p>
        </p:txBody>
      </p:sp>
      <p:grpSp>
        <p:nvGrpSpPr>
          <p:cNvPr id="1101" name="Group"/>
          <p:cNvGrpSpPr/>
          <p:nvPr/>
        </p:nvGrpSpPr>
        <p:grpSpPr>
          <a:xfrm>
            <a:off x="918626" y="527241"/>
            <a:ext cx="5834350" cy="1310581"/>
            <a:chOff x="0" y="0"/>
            <a:chExt cx="5834348" cy="1310579"/>
          </a:xfrm>
        </p:grpSpPr>
        <p:pic>
          <p:nvPicPr>
            <p:cNvPr id="1099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15275" b="0"/>
            <a:stretch>
              <a:fillRect/>
            </a:stretch>
          </p:blipFill>
          <p:spPr>
            <a:xfrm>
              <a:off x="0" y="0"/>
              <a:ext cx="4489826" cy="131058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100" name="TextBox 1"/>
            <p:cNvSpPr txBox="1"/>
            <p:nvPr/>
          </p:nvSpPr>
          <p:spPr>
            <a:xfrm>
              <a:off x="3787106" y="60815"/>
              <a:ext cx="2047243" cy="1043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b">
              <a:spAutoFit/>
            </a:bodyPr>
            <a:lstStyle>
              <a:lvl1pPr algn="ctr" defTabSz="914400">
                <a:lnSpc>
                  <a:spcPct val="100000"/>
                </a:lnSpc>
                <a:defRPr spc="100" sz="5000">
                  <a:latin typeface="+mn-lt"/>
                  <a:ea typeface="+mn-ea"/>
                  <a:cs typeface="+mn-cs"/>
                  <a:sym typeface="Kanit Medium"/>
                </a:defRPr>
              </a:lvl1pPr>
            </a:lstStyle>
            <a:p>
              <a:pPr/>
              <a:r>
                <a:t>4o</a:t>
              </a:r>
            </a:p>
          </p:txBody>
        </p:sp>
      </p:grpSp>
      <p:grpSp>
        <p:nvGrpSpPr>
          <p:cNvPr id="1104" name="pasted-movie.png"/>
          <p:cNvGrpSpPr/>
          <p:nvPr/>
        </p:nvGrpSpPr>
        <p:grpSpPr>
          <a:xfrm>
            <a:off x="602810" y="3120666"/>
            <a:ext cx="12179297" cy="10073956"/>
            <a:chOff x="0" y="0"/>
            <a:chExt cx="12179296" cy="10073954"/>
          </a:xfrm>
        </p:grpSpPr>
        <p:pic>
          <p:nvPicPr>
            <p:cNvPr id="1103" name="pasted-movie.png" descr="pasted-movi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15900" y="139700"/>
              <a:ext cx="11747497" cy="95151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02" name="pasted-movie.png" descr="pasted-movie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2179297" cy="10073955"/>
            </a:xfrm>
            <a:prstGeom prst="rect">
              <a:avLst/>
            </a:prstGeom>
            <a:effectLst/>
          </p:spPr>
        </p:pic>
      </p:grpSp>
      <p:grpSp>
        <p:nvGrpSpPr>
          <p:cNvPr id="1107" name="pasted-movie.png"/>
          <p:cNvGrpSpPr/>
          <p:nvPr/>
        </p:nvGrpSpPr>
        <p:grpSpPr>
          <a:xfrm>
            <a:off x="13620815" y="2783307"/>
            <a:ext cx="9999779" cy="10632020"/>
            <a:chOff x="0" y="0"/>
            <a:chExt cx="9999778" cy="10632019"/>
          </a:xfrm>
        </p:grpSpPr>
        <p:pic>
          <p:nvPicPr>
            <p:cNvPr id="1106" name="pasted-movie.png" descr="pasted-movie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15900" y="139700"/>
              <a:ext cx="9567979" cy="1007322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05" name="pasted-movie.png" descr="pasted-movie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9999779" cy="10632020"/>
            </a:xfrm>
            <a:prstGeom prst="rect">
              <a:avLst/>
            </a:prstGeom>
            <a:effectLst/>
          </p:spPr>
        </p:pic>
      </p:grpSp>
      <p:sp>
        <p:nvSpPr>
          <p:cNvPr id="1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Rectangle"/>
          <p:cNvSpPr/>
          <p:nvPr/>
        </p:nvSpPr>
        <p:spPr>
          <a:xfrm>
            <a:off x="6867" y="-14367"/>
            <a:ext cx="24400074" cy="2248789"/>
          </a:xfrm>
          <a:prstGeom prst="rect">
            <a:avLst/>
          </a:prstGeom>
          <a:solidFill>
            <a:srgbClr val="171717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13" name="Freeform 38"/>
          <p:cNvSpPr/>
          <p:nvPr/>
        </p:nvSpPr>
        <p:spPr>
          <a:xfrm rot="16238401">
            <a:off x="21164100" y="516111"/>
            <a:ext cx="1558234" cy="1332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114" name="Freeform 38"/>
          <p:cNvSpPr/>
          <p:nvPr/>
        </p:nvSpPr>
        <p:spPr>
          <a:xfrm rot="16238401">
            <a:off x="22181030" y="1131872"/>
            <a:ext cx="1459402" cy="157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grpSp>
        <p:nvGrpSpPr>
          <p:cNvPr id="1117" name="pasted-movie.png"/>
          <p:cNvGrpSpPr/>
          <p:nvPr/>
        </p:nvGrpSpPr>
        <p:grpSpPr>
          <a:xfrm>
            <a:off x="1617605" y="2777392"/>
            <a:ext cx="21629938" cy="10769309"/>
            <a:chOff x="0" y="0"/>
            <a:chExt cx="21629937" cy="10769307"/>
          </a:xfrm>
        </p:grpSpPr>
        <p:pic>
          <p:nvPicPr>
            <p:cNvPr id="1116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900" y="139700"/>
              <a:ext cx="21198138" cy="1021050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15" name="pasted-movie.png" descr="pasted-movi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1629938" cy="10769308"/>
            </a:xfrm>
            <a:prstGeom prst="rect">
              <a:avLst/>
            </a:prstGeom>
            <a:effectLst/>
          </p:spPr>
        </p:pic>
      </p:grpSp>
      <p:sp>
        <p:nvSpPr>
          <p:cNvPr id="1118" name="Rounded Rectangle"/>
          <p:cNvSpPr/>
          <p:nvPr/>
        </p:nvSpPr>
        <p:spPr>
          <a:xfrm>
            <a:off x="2052091" y="6441716"/>
            <a:ext cx="2585174" cy="722449"/>
          </a:xfrm>
          <a:prstGeom prst="roundRect">
            <a:avLst>
              <a:gd name="adj" fmla="val 26369"/>
            </a:avLst>
          </a:prstGeom>
          <a:ln w="63500">
            <a:solidFill>
              <a:schemeClr val="accent1"/>
            </a:solidFill>
            <a:custDash>
              <a:ds d="200000" sp="200000"/>
            </a:custDash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19" name="Rounded Rectangle"/>
          <p:cNvSpPr/>
          <p:nvPr/>
        </p:nvSpPr>
        <p:spPr>
          <a:xfrm>
            <a:off x="7829462" y="6496775"/>
            <a:ext cx="7183425" cy="2088529"/>
          </a:xfrm>
          <a:prstGeom prst="roundRect">
            <a:avLst>
              <a:gd name="adj" fmla="val 9121"/>
            </a:avLst>
          </a:prstGeom>
          <a:ln w="63500">
            <a:solidFill>
              <a:schemeClr val="accent1"/>
            </a:solidFill>
            <a:custDash>
              <a:ds d="200000" sp="200000"/>
            </a:custDash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20" name="ChatGPT Plus [     Scholar GPT]"/>
          <p:cNvSpPr txBox="1"/>
          <p:nvPr/>
        </p:nvSpPr>
        <p:spPr>
          <a:xfrm>
            <a:off x="4619157" y="226107"/>
            <a:ext cx="15657780" cy="176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76" sz="88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ChatGPT Plus [     Scholar GPT]</a:t>
            </a:r>
          </a:p>
        </p:txBody>
      </p:sp>
      <p:pic>
        <p:nvPicPr>
          <p:cNvPr id="1121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262256" y="579538"/>
            <a:ext cx="1110688" cy="1205889"/>
          </a:xfrm>
          <a:prstGeom prst="rect">
            <a:avLst/>
          </a:prstGeom>
          <a:ln w="12700">
            <a:miter lim="400000"/>
          </a:ln>
        </p:spPr>
      </p:pic>
      <p:sp>
        <p:nvSpPr>
          <p:cNvPr id="11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Rectangle"/>
          <p:cNvSpPr/>
          <p:nvPr/>
        </p:nvSpPr>
        <p:spPr>
          <a:xfrm>
            <a:off x="6867" y="-14367"/>
            <a:ext cx="24400074" cy="2248789"/>
          </a:xfrm>
          <a:prstGeom prst="rect">
            <a:avLst/>
          </a:prstGeom>
          <a:solidFill>
            <a:srgbClr val="21212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25" name="Freeform 38"/>
          <p:cNvSpPr/>
          <p:nvPr/>
        </p:nvSpPr>
        <p:spPr>
          <a:xfrm rot="16238401">
            <a:off x="21164100" y="516111"/>
            <a:ext cx="1558234" cy="1332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126" name="Freeform 38"/>
          <p:cNvSpPr/>
          <p:nvPr/>
        </p:nvSpPr>
        <p:spPr>
          <a:xfrm rot="16238401">
            <a:off x="22181030" y="1131872"/>
            <a:ext cx="1459402" cy="157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127" name="ChatGPT Plus [     Scholar GPT]"/>
          <p:cNvSpPr txBox="1"/>
          <p:nvPr/>
        </p:nvSpPr>
        <p:spPr>
          <a:xfrm>
            <a:off x="4619157" y="226107"/>
            <a:ext cx="15657780" cy="176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76" sz="88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ChatGPT Plus [     Scholar GPT]</a:t>
            </a:r>
          </a:p>
        </p:txBody>
      </p:sp>
      <p:sp>
        <p:nvSpPr>
          <p:cNvPr id="1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2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62256" y="579538"/>
            <a:ext cx="1110688" cy="120588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32" name="pasted-movie.png"/>
          <p:cNvGrpSpPr/>
          <p:nvPr/>
        </p:nvGrpSpPr>
        <p:grpSpPr>
          <a:xfrm>
            <a:off x="6150371" y="2502760"/>
            <a:ext cx="12595353" cy="10977581"/>
            <a:chOff x="0" y="0"/>
            <a:chExt cx="12595352" cy="10977580"/>
          </a:xfrm>
        </p:grpSpPr>
        <p:pic>
          <p:nvPicPr>
            <p:cNvPr id="1131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15900" y="139700"/>
              <a:ext cx="12163553" cy="1041878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30" name="pasted-movie.png" descr="pasted-movie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595353" cy="1097758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0EE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4" name="claude_ogimage.png" descr="claude_ogimage.png"/>
          <p:cNvPicPr>
            <a:picLocks noChangeAspect="1"/>
          </p:cNvPicPr>
          <p:nvPr/>
        </p:nvPicPr>
        <p:blipFill>
          <a:blip r:embed="rId2">
            <a:extLst/>
          </a:blip>
          <a:srcRect l="18295" t="34442" r="18828" b="35602"/>
          <a:stretch>
            <a:fillRect/>
          </a:stretch>
        </p:blipFill>
        <p:spPr>
          <a:xfrm>
            <a:off x="2296044" y="3604222"/>
            <a:ext cx="18867506" cy="5055326"/>
          </a:xfrm>
          <a:prstGeom prst="rect">
            <a:avLst/>
          </a:prstGeom>
          <a:ln w="12700">
            <a:miter lim="400000"/>
          </a:ln>
        </p:spPr>
      </p:pic>
      <p:sp>
        <p:nvSpPr>
          <p:cNvPr id="1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Rectangle"/>
          <p:cNvSpPr/>
          <p:nvPr/>
        </p:nvSpPr>
        <p:spPr>
          <a:xfrm>
            <a:off x="6867" y="-14367"/>
            <a:ext cx="24400074" cy="2248789"/>
          </a:xfrm>
          <a:prstGeom prst="rect">
            <a:avLst/>
          </a:prstGeom>
          <a:solidFill>
            <a:srgbClr val="2C2B28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38" name="Freeform 38"/>
          <p:cNvSpPr/>
          <p:nvPr/>
        </p:nvSpPr>
        <p:spPr>
          <a:xfrm rot="16238401">
            <a:off x="21164100" y="516111"/>
            <a:ext cx="1558234" cy="1332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139" name="Freeform 38"/>
          <p:cNvSpPr/>
          <p:nvPr/>
        </p:nvSpPr>
        <p:spPr>
          <a:xfrm rot="16238401">
            <a:off x="22181030" y="1131872"/>
            <a:ext cx="1459402" cy="157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140" name="https://claude.ai/new"/>
          <p:cNvSpPr txBox="1"/>
          <p:nvPr/>
        </p:nvSpPr>
        <p:spPr>
          <a:xfrm>
            <a:off x="6732218" y="226107"/>
            <a:ext cx="11112501" cy="176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76" sz="88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https://claude.ai/new</a:t>
            </a:r>
          </a:p>
        </p:txBody>
      </p:sp>
      <p:pic>
        <p:nvPicPr>
          <p:cNvPr id="114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0208" y="351481"/>
            <a:ext cx="5189570" cy="151709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44" name="pasted-movie.png"/>
          <p:cNvGrpSpPr/>
          <p:nvPr/>
        </p:nvGrpSpPr>
        <p:grpSpPr>
          <a:xfrm>
            <a:off x="3472277" y="2558333"/>
            <a:ext cx="16265898" cy="10961602"/>
            <a:chOff x="0" y="0"/>
            <a:chExt cx="16265897" cy="10961600"/>
          </a:xfrm>
        </p:grpSpPr>
        <p:pic>
          <p:nvPicPr>
            <p:cNvPr id="1143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15900" y="139700"/>
              <a:ext cx="15834098" cy="1040280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42" name="pasted-movie.png" descr="pasted-movie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6265898" cy="10961601"/>
            </a:xfrm>
            <a:prstGeom prst="rect">
              <a:avLst/>
            </a:prstGeom>
            <a:effectLst/>
          </p:spPr>
        </p:pic>
      </p:grpSp>
      <p:sp>
        <p:nvSpPr>
          <p:cNvPr id="11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Rectangle"/>
          <p:cNvSpPr/>
          <p:nvPr/>
        </p:nvSpPr>
        <p:spPr>
          <a:xfrm>
            <a:off x="13210" y="-10788"/>
            <a:ext cx="24387366" cy="2247619"/>
          </a:xfrm>
          <a:prstGeom prst="rect">
            <a:avLst/>
          </a:prstGeom>
          <a:solidFill>
            <a:srgbClr val="2C2B28"/>
          </a:solidFill>
          <a:ln w="3175">
            <a:miter lim="400000"/>
          </a:ln>
        </p:spPr>
        <p:txBody>
          <a:bodyPr lIns="45696" tIns="45696" rIns="45696" bIns="45696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48" name="Freeform 38"/>
          <p:cNvSpPr/>
          <p:nvPr/>
        </p:nvSpPr>
        <p:spPr>
          <a:xfrm rot="16238401">
            <a:off x="21159424" y="519414"/>
            <a:ext cx="1557423" cy="13320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3175">
            <a:miter lim="400000"/>
          </a:ln>
        </p:spPr>
        <p:txBody>
          <a:bodyPr lIns="45696" tIns="45696" rIns="45696" bIns="45696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149" name="Freeform 38"/>
          <p:cNvSpPr/>
          <p:nvPr/>
        </p:nvSpPr>
        <p:spPr>
          <a:xfrm rot="16238401">
            <a:off x="22175824" y="1134855"/>
            <a:ext cx="1458642" cy="157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3175">
            <a:miter lim="400000"/>
          </a:ln>
        </p:spPr>
        <p:txBody>
          <a:bodyPr lIns="45696" tIns="45696" rIns="45696" bIns="45696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150" name="งานวิจัยที่เกี่ยวข้อง"/>
          <p:cNvSpPr txBox="1"/>
          <p:nvPr/>
        </p:nvSpPr>
        <p:spPr>
          <a:xfrm>
            <a:off x="7728109" y="152925"/>
            <a:ext cx="9641895" cy="1920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696" tIns="45696" rIns="45696" bIns="45696">
            <a:spAutoFit/>
          </a:bodyPr>
          <a:lstStyle>
            <a:lvl1pPr>
              <a:defRPr spc="192" sz="96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งานวิจัยที่เกี่ยวข้อง</a:t>
            </a:r>
          </a:p>
        </p:txBody>
      </p:sp>
      <p:pic>
        <p:nvPicPr>
          <p:cNvPr id="115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6128" y="354869"/>
            <a:ext cx="5186867" cy="1516304"/>
          </a:xfrm>
          <a:prstGeom prst="rect">
            <a:avLst/>
          </a:prstGeom>
          <a:ln w="12700">
            <a:miter lim="400000"/>
          </a:ln>
        </p:spPr>
      </p:pic>
      <p:sp>
        <p:nvSpPr>
          <p:cNvPr id="115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155" name="pasted-movie.png"/>
          <p:cNvGrpSpPr/>
          <p:nvPr/>
        </p:nvGrpSpPr>
        <p:grpSpPr>
          <a:xfrm>
            <a:off x="513959" y="3730139"/>
            <a:ext cx="10960183" cy="7968648"/>
            <a:chOff x="0" y="0"/>
            <a:chExt cx="10960182" cy="7968646"/>
          </a:xfrm>
        </p:grpSpPr>
        <p:pic>
          <p:nvPicPr>
            <p:cNvPr id="1154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03200" y="203200"/>
              <a:ext cx="10553783" cy="752414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53" name="pasted-movie.png" descr="pasted-movie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0960183" cy="7968647"/>
            </a:xfrm>
            <a:prstGeom prst="rect">
              <a:avLst/>
            </a:prstGeom>
            <a:effectLst/>
          </p:spPr>
        </p:pic>
      </p:grpSp>
      <p:grpSp>
        <p:nvGrpSpPr>
          <p:cNvPr id="1158" name="pasted-movie.png"/>
          <p:cNvGrpSpPr/>
          <p:nvPr/>
        </p:nvGrpSpPr>
        <p:grpSpPr>
          <a:xfrm>
            <a:off x="11592974" y="3908331"/>
            <a:ext cx="12306853" cy="7612265"/>
            <a:chOff x="0" y="0"/>
            <a:chExt cx="12306851" cy="7612264"/>
          </a:xfrm>
        </p:grpSpPr>
        <p:pic>
          <p:nvPicPr>
            <p:cNvPr id="1157" name="pasted-movie.png" descr="pasted-movi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03200" y="203200"/>
              <a:ext cx="11900452" cy="716776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56" name="pasted-movie.png" descr="pasted-movie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2306852" cy="761226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Rectangle"/>
          <p:cNvSpPr/>
          <p:nvPr/>
        </p:nvSpPr>
        <p:spPr>
          <a:xfrm>
            <a:off x="6867" y="-14367"/>
            <a:ext cx="24400074" cy="2248789"/>
          </a:xfrm>
          <a:prstGeom prst="rect">
            <a:avLst/>
          </a:prstGeom>
          <a:solidFill>
            <a:srgbClr val="2C2B28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61" name="Freeform 38"/>
          <p:cNvSpPr/>
          <p:nvPr/>
        </p:nvSpPr>
        <p:spPr>
          <a:xfrm rot="16238401">
            <a:off x="21164100" y="516111"/>
            <a:ext cx="1558234" cy="1332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162" name="Freeform 38"/>
          <p:cNvSpPr/>
          <p:nvPr/>
        </p:nvSpPr>
        <p:spPr>
          <a:xfrm rot="16238401">
            <a:off x="22181030" y="1131872"/>
            <a:ext cx="1459402" cy="157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163" name="Pricing"/>
          <p:cNvSpPr txBox="1"/>
          <p:nvPr/>
        </p:nvSpPr>
        <p:spPr>
          <a:xfrm>
            <a:off x="9965829" y="226107"/>
            <a:ext cx="3668167" cy="176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76" sz="88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Pricing</a:t>
            </a:r>
          </a:p>
        </p:txBody>
      </p:sp>
      <p:pic>
        <p:nvPicPr>
          <p:cNvPr id="116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0208" y="351481"/>
            <a:ext cx="5189570" cy="151709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67" name="pasted-movie.png"/>
          <p:cNvGrpSpPr/>
          <p:nvPr/>
        </p:nvGrpSpPr>
        <p:grpSpPr>
          <a:xfrm>
            <a:off x="4640596" y="2344371"/>
            <a:ext cx="14233696" cy="11235739"/>
            <a:chOff x="0" y="0"/>
            <a:chExt cx="14233695" cy="11235738"/>
          </a:xfrm>
        </p:grpSpPr>
        <p:pic>
          <p:nvPicPr>
            <p:cNvPr id="1166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15900" y="139700"/>
              <a:ext cx="13801896" cy="1067693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65" name="pasted-movie.png" descr="pasted-movie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4233696" cy="11235739"/>
            </a:xfrm>
            <a:prstGeom prst="rect">
              <a:avLst/>
            </a:prstGeom>
            <a:effectLst/>
          </p:spPr>
        </p:pic>
      </p:grpSp>
      <p:sp>
        <p:nvSpPr>
          <p:cNvPr id="11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A2A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0" name="image-7.png" descr="image-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136042" y="-1951506"/>
            <a:ext cx="31542075" cy="147301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1" name="image-7.png" descr="image-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009042" y="-1824506"/>
            <a:ext cx="31542075" cy="147301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2" name="image-7.png" descr="image-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82042" y="-1697506"/>
            <a:ext cx="31542075" cy="14730149"/>
          </a:xfrm>
          <a:prstGeom prst="rect">
            <a:avLst/>
          </a:prstGeom>
          <a:ln w="12700">
            <a:miter lim="400000"/>
          </a:ln>
        </p:spPr>
      </p:pic>
      <p:sp>
        <p:nvSpPr>
          <p:cNvPr id="11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E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Oval 99"/>
          <p:cNvSpPr/>
          <p:nvPr/>
        </p:nvSpPr>
        <p:spPr>
          <a:xfrm>
            <a:off x="-969322" y="-565164"/>
            <a:ext cx="3260307" cy="2868243"/>
          </a:xfrm>
          <a:prstGeom prst="ellipse">
            <a:avLst/>
          </a:prstGeom>
          <a:solidFill>
            <a:srgbClr val="4A8A7C"/>
          </a:solidFill>
          <a:ln w="3175">
            <a:miter lim="400000"/>
          </a:ln>
        </p:spPr>
        <p:txBody>
          <a:bodyPr lIns="45696" tIns="45696" rIns="45696" bIns="45696" anchor="ctr"/>
          <a:lstStyle/>
          <a:p>
            <a:pPr algn="ctr" defTabSz="914400">
              <a:lnSpc>
                <a:spcPct val="100000"/>
              </a:lnSpc>
              <a:defRPr spc="0" sz="1800">
                <a:solidFill>
                  <a:srgbClr val="FFFFFF"/>
                </a:solidFill>
              </a:defRPr>
            </a:pPr>
          </a:p>
        </p:txBody>
      </p:sp>
      <p:sp>
        <p:nvSpPr>
          <p:cNvPr id="262" name="TextBox 1"/>
          <p:cNvSpPr txBox="1"/>
          <p:nvPr/>
        </p:nvSpPr>
        <p:spPr>
          <a:xfrm>
            <a:off x="3162311" y="805713"/>
            <a:ext cx="19256375" cy="1462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6" tIns="45696" rIns="45696" bIns="45696" anchor="b">
            <a:spAutoFit/>
          </a:bodyPr>
          <a:lstStyle>
            <a:lvl1pPr algn="ctr" defTabSz="914400">
              <a:lnSpc>
                <a:spcPct val="100000"/>
              </a:lnSpc>
              <a:defRPr b="1" spc="0" sz="9000">
                <a:solidFill>
                  <a:srgbClr val="000000"/>
                </a:solidFill>
              </a:defRPr>
            </a:lvl1pPr>
          </a:lstStyle>
          <a:p>
            <a:pPr/>
            <a:r>
              <a:t>AI Chatbots Comparison</a:t>
            </a:r>
          </a:p>
        </p:txBody>
      </p:sp>
      <p:pic>
        <p:nvPicPr>
          <p:cNvPr id="263" name="09.png" descr="09.png"/>
          <p:cNvPicPr>
            <a:picLocks noChangeAspect="1"/>
          </p:cNvPicPr>
          <p:nvPr/>
        </p:nvPicPr>
        <p:blipFill>
          <a:blip r:embed="rId3">
            <a:extLst/>
          </a:blip>
          <a:srcRect l="13098" t="9321" r="13098" b="9321"/>
          <a:stretch>
            <a:fillRect/>
          </a:stretch>
        </p:blipFill>
        <p:spPr>
          <a:xfrm>
            <a:off x="2536026" y="806240"/>
            <a:ext cx="728072" cy="80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08.png" descr="0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65784" y="1025890"/>
            <a:ext cx="919524" cy="997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05.png" descr="0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8905" y="131250"/>
            <a:ext cx="997967" cy="997966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66" name="Table 1"/>
          <p:cNvGraphicFramePr/>
          <p:nvPr/>
        </p:nvGraphicFramePr>
        <p:xfrm>
          <a:off x="685761" y="3107918"/>
          <a:ext cx="22800510" cy="9275275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{4C3C2611-4C71-4FC5-86AE-919BDF0F9419}</a:tableStyleId>
              </a:tblPr>
              <a:tblGrid>
                <a:gridCol w="3760101"/>
                <a:gridCol w="3191456"/>
                <a:gridCol w="2818729"/>
                <a:gridCol w="3256762"/>
                <a:gridCol w="3256762"/>
                <a:gridCol w="3256762"/>
                <a:gridCol w="3256762"/>
              </a:tblGrid>
              <a:tr h="904621">
                <a:tc>
                  <a:txBody>
                    <a:bodyPr/>
                    <a:lstStyle/>
                    <a:p>
                      <a:pPr algn="l" defTabSz="1828343">
                        <a:defRPr sz="3400"/>
                      </a:pPr>
                    </a:p>
                  </a:txBody>
                  <a:tcPr marL="0" marR="0" marT="0" marB="0" anchor="t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defTabSz="1828343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Plus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343">
                        <a:defRPr sz="3400"/>
                      </a:pPr>
                    </a:p>
                  </a:txBody>
                  <a:tcPr marL="0" marR="0" marT="0" marB="0" anchor="t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343">
                        <a:defRPr sz="3400"/>
                      </a:pPr>
                    </a:p>
                  </a:txBody>
                  <a:tcPr marL="0" marR="0" marT="0" marB="0" anchor="t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343">
                        <a:defRPr sz="3400"/>
                      </a:pPr>
                    </a:p>
                  </a:txBody>
                  <a:tcPr marL="0" marR="0" marT="0" marB="0" anchor="t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343">
                        <a:defRPr sz="3400"/>
                      </a:pPr>
                    </a:p>
                  </a:txBody>
                  <a:tcPr marL="0" marR="0" marT="0" marB="0" anchor="t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343">
                        <a:defRPr sz="3400"/>
                      </a:pPr>
                    </a:p>
                  </a:txBody>
                  <a:tcPr marL="0" marR="0" marT="0" marB="0" anchor="t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chemeClr val="accent2"/>
                    </a:solidFill>
                  </a:tcPr>
                </a:tc>
              </a:tr>
              <a:tr h="904621">
                <a:tc>
                  <a:txBody>
                    <a:bodyPr/>
                    <a:lstStyle/>
                    <a:p>
                      <a:pPr algn="l" defTabSz="914400">
                        <a:lnSpc>
                          <a:spcPct val="80000"/>
                        </a:lnSpc>
                        <a:spcBef>
                          <a:spcPts val="1200"/>
                        </a:spcBef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 Company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131B2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OpenAI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4E9386">
                        <a:alpha val="458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131B2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Anthropic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4E9386">
                        <a:alpha val="458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131B2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Google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4E9386">
                        <a:alpha val="458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131B2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Microsoft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4E9386">
                        <a:alpha val="458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131B2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Perplexity AI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4E9386">
                        <a:alpha val="458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131B2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Typeset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4E9386">
                        <a:alpha val="45820"/>
                      </a:srgbClr>
                    </a:solidFill>
                  </a:tcPr>
                </a:tc>
              </a:tr>
              <a:tr h="1173207">
                <a:tc>
                  <a:txBody>
                    <a:bodyPr/>
                    <a:lstStyle/>
                    <a:p>
                      <a:pPr algn="l" defTabSz="914400">
                        <a:lnSpc>
                          <a:spcPct val="80000"/>
                        </a:lnSpc>
                        <a:spcBef>
                          <a:spcPts val="1200"/>
                        </a:spcBef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 Models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131B2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GPT-4o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FCF0E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131B2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Claude3 Opus,
Sonnet, Haiku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FCF0E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131B2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Nano, Pro, Ultra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FCF0E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131B2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GPT-4 turbo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FCF0E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131B2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Sonar, GPT-4 turbo Opus, More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FCF0E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131B2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NLP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FCF0E9"/>
                    </a:solidFill>
                  </a:tcPr>
                </a:tc>
              </a:tr>
              <a:tr h="636035">
                <a:tc>
                  <a:txBody>
                    <a:bodyPr/>
                    <a:lstStyle/>
                    <a:p>
                      <a:pPr algn="l" defTabSz="914400">
                        <a:lnSpc>
                          <a:spcPct val="80000"/>
                        </a:lnSpc>
                        <a:spcBef>
                          <a:spcPts val="1200"/>
                        </a:spcBef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 Database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131B2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October 2023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AECDC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131B2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August 2023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AECDC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131B2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Realtime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AECDC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131B2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Realtime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AECDC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131B2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Realtime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AECDC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131B2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Realtime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AECDC8"/>
                    </a:solidFill>
                  </a:tcPr>
                </a:tc>
              </a:tr>
              <a:tr h="904621">
                <a:tc>
                  <a:txBody>
                    <a:bodyPr/>
                    <a:lstStyle/>
                    <a:p>
                      <a:pPr algn="l" defTabSz="914400">
                        <a:lnSpc>
                          <a:spcPct val="80000"/>
                        </a:lnSpc>
                        <a:spcBef>
                          <a:spcPts val="1200"/>
                        </a:spcBef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 Text Generation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Yes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FCF0E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Yes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FCF0E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Yes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FCF0E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Yes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FCF0E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Yes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FCF0E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Yes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FCF0E9"/>
                    </a:solidFill>
                  </a:tcPr>
                </a:tc>
              </a:tr>
              <a:tr h="904621">
                <a:tc>
                  <a:txBody>
                    <a:bodyPr/>
                    <a:lstStyle/>
                    <a:p>
                      <a:pPr algn="l" defTabSz="1828343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 Image Generation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Yes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AECEC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FF26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No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AECEC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Yes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AECEC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Yes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AECEC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Yes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AECEC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FF26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No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AECEC8"/>
                    </a:solidFill>
                  </a:tcPr>
                </a:tc>
              </a:tr>
              <a:tr h="904621">
                <a:tc>
                  <a:txBody>
                    <a:bodyPr/>
                    <a:lstStyle/>
                    <a:p>
                      <a:pPr algn="l" defTabSz="1828343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 Edit Image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Yes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FCF0E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FF26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No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FCF0E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FF26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No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FCF0E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Yes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FCF0E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FF26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No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FCF0E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FF26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No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FCF0E9"/>
                    </a:solidFill>
                  </a:tcPr>
                </a:tc>
              </a:tr>
              <a:tr h="1065084">
                <a:tc>
                  <a:txBody>
                    <a:bodyPr/>
                    <a:lstStyle/>
                    <a:p>
                      <a:pPr algn="l" defTabSz="1828343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 Vision (V)   Hearing (H)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2600">
                          <a:solidFill>
                            <a:srgbClr val="0433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V: Image|Gif</a:t>
                      </a:r>
                    </a:p>
                    <a:p>
                      <a:pPr algn="ctr" defTabSz="1828343">
                        <a:defRPr sz="2600">
                          <a:solidFill>
                            <a:srgbClr val="FF40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H: Audio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AFCEC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0433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V: Image|Gif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AFCEC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2600">
                          <a:solidFill>
                            <a:srgbClr val="0433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V: Image</a:t>
                      </a:r>
                    </a:p>
                    <a:p>
                      <a:pPr algn="ctr" defTabSz="1828343">
                        <a:defRPr sz="2600">
                          <a:solidFill>
                            <a:srgbClr val="FF40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H: Audio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AFCEC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2600">
                          <a:solidFill>
                            <a:srgbClr val="0433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V: Image</a:t>
                      </a:r>
                    </a:p>
                    <a:p>
                      <a:pPr algn="ctr" defTabSz="1828343">
                        <a:defRPr sz="2600">
                          <a:solidFill>
                            <a:srgbClr val="FF40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H: Audio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AFCEC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0433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V: Image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AFCEC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FF26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No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AECEC8"/>
                    </a:solidFill>
                  </a:tcPr>
                </a:tc>
              </a:tr>
              <a:tr h="1048277">
                <a:tc>
                  <a:txBody>
                    <a:bodyPr/>
                    <a:lstStyle/>
                    <a:p>
                      <a:pPr algn="l" defTabSz="1828343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 Execute Code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260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Yes</a:t>
                      </a:r>
                    </a:p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(Advanced Data Analysis)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FCF0E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FF26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No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FCF0E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Yes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FCF0E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FF26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No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FCF0E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FF26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No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FCF0E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FF26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No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FCF0E9"/>
                    </a:solidFill>
                  </a:tcPr>
                </a:tc>
              </a:tr>
              <a:tr h="826387">
                <a:tc>
                  <a:txBody>
                    <a:bodyPr/>
                    <a:lstStyle/>
                    <a:p>
                      <a:pPr algn="l" defTabSz="1828343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 Reference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131B2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Excellent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ADCDC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2600">
                          <a:solidFill>
                            <a:srgbClr val="131B2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Excellent</a:t>
                      </a:r>
                      <a:br/>
                      <a:r>
                        <a:rPr sz="2000"/>
                        <a:t>(+Bing)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ADCDC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2600">
                          <a:solidFill>
                            <a:srgbClr val="131B2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Excellent</a:t>
                      </a:r>
                      <a:br/>
                      <a:r>
                        <a:rPr sz="1800"/>
                        <a:t>(Double-check response)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ADCDC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2600">
                          <a:solidFill>
                            <a:srgbClr val="131B2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Excellent</a:t>
                      </a:r>
                      <a:br/>
                      <a:r>
                        <a:rPr sz="2000"/>
                        <a:t>(Precise)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ADCDC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131B2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Excellent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ADCDC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131B2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Excellent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ADCDC8"/>
                    </a:solidFill>
                  </a:tcPr>
                </a:tc>
              </a:tr>
            </a:tbl>
          </a:graphicData>
        </a:graphic>
      </p:graphicFrame>
      <p:pic>
        <p:nvPicPr>
          <p:cNvPr id="267" name="pasted-movie.png" descr="pasted-movie.png"/>
          <p:cNvPicPr>
            <a:picLocks noChangeAspect="1"/>
          </p:cNvPicPr>
          <p:nvPr/>
        </p:nvPicPr>
        <p:blipFill>
          <a:blip r:embed="rId6">
            <a:extLst/>
          </a:blip>
          <a:srcRect l="0" t="0" r="15275" b="0"/>
          <a:stretch>
            <a:fillRect/>
          </a:stretch>
        </p:blipFill>
        <p:spPr>
          <a:xfrm>
            <a:off x="4585878" y="3238065"/>
            <a:ext cx="2204875" cy="64360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12700" dir="5400000">
              <a:srgbClr val="000000">
                <a:alpha val="50000"/>
              </a:srgbClr>
            </a:outerShdw>
          </a:effectLst>
        </p:spPr>
      </p:pic>
      <p:pic>
        <p:nvPicPr>
          <p:cNvPr id="268" name="pasted-movie.png" descr="pasted-movi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749847" y="3208147"/>
            <a:ext cx="2406927" cy="70363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12700" dir="5400000">
              <a:srgbClr val="000000">
                <a:alpha val="50000"/>
              </a:srgbClr>
            </a:outerShdw>
          </a:effectLst>
        </p:spPr>
      </p:pic>
      <p:pic>
        <p:nvPicPr>
          <p:cNvPr id="269" name="pasted-movie.png" descr="pasted-movie.png"/>
          <p:cNvPicPr>
            <a:picLocks noChangeAspect="1"/>
          </p:cNvPicPr>
          <p:nvPr/>
        </p:nvPicPr>
        <p:blipFill>
          <a:blip r:embed="rId8">
            <a:extLst/>
          </a:blip>
          <a:srcRect l="0" t="9787" r="0" b="0"/>
          <a:stretch>
            <a:fillRect/>
          </a:stretch>
        </p:blipFill>
        <p:spPr>
          <a:xfrm>
            <a:off x="10824211" y="3272774"/>
            <a:ext cx="2057481" cy="5742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12700" dir="5400000">
              <a:srgbClr val="000000">
                <a:alpha val="50000"/>
              </a:srgbClr>
            </a:outerShdw>
          </a:effectLst>
        </p:spPr>
      </p:pic>
      <p:pic>
        <p:nvPicPr>
          <p:cNvPr id="270" name="07.png" descr="07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2911953" y="3272774"/>
            <a:ext cx="569468" cy="574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pasted-movie.png" descr="pasted-movie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4001139" y="3238065"/>
            <a:ext cx="2527483" cy="64379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12700" dir="5400000">
              <a:srgbClr val="000000">
                <a:alpha val="50000"/>
              </a:srgbClr>
            </a:outerShdw>
          </a:effectLst>
        </p:spPr>
      </p:pic>
      <p:pic>
        <p:nvPicPr>
          <p:cNvPr id="272" name="pasted-movie.png" descr="pasted-movie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7394163" y="3208147"/>
            <a:ext cx="2385474" cy="70363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12700" dir="5400000">
              <a:srgbClr val="000000">
                <a:alpha val="50000"/>
              </a:srgbClr>
            </a:outerShdw>
          </a:effectLst>
        </p:spPr>
      </p:pic>
      <p:pic>
        <p:nvPicPr>
          <p:cNvPr id="273" name="06.png" descr="06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451059" y="131250"/>
            <a:ext cx="1148974" cy="997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10.png" descr="10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663546" y="1025890"/>
            <a:ext cx="997967" cy="997967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76" name="pasted-movie.png" descr="pasted-movie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20372985" y="3261667"/>
            <a:ext cx="2716386" cy="5965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Rectangle"/>
          <p:cNvSpPr/>
          <p:nvPr/>
        </p:nvSpPr>
        <p:spPr>
          <a:xfrm>
            <a:off x="6867" y="-14367"/>
            <a:ext cx="24400074" cy="22487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76" name="Freeform 38"/>
          <p:cNvSpPr/>
          <p:nvPr/>
        </p:nvSpPr>
        <p:spPr>
          <a:xfrm rot="16238401">
            <a:off x="21722671" y="360952"/>
            <a:ext cx="1558233" cy="1332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177" name="Freeform 38"/>
          <p:cNvSpPr/>
          <p:nvPr/>
        </p:nvSpPr>
        <p:spPr>
          <a:xfrm rot="16238401">
            <a:off x="22739601" y="976714"/>
            <a:ext cx="1459402" cy="157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178" name="https://typeset.io"/>
          <p:cNvSpPr txBox="1"/>
          <p:nvPr/>
        </p:nvSpPr>
        <p:spPr>
          <a:xfrm>
            <a:off x="8180606" y="143404"/>
            <a:ext cx="9063940" cy="176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76" sz="8800">
                <a:solidFill>
                  <a:srgbClr val="000000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https://typeset.io</a:t>
            </a:r>
          </a:p>
        </p:txBody>
      </p:sp>
      <p:pic>
        <p:nvPicPr>
          <p:cNvPr id="117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1112" y="456904"/>
            <a:ext cx="5637488" cy="1306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0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rcRect l="0" t="12462" r="0" b="0"/>
          <a:stretch>
            <a:fillRect/>
          </a:stretch>
        </p:blipFill>
        <p:spPr>
          <a:xfrm>
            <a:off x="470693" y="2484937"/>
            <a:ext cx="23429922" cy="10671244"/>
          </a:xfrm>
          <a:prstGeom prst="rect">
            <a:avLst/>
          </a:prstGeom>
          <a:ln w="12700">
            <a:miter lim="400000"/>
          </a:ln>
        </p:spPr>
      </p:pic>
      <p:sp>
        <p:nvSpPr>
          <p:cNvPr id="11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182" name="Line"/>
          <p:cNvSpPr/>
          <p:nvPr/>
        </p:nvSpPr>
        <p:spPr>
          <a:xfrm>
            <a:off x="1702868" y="1955255"/>
            <a:ext cx="20116919" cy="1"/>
          </a:xfrm>
          <a:prstGeom prst="line">
            <a:avLst/>
          </a:prstGeom>
          <a:ln w="889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Rectangle"/>
          <p:cNvSpPr/>
          <p:nvPr/>
        </p:nvSpPr>
        <p:spPr>
          <a:xfrm>
            <a:off x="6867" y="-14367"/>
            <a:ext cx="24400074" cy="22487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85" name="Freeform 38"/>
          <p:cNvSpPr/>
          <p:nvPr/>
        </p:nvSpPr>
        <p:spPr>
          <a:xfrm rot="16238401">
            <a:off x="21722671" y="360952"/>
            <a:ext cx="1558233" cy="1332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186" name="Freeform 38"/>
          <p:cNvSpPr/>
          <p:nvPr/>
        </p:nvSpPr>
        <p:spPr>
          <a:xfrm rot="16238401">
            <a:off x="22739601" y="976714"/>
            <a:ext cx="1459402" cy="157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187" name="Literature Review"/>
          <p:cNvSpPr txBox="1"/>
          <p:nvPr/>
        </p:nvSpPr>
        <p:spPr>
          <a:xfrm>
            <a:off x="8249898" y="143404"/>
            <a:ext cx="8994649" cy="176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76" sz="8800">
                <a:solidFill>
                  <a:srgbClr val="000000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Literature Review</a:t>
            </a:r>
          </a:p>
        </p:txBody>
      </p:sp>
      <p:pic>
        <p:nvPicPr>
          <p:cNvPr id="118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1112" y="456904"/>
            <a:ext cx="5637488" cy="1306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9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rcRect l="0" t="12462" r="0" b="0"/>
          <a:stretch>
            <a:fillRect/>
          </a:stretch>
        </p:blipFill>
        <p:spPr>
          <a:xfrm>
            <a:off x="470693" y="2484937"/>
            <a:ext cx="23429922" cy="10671244"/>
          </a:xfrm>
          <a:prstGeom prst="rect">
            <a:avLst/>
          </a:prstGeom>
          <a:ln w="12700">
            <a:miter lim="400000"/>
          </a:ln>
        </p:spPr>
      </p:pic>
      <p:sp>
        <p:nvSpPr>
          <p:cNvPr id="11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191" name="Line"/>
          <p:cNvSpPr/>
          <p:nvPr/>
        </p:nvSpPr>
        <p:spPr>
          <a:xfrm>
            <a:off x="1702868" y="1955255"/>
            <a:ext cx="20116919" cy="1"/>
          </a:xfrm>
          <a:prstGeom prst="line">
            <a:avLst/>
          </a:prstGeom>
          <a:ln w="889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Rectangle"/>
          <p:cNvSpPr/>
          <p:nvPr/>
        </p:nvSpPr>
        <p:spPr>
          <a:xfrm>
            <a:off x="6867" y="-14367"/>
            <a:ext cx="24400074" cy="22487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94" name="Freeform 38"/>
          <p:cNvSpPr/>
          <p:nvPr/>
        </p:nvSpPr>
        <p:spPr>
          <a:xfrm rot="16238401">
            <a:off x="21722671" y="360952"/>
            <a:ext cx="1558233" cy="1332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195" name="Freeform 38"/>
          <p:cNvSpPr/>
          <p:nvPr/>
        </p:nvSpPr>
        <p:spPr>
          <a:xfrm rot="16238401">
            <a:off x="22739601" y="976714"/>
            <a:ext cx="1459402" cy="157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pic>
        <p:nvPicPr>
          <p:cNvPr id="1196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1112" y="456904"/>
            <a:ext cx="5637488" cy="1306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99" name="pasted-movie.png"/>
          <p:cNvGrpSpPr/>
          <p:nvPr/>
        </p:nvGrpSpPr>
        <p:grpSpPr>
          <a:xfrm>
            <a:off x="163651" y="4098355"/>
            <a:ext cx="9303221" cy="7048501"/>
            <a:chOff x="0" y="0"/>
            <a:chExt cx="9303220" cy="7048500"/>
          </a:xfrm>
        </p:grpSpPr>
        <p:pic>
          <p:nvPicPr>
            <p:cNvPr id="1198" name="pasted-movie.png" descr="pasted-movie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14916" b="0"/>
            <a:stretch>
              <a:fillRect/>
            </a:stretch>
          </p:blipFill>
          <p:spPr>
            <a:xfrm>
              <a:off x="215900" y="139700"/>
              <a:ext cx="8871421" cy="64897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97" name="pasted-movie.png" descr="pasted-movie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9303221" cy="7048500"/>
            </a:xfrm>
            <a:prstGeom prst="rect">
              <a:avLst/>
            </a:prstGeom>
            <a:effectLst/>
          </p:spPr>
        </p:pic>
      </p:grpSp>
      <p:grpSp>
        <p:nvGrpSpPr>
          <p:cNvPr id="1202" name="pasted-movie.png"/>
          <p:cNvGrpSpPr/>
          <p:nvPr/>
        </p:nvGrpSpPr>
        <p:grpSpPr>
          <a:xfrm>
            <a:off x="9576581" y="3161332"/>
            <a:ext cx="14446916" cy="9595804"/>
            <a:chOff x="0" y="0"/>
            <a:chExt cx="14446915" cy="9595803"/>
          </a:xfrm>
        </p:grpSpPr>
        <p:pic>
          <p:nvPicPr>
            <p:cNvPr id="1201" name="pasted-movie.png" descr="pasted-movie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15900" y="139700"/>
              <a:ext cx="14015116" cy="903700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00" name="pasted-movie.png" descr="pasted-movie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4446916" cy="9595804"/>
            </a:xfrm>
            <a:prstGeom prst="rect">
              <a:avLst/>
            </a:prstGeom>
            <a:effectLst/>
          </p:spPr>
        </p:pic>
      </p:grpSp>
      <p:sp>
        <p:nvSpPr>
          <p:cNvPr id="1203" name="Literature Review"/>
          <p:cNvSpPr txBox="1"/>
          <p:nvPr/>
        </p:nvSpPr>
        <p:spPr>
          <a:xfrm>
            <a:off x="8249898" y="143404"/>
            <a:ext cx="8994649" cy="176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76" sz="8800">
                <a:solidFill>
                  <a:srgbClr val="000000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Literature Review</a:t>
            </a:r>
          </a:p>
        </p:txBody>
      </p:sp>
      <p:sp>
        <p:nvSpPr>
          <p:cNvPr id="12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05" name="Line"/>
          <p:cNvSpPr/>
          <p:nvPr/>
        </p:nvSpPr>
        <p:spPr>
          <a:xfrm>
            <a:off x="1702868" y="1955255"/>
            <a:ext cx="20116919" cy="1"/>
          </a:xfrm>
          <a:prstGeom prst="line">
            <a:avLst/>
          </a:prstGeom>
          <a:ln w="889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Rectangle"/>
          <p:cNvSpPr/>
          <p:nvPr/>
        </p:nvSpPr>
        <p:spPr>
          <a:xfrm>
            <a:off x="6867" y="-14367"/>
            <a:ext cx="24400074" cy="22487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0" name="Freeform 38"/>
          <p:cNvSpPr/>
          <p:nvPr/>
        </p:nvSpPr>
        <p:spPr>
          <a:xfrm rot="16238401">
            <a:off x="21722671" y="360952"/>
            <a:ext cx="1558233" cy="1332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211" name="Freeform 38"/>
          <p:cNvSpPr/>
          <p:nvPr/>
        </p:nvSpPr>
        <p:spPr>
          <a:xfrm rot="16238401">
            <a:off x="22739601" y="976714"/>
            <a:ext cx="1459402" cy="157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212" name="Ask Questions on PDF (1)"/>
          <p:cNvSpPr txBox="1"/>
          <p:nvPr/>
        </p:nvSpPr>
        <p:spPr>
          <a:xfrm>
            <a:off x="7231060" y="143404"/>
            <a:ext cx="12749785" cy="176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76" sz="8800">
                <a:solidFill>
                  <a:srgbClr val="000000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Ask Questions on PDF (1)</a:t>
            </a:r>
          </a:p>
        </p:txBody>
      </p:sp>
      <p:pic>
        <p:nvPicPr>
          <p:cNvPr id="121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1112" y="456904"/>
            <a:ext cx="5637488" cy="1306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4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rcRect l="713" t="1199" r="0" b="0"/>
          <a:stretch>
            <a:fillRect/>
          </a:stretch>
        </p:blipFill>
        <p:spPr>
          <a:xfrm>
            <a:off x="964846" y="2442536"/>
            <a:ext cx="18483037" cy="109119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5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rcRect l="0" t="0" r="3893" b="0"/>
          <a:stretch>
            <a:fillRect/>
          </a:stretch>
        </p:blipFill>
        <p:spPr>
          <a:xfrm>
            <a:off x="16128945" y="5459934"/>
            <a:ext cx="7525471" cy="3855867"/>
          </a:xfrm>
          <a:prstGeom prst="rect">
            <a:avLst/>
          </a:prstGeom>
          <a:ln w="12700">
            <a:miter lim="400000"/>
          </a:ln>
        </p:spPr>
      </p:pic>
      <p:sp>
        <p:nvSpPr>
          <p:cNvPr id="121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17" name="Line"/>
          <p:cNvSpPr/>
          <p:nvPr/>
        </p:nvSpPr>
        <p:spPr>
          <a:xfrm>
            <a:off x="1702868" y="1955255"/>
            <a:ext cx="20116919" cy="1"/>
          </a:xfrm>
          <a:prstGeom prst="line">
            <a:avLst/>
          </a:prstGeom>
          <a:ln w="889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Rectangle"/>
          <p:cNvSpPr/>
          <p:nvPr/>
        </p:nvSpPr>
        <p:spPr>
          <a:xfrm>
            <a:off x="6867" y="-14367"/>
            <a:ext cx="24400074" cy="22487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0" name="Freeform 38"/>
          <p:cNvSpPr/>
          <p:nvPr/>
        </p:nvSpPr>
        <p:spPr>
          <a:xfrm rot="16238401">
            <a:off x="21722671" y="360952"/>
            <a:ext cx="1558233" cy="1332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221" name="Freeform 38"/>
          <p:cNvSpPr/>
          <p:nvPr/>
        </p:nvSpPr>
        <p:spPr>
          <a:xfrm rot="16238401">
            <a:off x="22739601" y="976714"/>
            <a:ext cx="1459402" cy="157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pic>
        <p:nvPicPr>
          <p:cNvPr id="122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1112" y="456904"/>
            <a:ext cx="5637488" cy="1306248"/>
          </a:xfrm>
          <a:prstGeom prst="rect">
            <a:avLst/>
          </a:prstGeom>
          <a:ln w="12700">
            <a:miter lim="400000"/>
          </a:ln>
        </p:spPr>
      </p:pic>
      <p:sp>
        <p:nvSpPr>
          <p:cNvPr id="1223" name="Ask Questions on PDF (2)"/>
          <p:cNvSpPr txBox="1"/>
          <p:nvPr/>
        </p:nvSpPr>
        <p:spPr>
          <a:xfrm>
            <a:off x="7005304" y="143404"/>
            <a:ext cx="12975541" cy="176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76" sz="8800">
                <a:solidFill>
                  <a:srgbClr val="000000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Ask Questions on PDF (2)</a:t>
            </a:r>
          </a:p>
        </p:txBody>
      </p:sp>
      <p:pic>
        <p:nvPicPr>
          <p:cNvPr id="1224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50308" y="2147359"/>
            <a:ext cx="18422039" cy="11381076"/>
          </a:xfrm>
          <a:prstGeom prst="rect">
            <a:avLst/>
          </a:prstGeom>
          <a:ln w="12700">
            <a:miter lim="400000"/>
          </a:ln>
        </p:spPr>
      </p:pic>
      <p:sp>
        <p:nvSpPr>
          <p:cNvPr id="12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26" name="Line"/>
          <p:cNvSpPr/>
          <p:nvPr/>
        </p:nvSpPr>
        <p:spPr>
          <a:xfrm>
            <a:off x="1702868" y="1955255"/>
            <a:ext cx="20116919" cy="1"/>
          </a:xfrm>
          <a:prstGeom prst="line">
            <a:avLst/>
          </a:prstGeom>
          <a:ln w="889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Rectangle"/>
          <p:cNvSpPr/>
          <p:nvPr/>
        </p:nvSpPr>
        <p:spPr>
          <a:xfrm>
            <a:off x="6867" y="-14367"/>
            <a:ext cx="24400074" cy="22487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9" name="Freeform 38"/>
          <p:cNvSpPr/>
          <p:nvPr/>
        </p:nvSpPr>
        <p:spPr>
          <a:xfrm rot="16238401">
            <a:off x="21722671" y="360952"/>
            <a:ext cx="1558233" cy="1332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230" name="Freeform 38"/>
          <p:cNvSpPr/>
          <p:nvPr/>
        </p:nvSpPr>
        <p:spPr>
          <a:xfrm rot="16238401">
            <a:off x="22739601" y="976714"/>
            <a:ext cx="1459402" cy="157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pic>
        <p:nvPicPr>
          <p:cNvPr id="123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1112" y="456904"/>
            <a:ext cx="5637488" cy="1306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2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rcRect l="0" t="1533" r="0" b="0"/>
          <a:stretch>
            <a:fillRect/>
          </a:stretch>
        </p:blipFill>
        <p:spPr>
          <a:xfrm>
            <a:off x="2666510" y="2147359"/>
            <a:ext cx="18622043" cy="11203048"/>
          </a:xfrm>
          <a:prstGeom prst="rect">
            <a:avLst/>
          </a:prstGeom>
          <a:ln w="12700">
            <a:miter lim="400000"/>
          </a:ln>
        </p:spPr>
      </p:pic>
      <p:sp>
        <p:nvSpPr>
          <p:cNvPr id="1233" name="Ask Questions on PDF (3)"/>
          <p:cNvSpPr txBox="1"/>
          <p:nvPr/>
        </p:nvSpPr>
        <p:spPr>
          <a:xfrm>
            <a:off x="6996363" y="143404"/>
            <a:ext cx="12984481" cy="176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76" sz="8800">
                <a:solidFill>
                  <a:srgbClr val="000000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Ask Questions on PDF (3)</a:t>
            </a:r>
          </a:p>
        </p:txBody>
      </p:sp>
      <p:sp>
        <p:nvSpPr>
          <p:cNvPr id="12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35" name="Line"/>
          <p:cNvSpPr/>
          <p:nvPr/>
        </p:nvSpPr>
        <p:spPr>
          <a:xfrm>
            <a:off x="1702868" y="1955255"/>
            <a:ext cx="20116919" cy="1"/>
          </a:xfrm>
          <a:prstGeom prst="line">
            <a:avLst/>
          </a:prstGeom>
          <a:ln w="889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Rectangle"/>
          <p:cNvSpPr/>
          <p:nvPr/>
        </p:nvSpPr>
        <p:spPr>
          <a:xfrm>
            <a:off x="6867" y="-14367"/>
            <a:ext cx="24400074" cy="22487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38" name="Freeform 38"/>
          <p:cNvSpPr/>
          <p:nvPr/>
        </p:nvSpPr>
        <p:spPr>
          <a:xfrm rot="16238401">
            <a:off x="21722671" y="360952"/>
            <a:ext cx="1558233" cy="1332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239" name="Freeform 38"/>
          <p:cNvSpPr/>
          <p:nvPr/>
        </p:nvSpPr>
        <p:spPr>
          <a:xfrm rot="16238401">
            <a:off x="22739601" y="976714"/>
            <a:ext cx="1459402" cy="157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240" name="Extract data  (1)"/>
          <p:cNvSpPr txBox="1"/>
          <p:nvPr/>
        </p:nvSpPr>
        <p:spPr>
          <a:xfrm>
            <a:off x="8688037" y="143404"/>
            <a:ext cx="7936282" cy="176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76" sz="8800">
                <a:solidFill>
                  <a:srgbClr val="000000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Extract data  (1)</a:t>
            </a:r>
          </a:p>
        </p:txBody>
      </p:sp>
      <p:pic>
        <p:nvPicPr>
          <p:cNvPr id="124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1112" y="456904"/>
            <a:ext cx="5637488" cy="1306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2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rcRect l="0" t="2454" r="12678" b="4559"/>
          <a:stretch>
            <a:fillRect/>
          </a:stretch>
        </p:blipFill>
        <p:spPr>
          <a:xfrm>
            <a:off x="864294" y="2600409"/>
            <a:ext cx="16500209" cy="1028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3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rcRect l="1828" t="2894" r="0" b="0"/>
          <a:stretch>
            <a:fillRect/>
          </a:stretch>
        </p:blipFill>
        <p:spPr>
          <a:xfrm>
            <a:off x="16224163" y="4583488"/>
            <a:ext cx="7695319" cy="538275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sp>
        <p:nvSpPr>
          <p:cNvPr id="124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45" name="Line"/>
          <p:cNvSpPr/>
          <p:nvPr/>
        </p:nvSpPr>
        <p:spPr>
          <a:xfrm>
            <a:off x="1702868" y="1955255"/>
            <a:ext cx="20116919" cy="1"/>
          </a:xfrm>
          <a:prstGeom prst="line">
            <a:avLst/>
          </a:prstGeom>
          <a:ln w="889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Rectangle"/>
          <p:cNvSpPr/>
          <p:nvPr/>
        </p:nvSpPr>
        <p:spPr>
          <a:xfrm>
            <a:off x="6867" y="-14367"/>
            <a:ext cx="24400074" cy="22487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48" name="Freeform 38"/>
          <p:cNvSpPr/>
          <p:nvPr/>
        </p:nvSpPr>
        <p:spPr>
          <a:xfrm rot="16238401">
            <a:off x="21722671" y="360952"/>
            <a:ext cx="1558233" cy="1332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249" name="Freeform 38"/>
          <p:cNvSpPr/>
          <p:nvPr/>
        </p:nvSpPr>
        <p:spPr>
          <a:xfrm rot="16238401">
            <a:off x="22739601" y="976714"/>
            <a:ext cx="1459402" cy="157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250" name="Extract data  (2)"/>
          <p:cNvSpPr txBox="1"/>
          <p:nvPr/>
        </p:nvSpPr>
        <p:spPr>
          <a:xfrm>
            <a:off x="8462282" y="143404"/>
            <a:ext cx="8162037" cy="176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76" sz="8800">
                <a:solidFill>
                  <a:srgbClr val="000000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Extract data  (2)</a:t>
            </a:r>
          </a:p>
        </p:txBody>
      </p:sp>
      <p:pic>
        <p:nvPicPr>
          <p:cNvPr id="125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1112" y="456904"/>
            <a:ext cx="5637488" cy="1306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2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rcRect l="800" t="2638" r="0" b="0"/>
          <a:stretch>
            <a:fillRect/>
          </a:stretch>
        </p:blipFill>
        <p:spPr>
          <a:xfrm>
            <a:off x="2263309" y="2147359"/>
            <a:ext cx="18229439" cy="11074343"/>
          </a:xfrm>
          <a:prstGeom prst="rect">
            <a:avLst/>
          </a:prstGeom>
          <a:ln w="12700">
            <a:miter lim="400000"/>
          </a:ln>
        </p:spPr>
      </p:pic>
      <p:sp>
        <p:nvSpPr>
          <p:cNvPr id="12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54" name="Line"/>
          <p:cNvSpPr/>
          <p:nvPr/>
        </p:nvSpPr>
        <p:spPr>
          <a:xfrm>
            <a:off x="1702868" y="1955255"/>
            <a:ext cx="20116919" cy="1"/>
          </a:xfrm>
          <a:prstGeom prst="line">
            <a:avLst/>
          </a:prstGeom>
          <a:ln w="889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Rectangle"/>
          <p:cNvSpPr/>
          <p:nvPr/>
        </p:nvSpPr>
        <p:spPr>
          <a:xfrm>
            <a:off x="6867" y="-14367"/>
            <a:ext cx="24400074" cy="22487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57" name="Freeform 38"/>
          <p:cNvSpPr/>
          <p:nvPr/>
        </p:nvSpPr>
        <p:spPr>
          <a:xfrm rot="16238401">
            <a:off x="21722671" y="360952"/>
            <a:ext cx="1558233" cy="1332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258" name="Freeform 38"/>
          <p:cNvSpPr/>
          <p:nvPr/>
        </p:nvSpPr>
        <p:spPr>
          <a:xfrm rot="16238401">
            <a:off x="22739601" y="976714"/>
            <a:ext cx="1459402" cy="157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259" name="Paraphraser  (1)"/>
          <p:cNvSpPr txBox="1"/>
          <p:nvPr/>
        </p:nvSpPr>
        <p:spPr>
          <a:xfrm>
            <a:off x="8711507" y="143404"/>
            <a:ext cx="7912812" cy="176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76" sz="8800">
                <a:solidFill>
                  <a:srgbClr val="000000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Paraphraser  (1)</a:t>
            </a:r>
          </a:p>
        </p:txBody>
      </p:sp>
      <p:pic>
        <p:nvPicPr>
          <p:cNvPr id="1260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1112" y="456904"/>
            <a:ext cx="5637488" cy="1306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1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82079" y="2601214"/>
            <a:ext cx="22207202" cy="10382880"/>
          </a:xfrm>
          <a:prstGeom prst="rect">
            <a:avLst/>
          </a:prstGeom>
          <a:ln w="12700">
            <a:miter lim="400000"/>
          </a:ln>
        </p:spPr>
      </p:pic>
      <p:sp>
        <p:nvSpPr>
          <p:cNvPr id="12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63" name="Line"/>
          <p:cNvSpPr/>
          <p:nvPr/>
        </p:nvSpPr>
        <p:spPr>
          <a:xfrm>
            <a:off x="1702868" y="1955255"/>
            <a:ext cx="20116919" cy="1"/>
          </a:xfrm>
          <a:prstGeom prst="line">
            <a:avLst/>
          </a:prstGeom>
          <a:ln w="889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Rectangle"/>
          <p:cNvSpPr/>
          <p:nvPr/>
        </p:nvSpPr>
        <p:spPr>
          <a:xfrm>
            <a:off x="6867" y="-14367"/>
            <a:ext cx="24400074" cy="22487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68" name="Freeform 38"/>
          <p:cNvSpPr/>
          <p:nvPr/>
        </p:nvSpPr>
        <p:spPr>
          <a:xfrm rot="16238401">
            <a:off x="21722671" y="360952"/>
            <a:ext cx="1558233" cy="1332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269" name="Freeform 38"/>
          <p:cNvSpPr/>
          <p:nvPr/>
        </p:nvSpPr>
        <p:spPr>
          <a:xfrm rot="16238401">
            <a:off x="22739601" y="976714"/>
            <a:ext cx="1459402" cy="157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270" name="Paraphraser  (2)"/>
          <p:cNvSpPr txBox="1"/>
          <p:nvPr/>
        </p:nvSpPr>
        <p:spPr>
          <a:xfrm>
            <a:off x="8485752" y="143404"/>
            <a:ext cx="8138567" cy="176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76" sz="8800">
                <a:solidFill>
                  <a:srgbClr val="000000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Paraphraser  (2)</a:t>
            </a:r>
          </a:p>
        </p:txBody>
      </p:sp>
      <p:pic>
        <p:nvPicPr>
          <p:cNvPr id="127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1112" y="456904"/>
            <a:ext cx="5637488" cy="1306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2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rcRect l="0" t="0" r="6459" b="0"/>
          <a:stretch>
            <a:fillRect/>
          </a:stretch>
        </p:blipFill>
        <p:spPr>
          <a:xfrm>
            <a:off x="1961635" y="2529835"/>
            <a:ext cx="18555810" cy="10503400"/>
          </a:xfrm>
          <a:prstGeom prst="rect">
            <a:avLst/>
          </a:prstGeom>
          <a:ln w="12700">
            <a:miter lim="400000"/>
          </a:ln>
        </p:spPr>
      </p:pic>
      <p:sp>
        <p:nvSpPr>
          <p:cNvPr id="12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74" name="Line"/>
          <p:cNvSpPr/>
          <p:nvPr/>
        </p:nvSpPr>
        <p:spPr>
          <a:xfrm>
            <a:off x="1702868" y="1955255"/>
            <a:ext cx="20116919" cy="1"/>
          </a:xfrm>
          <a:prstGeom prst="line">
            <a:avLst/>
          </a:prstGeom>
          <a:ln w="889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bg>
      <p:bgPr>
        <a:solidFill>
          <a:srgbClr val="FE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Oval 99"/>
          <p:cNvSpPr/>
          <p:nvPr/>
        </p:nvSpPr>
        <p:spPr>
          <a:xfrm>
            <a:off x="-976177" y="-569033"/>
            <a:ext cx="3262006" cy="2869739"/>
          </a:xfrm>
          <a:prstGeom prst="ellipse">
            <a:avLst/>
          </a:prstGeom>
          <a:solidFill>
            <a:srgbClr val="F2A654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defRPr spc="0" sz="1800">
                <a:solidFill>
                  <a:srgbClr val="FFFFFF"/>
                </a:solidFill>
              </a:defRPr>
            </a:pPr>
          </a:p>
        </p:txBody>
      </p:sp>
      <p:sp>
        <p:nvSpPr>
          <p:cNvPr id="281" name="TextBox 1"/>
          <p:cNvSpPr txBox="1"/>
          <p:nvPr/>
        </p:nvSpPr>
        <p:spPr>
          <a:xfrm>
            <a:off x="3157609" y="803274"/>
            <a:ext cx="19266410" cy="1463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defTabSz="914400">
              <a:lnSpc>
                <a:spcPct val="100000"/>
              </a:lnSpc>
              <a:defRPr b="1" spc="0" sz="9000">
                <a:solidFill>
                  <a:srgbClr val="2243E6"/>
                </a:solidFill>
              </a:defRPr>
            </a:lvl1pPr>
          </a:lstStyle>
          <a:p>
            <a:pPr/>
            <a:r>
              <a:t>AI Chatbots Comparison</a:t>
            </a:r>
          </a:p>
        </p:txBody>
      </p:sp>
      <p:pic>
        <p:nvPicPr>
          <p:cNvPr id="282" name="09.png" descr="09.png"/>
          <p:cNvPicPr>
            <a:picLocks noChangeAspect="1"/>
          </p:cNvPicPr>
          <p:nvPr/>
        </p:nvPicPr>
        <p:blipFill>
          <a:blip r:embed="rId2">
            <a:extLst/>
          </a:blip>
          <a:srcRect l="13098" t="9321" r="13098" b="9321"/>
          <a:stretch>
            <a:fillRect/>
          </a:stretch>
        </p:blipFill>
        <p:spPr>
          <a:xfrm>
            <a:off x="2530998" y="803087"/>
            <a:ext cx="728450" cy="8030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08.png" descr="0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60250" y="1022851"/>
            <a:ext cx="920003" cy="998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05.png" descr="0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2742" y="127744"/>
            <a:ext cx="998487" cy="998487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85" name="Table 1"/>
          <p:cNvGraphicFramePr/>
          <p:nvPr/>
        </p:nvGraphicFramePr>
        <p:xfrm>
          <a:off x="679768" y="3105963"/>
          <a:ext cx="22812392" cy="9280109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{4C3C2611-4C71-4FC5-86AE-919BDF0F9419}</a:tableStyleId>
              </a:tblPr>
              <a:tblGrid>
                <a:gridCol w="3760489"/>
                <a:gridCol w="3191785"/>
                <a:gridCol w="2819020"/>
                <a:gridCol w="3257098"/>
                <a:gridCol w="3257098"/>
                <a:gridCol w="3257098"/>
                <a:gridCol w="3257098"/>
              </a:tblGrid>
              <a:tr h="926740">
                <a:tc>
                  <a:txBody>
                    <a:bodyPr/>
                    <a:lstStyle/>
                    <a:p>
                      <a:pPr algn="l" defTabSz="1828343">
                        <a:defRPr sz="3500"/>
                      </a:pPr>
                    </a:p>
                  </a:txBody>
                  <a:tcPr marL="0" marR="0" marT="0" marB="0" anchor="t" anchorCtr="0" horzOverflow="overflow">
                    <a:solidFill>
                      <a:srgbClr val="F2A654"/>
                    </a:solidFill>
                  </a:tcPr>
                </a:tc>
                <a:tc>
                  <a:txBody>
                    <a:bodyPr/>
                    <a:lstStyle/>
                    <a:p>
                      <a:pPr defTabSz="1828343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Plus</a:t>
                      </a:r>
                    </a:p>
                  </a:txBody>
                  <a:tcPr marL="0" marR="0" marT="0" marB="0" anchor="ctr" anchorCtr="0" horzOverflow="overflow">
                    <a:solidFill>
                      <a:srgbClr val="F2A654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343">
                        <a:defRPr sz="3500"/>
                      </a:pPr>
                    </a:p>
                  </a:txBody>
                  <a:tcPr marL="0" marR="0" marT="0" marB="0" anchor="t" anchorCtr="0" horzOverflow="overflow">
                    <a:solidFill>
                      <a:srgbClr val="F2A654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343">
                        <a:defRPr sz="3500"/>
                      </a:pPr>
                    </a:p>
                  </a:txBody>
                  <a:tcPr marL="0" marR="0" marT="0" marB="0" anchor="t" anchorCtr="0" horzOverflow="overflow">
                    <a:solidFill>
                      <a:srgbClr val="F2A654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343">
                        <a:defRPr sz="3500"/>
                      </a:pPr>
                    </a:p>
                  </a:txBody>
                  <a:tcPr marL="0" marR="0" marT="0" marB="0" anchor="t" anchorCtr="0" horzOverflow="overflow">
                    <a:solidFill>
                      <a:srgbClr val="F2A654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343">
                        <a:defRPr sz="3500"/>
                      </a:pPr>
                    </a:p>
                  </a:txBody>
                  <a:tcPr marL="0" marR="0" marT="0" marB="0" anchor="t" anchorCtr="0" horzOverflow="overflow">
                    <a:solidFill>
                      <a:srgbClr val="F2A654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343">
                        <a:defRPr sz="3500"/>
                      </a:pPr>
                    </a:p>
                  </a:txBody>
                  <a:tcPr marL="0" marR="0" marT="0" marB="0" anchor="t" anchorCtr="0" horzOverflow="overflow">
                    <a:solidFill>
                      <a:srgbClr val="F2A654"/>
                    </a:solidFill>
                  </a:tcPr>
                </a:tc>
              </a:tr>
              <a:tr h="926740">
                <a:tc>
                  <a:txBody>
                    <a:bodyPr/>
                    <a:lstStyle/>
                    <a:p>
                      <a:pPr algn="l" defTabSz="914400">
                        <a:lnSpc>
                          <a:spcPct val="80000"/>
                        </a:lnSpc>
                        <a:spcBef>
                          <a:spcPts val="1200"/>
                        </a:spcBef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 Company</a:t>
                      </a:r>
                    </a:p>
                  </a:txBody>
                  <a:tcPr marL="0" marR="0" marT="0" marB="0" anchor="ctr" anchorCtr="0" horzOverflow="overflow">
                    <a:solidFill>
                      <a:srgbClr val="F2A654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131B2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OpenAI</a:t>
                      </a:r>
                    </a:p>
                  </a:txBody>
                  <a:tcPr marL="0" marR="0" marT="0" marB="0" anchor="ctr" anchorCtr="0" horzOverflow="overflow">
                    <a:solidFill>
                      <a:srgbClr val="FAE0C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131B2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Anthropic</a:t>
                      </a:r>
                    </a:p>
                  </a:txBody>
                  <a:tcPr marL="0" marR="0" marT="0" marB="0" anchor="ctr" anchorCtr="0" horzOverflow="overflow">
                    <a:solidFill>
                      <a:srgbClr val="FAE0C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131B2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Google</a:t>
                      </a:r>
                    </a:p>
                  </a:txBody>
                  <a:tcPr marL="0" marR="0" marT="0" marB="0" anchor="ctr" anchorCtr="0" horzOverflow="overflow">
                    <a:solidFill>
                      <a:srgbClr val="FAE0C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131B2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Microsoft</a:t>
                      </a:r>
                    </a:p>
                  </a:txBody>
                  <a:tcPr marL="0" marR="0" marT="0" marB="0" anchor="ctr" anchorCtr="0" horzOverflow="overflow">
                    <a:solidFill>
                      <a:srgbClr val="FAE0C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131B2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Perplexity AI</a:t>
                      </a:r>
                    </a:p>
                  </a:txBody>
                  <a:tcPr marL="0" marR="0" marT="0" marB="0" anchor="ctr" anchorCtr="0" horzOverflow="overflow">
                    <a:solidFill>
                      <a:srgbClr val="FAE0C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131B2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Glory Forever</a:t>
                      </a:r>
                    </a:p>
                  </a:txBody>
                  <a:tcPr marL="0" marR="0" marT="0" marB="0" anchor="ctr" anchorCtr="0" horzOverflow="overflow">
                    <a:solidFill>
                      <a:srgbClr val="FAE0CF"/>
                    </a:solidFill>
                  </a:tcPr>
                </a:tc>
              </a:tr>
              <a:tr h="1201894">
                <a:tc>
                  <a:txBody>
                    <a:bodyPr/>
                    <a:lstStyle/>
                    <a:p>
                      <a:pPr algn="l" defTabSz="914400">
                        <a:lnSpc>
                          <a:spcPct val="80000"/>
                        </a:lnSpc>
                        <a:spcBef>
                          <a:spcPts val="1200"/>
                        </a:spcBef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 Models</a:t>
                      </a:r>
                    </a:p>
                  </a:txBody>
                  <a:tcPr marL="0" marR="0" marT="0" marB="0" anchor="ctr" anchorCtr="0" horzOverflow="overflow">
                    <a:solidFill>
                      <a:srgbClr val="F2A654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131B2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GPT-4o</a:t>
                      </a:r>
                    </a:p>
                  </a:txBody>
                  <a:tcPr marL="0" marR="0" marT="0" marB="0" anchor="ctr" anchorCtr="0" horzOverflow="overflow">
                    <a:solidFill>
                      <a:srgbClr val="FCF0E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131B2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Claude3 Opus,
Sonnet, Haiku</a:t>
                      </a:r>
                    </a:p>
                  </a:txBody>
                  <a:tcPr marL="0" marR="0" marT="0" marB="0" anchor="ctr" anchorCtr="0" horzOverflow="overflow">
                    <a:solidFill>
                      <a:srgbClr val="FCF0E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131B2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Nano, Pro, Ultra</a:t>
                      </a:r>
                    </a:p>
                  </a:txBody>
                  <a:tcPr marL="0" marR="0" marT="0" marB="0" anchor="ctr" anchorCtr="0" horzOverflow="overflow">
                    <a:solidFill>
                      <a:srgbClr val="FCF0E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131B2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GPT-4 turbo</a:t>
                      </a:r>
                    </a:p>
                  </a:txBody>
                  <a:tcPr marL="0" marR="0" marT="0" marB="0" anchor="ctr" anchorCtr="0" horzOverflow="overflow">
                    <a:solidFill>
                      <a:srgbClr val="FCF0E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131B2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Sonar, GPT-4 turbo Opus, More</a:t>
                      </a:r>
                    </a:p>
                  </a:txBody>
                  <a:tcPr marL="0" marR="0" marT="0" marB="0" anchor="ctr" anchorCtr="0" horzOverflow="overflow">
                    <a:solidFill>
                      <a:srgbClr val="FCF0E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131B2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Alisa 2.0</a:t>
                      </a:r>
                    </a:p>
                  </a:txBody>
                  <a:tcPr marL="0" marR="0" marT="0" marB="0" anchor="ctr" anchorCtr="0" horzOverflow="overflow">
                    <a:solidFill>
                      <a:srgbClr val="FCF0E9"/>
                    </a:solidFill>
                  </a:tcPr>
                </a:tc>
              </a:tr>
              <a:tr h="651587">
                <a:tc>
                  <a:txBody>
                    <a:bodyPr/>
                    <a:lstStyle/>
                    <a:p>
                      <a:pPr algn="l" defTabSz="914400">
                        <a:lnSpc>
                          <a:spcPct val="80000"/>
                        </a:lnSpc>
                        <a:spcBef>
                          <a:spcPts val="1200"/>
                        </a:spcBef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 Database</a:t>
                      </a:r>
                    </a:p>
                  </a:txBody>
                  <a:tcPr marL="0" marR="0" marT="0" marB="0" anchor="ctr" anchorCtr="0" horzOverflow="overflow">
                    <a:solidFill>
                      <a:srgbClr val="F2A654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131B2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October 2023</a:t>
                      </a:r>
                    </a:p>
                  </a:txBody>
                  <a:tcPr marL="0" marR="0" marT="0" marB="0" anchor="ctr" anchorCtr="0" horzOverflow="overflow">
                    <a:solidFill>
                      <a:srgbClr val="FAE0C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131B2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August 2023</a:t>
                      </a:r>
                    </a:p>
                  </a:txBody>
                  <a:tcPr marL="0" marR="0" marT="0" marB="0" anchor="ctr" anchorCtr="0" horzOverflow="overflow">
                    <a:solidFill>
                      <a:srgbClr val="FAE0C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131B2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Realtime</a:t>
                      </a:r>
                    </a:p>
                  </a:txBody>
                  <a:tcPr marL="0" marR="0" marT="0" marB="0" anchor="ctr" anchorCtr="0" horzOverflow="overflow">
                    <a:solidFill>
                      <a:srgbClr val="FAE0C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131B2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Realtime</a:t>
                      </a:r>
                    </a:p>
                  </a:txBody>
                  <a:tcPr marL="0" marR="0" marT="0" marB="0" anchor="ctr" anchorCtr="0" horzOverflow="overflow">
                    <a:solidFill>
                      <a:srgbClr val="FAE0C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131B2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Realtime</a:t>
                      </a:r>
                    </a:p>
                  </a:txBody>
                  <a:tcPr marL="0" marR="0" marT="0" marB="0" anchor="ctr" anchorCtr="0" horzOverflow="overflow">
                    <a:solidFill>
                      <a:srgbClr val="FAE0C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131B2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Realtime</a:t>
                      </a:r>
                    </a:p>
                  </a:txBody>
                  <a:tcPr marL="0" marR="0" marT="0" marB="0" anchor="ctr" anchorCtr="0" horzOverflow="overflow">
                    <a:solidFill>
                      <a:srgbClr val="FAE0CF"/>
                    </a:solidFill>
                  </a:tcPr>
                </a:tc>
              </a:tr>
              <a:tr h="926740">
                <a:tc>
                  <a:txBody>
                    <a:bodyPr/>
                    <a:lstStyle/>
                    <a:p>
                      <a:pPr algn="l" defTabSz="914400">
                        <a:lnSpc>
                          <a:spcPct val="80000"/>
                        </a:lnSpc>
                        <a:spcBef>
                          <a:spcPts val="1200"/>
                        </a:spcBef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 Text Generation</a:t>
                      </a:r>
                    </a:p>
                  </a:txBody>
                  <a:tcPr marL="0" marR="0" marT="0" marB="0" anchor="ctr" anchorCtr="0" horzOverflow="overflow">
                    <a:solidFill>
                      <a:srgbClr val="F2A654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008F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Yes</a:t>
                      </a:r>
                    </a:p>
                  </a:txBody>
                  <a:tcPr marL="0" marR="0" marT="0" marB="0" anchor="ctr" anchorCtr="0" horzOverflow="overflow">
                    <a:solidFill>
                      <a:srgbClr val="FCF0E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008F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Yes</a:t>
                      </a:r>
                    </a:p>
                  </a:txBody>
                  <a:tcPr marL="0" marR="0" marT="0" marB="0" anchor="ctr" anchorCtr="0" horzOverflow="overflow">
                    <a:solidFill>
                      <a:srgbClr val="FCF0E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008F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Yes</a:t>
                      </a:r>
                    </a:p>
                  </a:txBody>
                  <a:tcPr marL="0" marR="0" marT="0" marB="0" anchor="ctr" anchorCtr="0" horzOverflow="overflow">
                    <a:solidFill>
                      <a:srgbClr val="FCF0E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008F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Yes</a:t>
                      </a:r>
                    </a:p>
                  </a:txBody>
                  <a:tcPr marL="0" marR="0" marT="0" marB="0" anchor="ctr" anchorCtr="0" horzOverflow="overflow">
                    <a:solidFill>
                      <a:srgbClr val="FCF0E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008F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Yes</a:t>
                      </a:r>
                    </a:p>
                  </a:txBody>
                  <a:tcPr marL="0" marR="0" marT="0" marB="0" anchor="ctr" anchorCtr="0" horzOverflow="overflow">
                    <a:solidFill>
                      <a:srgbClr val="FCF0E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008F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Yes</a:t>
                      </a:r>
                    </a:p>
                  </a:txBody>
                  <a:tcPr marL="0" marR="0" marT="0" marB="0" anchor="ctr" anchorCtr="0" horzOverflow="overflow">
                    <a:solidFill>
                      <a:srgbClr val="FCF0E9"/>
                    </a:solidFill>
                  </a:tcPr>
                </a:tc>
              </a:tr>
              <a:tr h="926740">
                <a:tc>
                  <a:txBody>
                    <a:bodyPr/>
                    <a:lstStyle/>
                    <a:p>
                      <a:pPr algn="l" defTabSz="1828343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 Image Generation</a:t>
                      </a:r>
                    </a:p>
                  </a:txBody>
                  <a:tcPr marL="0" marR="0" marT="0" marB="0" anchor="ctr" anchorCtr="0" horzOverflow="overflow">
                    <a:solidFill>
                      <a:srgbClr val="F2A654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008F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Yes</a:t>
                      </a:r>
                    </a:p>
                  </a:txBody>
                  <a:tcPr marL="0" marR="0" marT="0" marB="0" anchor="ctr" anchorCtr="0" horzOverflow="overflow">
                    <a:solidFill>
                      <a:srgbClr val="FAE0C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FF26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No</a:t>
                      </a:r>
                    </a:p>
                  </a:txBody>
                  <a:tcPr marL="0" marR="0" marT="0" marB="0" anchor="ctr" anchorCtr="0" horzOverflow="overflow">
                    <a:solidFill>
                      <a:srgbClr val="FAE0C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008F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Yes</a:t>
                      </a:r>
                    </a:p>
                  </a:txBody>
                  <a:tcPr marL="0" marR="0" marT="0" marB="0" anchor="ctr" anchorCtr="0" horzOverflow="overflow">
                    <a:solidFill>
                      <a:srgbClr val="FAE0C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008F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Yes</a:t>
                      </a:r>
                    </a:p>
                  </a:txBody>
                  <a:tcPr marL="0" marR="0" marT="0" marB="0" anchor="ctr" anchorCtr="0" horzOverflow="overflow">
                    <a:solidFill>
                      <a:srgbClr val="FAE0C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008F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Yes</a:t>
                      </a:r>
                    </a:p>
                  </a:txBody>
                  <a:tcPr marL="0" marR="0" marT="0" marB="0" anchor="ctr" anchorCtr="0" horzOverflow="overflow">
                    <a:solidFill>
                      <a:srgbClr val="FAE0C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008F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Yes</a:t>
                      </a:r>
                    </a:p>
                  </a:txBody>
                  <a:tcPr marL="0" marR="0" marT="0" marB="0" anchor="ctr" anchorCtr="0" horzOverflow="overflow">
                    <a:solidFill>
                      <a:srgbClr val="FAE0CF"/>
                    </a:solidFill>
                  </a:tcPr>
                </a:tc>
              </a:tr>
              <a:tr h="926740">
                <a:tc>
                  <a:txBody>
                    <a:bodyPr/>
                    <a:lstStyle/>
                    <a:p>
                      <a:pPr algn="l" defTabSz="1828343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 Edit Image</a:t>
                      </a:r>
                    </a:p>
                  </a:txBody>
                  <a:tcPr marL="0" marR="0" marT="0" marB="0" anchor="ctr" anchorCtr="0" horzOverflow="overflow">
                    <a:solidFill>
                      <a:srgbClr val="F2A654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008F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Yes</a:t>
                      </a:r>
                    </a:p>
                  </a:txBody>
                  <a:tcPr marL="0" marR="0" marT="0" marB="0" anchor="ctr" anchorCtr="0" horzOverflow="overflow">
                    <a:solidFill>
                      <a:srgbClr val="FCF0E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FF26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No</a:t>
                      </a:r>
                    </a:p>
                  </a:txBody>
                  <a:tcPr marL="0" marR="0" marT="0" marB="0" anchor="ctr" anchorCtr="0" horzOverflow="overflow">
                    <a:solidFill>
                      <a:srgbClr val="FCF0E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FF26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No</a:t>
                      </a:r>
                    </a:p>
                  </a:txBody>
                  <a:tcPr marL="0" marR="0" marT="0" marB="0" anchor="ctr" anchorCtr="0" horzOverflow="overflow">
                    <a:solidFill>
                      <a:srgbClr val="FCF0E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008F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Yes</a:t>
                      </a:r>
                    </a:p>
                  </a:txBody>
                  <a:tcPr marL="0" marR="0" marT="0" marB="0" anchor="ctr" anchorCtr="0" horzOverflow="overflow">
                    <a:solidFill>
                      <a:srgbClr val="FCF0E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FF26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No</a:t>
                      </a:r>
                    </a:p>
                  </a:txBody>
                  <a:tcPr marL="0" marR="0" marT="0" marB="0" anchor="ctr" anchorCtr="0" horzOverflow="overflow">
                    <a:solidFill>
                      <a:srgbClr val="FCF0E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008F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Yes</a:t>
                      </a:r>
                    </a:p>
                  </a:txBody>
                  <a:tcPr marL="0" marR="0" marT="0" marB="0" anchor="ctr" anchorCtr="0" horzOverflow="overflow">
                    <a:solidFill>
                      <a:srgbClr val="FCF0E9"/>
                    </a:solidFill>
                  </a:tcPr>
                </a:tc>
              </a:tr>
              <a:tr h="1091127">
                <a:tc>
                  <a:txBody>
                    <a:bodyPr/>
                    <a:lstStyle/>
                    <a:p>
                      <a:pPr algn="l" defTabSz="1828343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 Vision (V)   Hearing (H)</a:t>
                      </a:r>
                    </a:p>
                  </a:txBody>
                  <a:tcPr marL="0" marR="0" marT="0" marB="0" anchor="ctr" anchorCtr="0" horzOverflow="overflow">
                    <a:solidFill>
                      <a:srgbClr val="F2A654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2600">
                          <a:solidFill>
                            <a:srgbClr val="0433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V: Image|Gif</a:t>
                      </a:r>
                    </a:p>
                    <a:p>
                      <a:pPr algn="ctr" defTabSz="1828343">
                        <a:defRPr sz="2600">
                          <a:solidFill>
                            <a:srgbClr val="FF40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H: Audio</a:t>
                      </a:r>
                    </a:p>
                  </a:txBody>
                  <a:tcPr marL="0" marR="0" marT="0" marB="0" anchor="ctr" anchorCtr="0" horzOverflow="overflow">
                    <a:solidFill>
                      <a:srgbClr val="FAE0C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0433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V: Image|Gif</a:t>
                      </a:r>
                    </a:p>
                  </a:txBody>
                  <a:tcPr marL="0" marR="0" marT="0" marB="0" anchor="ctr" anchorCtr="0" horzOverflow="overflow">
                    <a:solidFill>
                      <a:srgbClr val="FAE0C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2600">
                          <a:solidFill>
                            <a:srgbClr val="0433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V: Image</a:t>
                      </a:r>
                    </a:p>
                    <a:p>
                      <a:pPr algn="ctr" defTabSz="1828343">
                        <a:defRPr sz="2600">
                          <a:solidFill>
                            <a:srgbClr val="FF40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H: Audio</a:t>
                      </a:r>
                    </a:p>
                  </a:txBody>
                  <a:tcPr marL="0" marR="0" marT="0" marB="0" anchor="ctr" anchorCtr="0" horzOverflow="overflow">
                    <a:solidFill>
                      <a:srgbClr val="FAE0C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2600">
                          <a:solidFill>
                            <a:srgbClr val="0433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V: Image</a:t>
                      </a:r>
                    </a:p>
                    <a:p>
                      <a:pPr algn="ctr" defTabSz="1828343">
                        <a:defRPr sz="2600">
                          <a:solidFill>
                            <a:srgbClr val="FF40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H: Audio</a:t>
                      </a:r>
                    </a:p>
                  </a:txBody>
                  <a:tcPr marL="0" marR="0" marT="0" marB="0" anchor="ctr" anchorCtr="0" horzOverflow="overflow">
                    <a:solidFill>
                      <a:srgbClr val="FAE0C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0433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V: Image</a:t>
                      </a:r>
                    </a:p>
                  </a:txBody>
                  <a:tcPr marL="0" marR="0" marT="0" marB="0" anchor="ctr" anchorCtr="0" horzOverflow="overflow">
                    <a:solidFill>
                      <a:srgbClr val="FAE0C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2600">
                          <a:solidFill>
                            <a:srgbClr val="0433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V: Image|Gif|VDO</a:t>
                      </a:r>
                    </a:p>
                    <a:p>
                      <a:pPr algn="ctr" defTabSz="1828343">
                        <a:defRPr sz="2600">
                          <a:solidFill>
                            <a:srgbClr val="FF40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H: Audio|VDO</a:t>
                      </a:r>
                    </a:p>
                  </a:txBody>
                  <a:tcPr marL="0" marR="0" marT="0" marB="0" anchor="ctr" anchorCtr="0" horzOverflow="overflow">
                    <a:solidFill>
                      <a:srgbClr val="FAE0CF"/>
                    </a:solidFill>
                  </a:tcPr>
                </a:tc>
              </a:tr>
              <a:tr h="1073909">
                <a:tc>
                  <a:txBody>
                    <a:bodyPr/>
                    <a:lstStyle/>
                    <a:p>
                      <a:pPr algn="l" defTabSz="1828343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 Execute Code</a:t>
                      </a:r>
                    </a:p>
                  </a:txBody>
                  <a:tcPr marL="0" marR="0" marT="0" marB="0" anchor="ctr" anchorCtr="0" horzOverflow="overflow">
                    <a:solidFill>
                      <a:srgbClr val="F2A654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2600">
                          <a:solidFill>
                            <a:srgbClr val="008F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Yes</a:t>
                      </a:r>
                    </a:p>
                    <a:p>
                      <a:pPr algn="ctr" defTabSz="1828343">
                        <a:defRPr sz="1900">
                          <a:solidFill>
                            <a:srgbClr val="131B2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(Advanced Data Analysis)</a:t>
                      </a:r>
                    </a:p>
                  </a:txBody>
                  <a:tcPr marL="0" marR="0" marT="0" marB="0" anchor="ctr" anchorCtr="0" horzOverflow="overflow">
                    <a:solidFill>
                      <a:srgbClr val="FCF0E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FF26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No</a:t>
                      </a:r>
                    </a:p>
                  </a:txBody>
                  <a:tcPr marL="0" marR="0" marT="0" marB="0" anchor="ctr" anchorCtr="0" horzOverflow="overflow">
                    <a:solidFill>
                      <a:srgbClr val="FCF0E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008F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Yes</a:t>
                      </a:r>
                    </a:p>
                  </a:txBody>
                  <a:tcPr marL="0" marR="0" marT="0" marB="0" anchor="ctr" anchorCtr="0" horzOverflow="overflow">
                    <a:solidFill>
                      <a:srgbClr val="FCF0E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FF26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No</a:t>
                      </a:r>
                    </a:p>
                  </a:txBody>
                  <a:tcPr marL="0" marR="0" marT="0" marB="0" anchor="ctr" anchorCtr="0" horzOverflow="overflow">
                    <a:solidFill>
                      <a:srgbClr val="FCF0E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FF26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No</a:t>
                      </a:r>
                    </a:p>
                  </a:txBody>
                  <a:tcPr marL="0" marR="0" marT="0" marB="0" anchor="ctr" anchorCtr="0" horzOverflow="overflow">
                    <a:solidFill>
                      <a:srgbClr val="FCF0E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FF26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No</a:t>
                      </a:r>
                    </a:p>
                  </a:txBody>
                  <a:tcPr marL="0" marR="0" marT="0" marB="0" anchor="ctr" anchorCtr="0" horzOverflow="overflow">
                    <a:solidFill>
                      <a:srgbClr val="FCF0E9"/>
                    </a:solidFill>
                  </a:tcPr>
                </a:tc>
              </a:tr>
              <a:tr h="846593">
                <a:tc>
                  <a:txBody>
                    <a:bodyPr/>
                    <a:lstStyle/>
                    <a:p>
                      <a:pPr algn="l" defTabSz="1828343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 Reference</a:t>
                      </a:r>
                    </a:p>
                  </a:txBody>
                  <a:tcPr marL="0" marR="0" marT="0" marB="0" anchor="ctr" anchorCtr="0" horzOverflow="overflow">
                    <a:solidFill>
                      <a:srgbClr val="F2A654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131B2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Poor</a:t>
                      </a:r>
                    </a:p>
                  </a:txBody>
                  <a:tcPr marL="0" marR="0" marT="0" marB="0" anchor="ctr" anchorCtr="0" horzOverflow="overflow">
                    <a:solidFill>
                      <a:srgbClr val="FAE0C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2600">
                          <a:solidFill>
                            <a:srgbClr val="131B2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Excellent</a:t>
                      </a:r>
                      <a:br/>
                      <a:r>
                        <a:rPr sz="2000"/>
                        <a:t>(+Bing)</a:t>
                      </a:r>
                    </a:p>
                  </a:txBody>
                  <a:tcPr marL="0" marR="0" marT="0" marB="0" anchor="ctr" anchorCtr="0" horzOverflow="overflow">
                    <a:solidFill>
                      <a:srgbClr val="FAE0C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2600">
                          <a:solidFill>
                            <a:srgbClr val="131B2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Excellent</a:t>
                      </a:r>
                      <a:br/>
                      <a:r>
                        <a:rPr sz="1900"/>
                        <a:t>(Double-check response)</a:t>
                      </a:r>
                    </a:p>
                  </a:txBody>
                  <a:tcPr marL="0" marR="0" marT="0" marB="0" anchor="ctr" anchorCtr="0" horzOverflow="overflow">
                    <a:solidFill>
                      <a:srgbClr val="FAE0C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2600">
                          <a:solidFill>
                            <a:srgbClr val="131B2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Excellent</a:t>
                      </a:r>
                      <a:br/>
                      <a:r>
                        <a:rPr sz="2000"/>
                        <a:t>(Precise)</a:t>
                      </a:r>
                    </a:p>
                  </a:txBody>
                  <a:tcPr marL="0" marR="0" marT="0" marB="0" anchor="ctr" anchorCtr="0" horzOverflow="overflow">
                    <a:solidFill>
                      <a:srgbClr val="FAE0C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131B2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Excellent</a:t>
                      </a:r>
                    </a:p>
                  </a:txBody>
                  <a:tcPr marL="0" marR="0" marT="0" marB="0" anchor="ctr" anchorCtr="0" horzOverflow="overflow">
                    <a:solidFill>
                      <a:srgbClr val="FAE0C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343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131B2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Excellent</a:t>
                      </a:r>
                    </a:p>
                  </a:txBody>
                  <a:tcPr marL="0" marR="0" marT="0" marB="0" anchor="ctr" anchorCtr="0" horzOverflow="overflow">
                    <a:solidFill>
                      <a:srgbClr val="FAE0CF"/>
                    </a:solidFill>
                  </a:tcPr>
                </a:tc>
              </a:tr>
            </a:tbl>
          </a:graphicData>
        </a:graphic>
      </p:graphicFrame>
      <p:pic>
        <p:nvPicPr>
          <p:cNvPr id="286" name="pasted-movie.png" descr="pasted-movie.png"/>
          <p:cNvPicPr>
            <a:picLocks noChangeAspect="1"/>
          </p:cNvPicPr>
          <p:nvPr/>
        </p:nvPicPr>
        <p:blipFill>
          <a:blip r:embed="rId5">
            <a:extLst/>
          </a:blip>
          <a:srcRect l="0" t="0" r="15275" b="0"/>
          <a:stretch>
            <a:fillRect/>
          </a:stretch>
        </p:blipFill>
        <p:spPr>
          <a:xfrm>
            <a:off x="4581918" y="3236179"/>
            <a:ext cx="2206024" cy="64393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87" name="pasted-movie.png" descr="pasted-movi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747536" y="3206245"/>
            <a:ext cx="2408181" cy="70399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88" name="pasted-movie.png" descr="pasted-movie.png"/>
          <p:cNvPicPr>
            <a:picLocks noChangeAspect="1"/>
          </p:cNvPicPr>
          <p:nvPr/>
        </p:nvPicPr>
        <p:blipFill>
          <a:blip r:embed="rId7">
            <a:extLst/>
          </a:blip>
          <a:srcRect l="0" t="9787" r="0" b="0"/>
          <a:stretch>
            <a:fillRect/>
          </a:stretch>
        </p:blipFill>
        <p:spPr>
          <a:xfrm>
            <a:off x="10823502" y="3270906"/>
            <a:ext cx="2058553" cy="57453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89" name="07.png" descr="07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912332" y="3270906"/>
            <a:ext cx="569764" cy="574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pasted-movie.png" descr="pasted-movie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4002084" y="3236179"/>
            <a:ext cx="2528801" cy="64412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91" name="pasted-movie.png" descr="pasted-movie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7396877" y="3206245"/>
            <a:ext cx="2386718" cy="70399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92" name="pasted-movie.png" descr="pasted-movie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0960737" y="3208643"/>
            <a:ext cx="1914479" cy="699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93" name="06.png" descr="06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445465" y="127744"/>
            <a:ext cx="1149573" cy="998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10.png" descr="10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657542" y="1022851"/>
            <a:ext cx="998487" cy="998487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Rectangle"/>
          <p:cNvSpPr/>
          <p:nvPr/>
        </p:nvSpPr>
        <p:spPr>
          <a:xfrm>
            <a:off x="6867" y="-14367"/>
            <a:ext cx="24400074" cy="22487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77" name="Freeform 38"/>
          <p:cNvSpPr/>
          <p:nvPr/>
        </p:nvSpPr>
        <p:spPr>
          <a:xfrm rot="16238401">
            <a:off x="21722671" y="360952"/>
            <a:ext cx="1558233" cy="1332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278" name="Freeform 38"/>
          <p:cNvSpPr/>
          <p:nvPr/>
        </p:nvSpPr>
        <p:spPr>
          <a:xfrm rot="16238401">
            <a:off x="22739601" y="976714"/>
            <a:ext cx="1459402" cy="157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279" name="Paraphraser  (3)"/>
          <p:cNvSpPr txBox="1"/>
          <p:nvPr/>
        </p:nvSpPr>
        <p:spPr>
          <a:xfrm>
            <a:off x="8476811" y="143404"/>
            <a:ext cx="8147508" cy="176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76" sz="8800">
                <a:solidFill>
                  <a:srgbClr val="000000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Paraphraser  (3)</a:t>
            </a:r>
          </a:p>
        </p:txBody>
      </p:sp>
      <p:pic>
        <p:nvPicPr>
          <p:cNvPr id="128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1112" y="456904"/>
            <a:ext cx="5637488" cy="1306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1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rcRect l="0" t="1899" r="0" b="0"/>
          <a:stretch>
            <a:fillRect/>
          </a:stretch>
        </p:blipFill>
        <p:spPr>
          <a:xfrm>
            <a:off x="490723" y="2720598"/>
            <a:ext cx="13129930" cy="10277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2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041941" y="3743680"/>
            <a:ext cx="10153889" cy="1888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3" name="pasted-movie.png" descr="pasted-movie.png"/>
          <p:cNvPicPr>
            <a:picLocks noChangeAspect="1"/>
          </p:cNvPicPr>
          <p:nvPr/>
        </p:nvPicPr>
        <p:blipFill>
          <a:blip r:embed="rId5">
            <a:extLst/>
          </a:blip>
          <a:srcRect l="0" t="4214" r="0" b="0"/>
          <a:stretch>
            <a:fillRect/>
          </a:stretch>
        </p:blipFill>
        <p:spPr>
          <a:xfrm>
            <a:off x="14057966" y="6645003"/>
            <a:ext cx="10074828" cy="2930602"/>
          </a:xfrm>
          <a:prstGeom prst="rect">
            <a:avLst/>
          </a:prstGeom>
          <a:ln w="12700">
            <a:miter lim="400000"/>
          </a:ln>
        </p:spPr>
      </p:pic>
      <p:sp>
        <p:nvSpPr>
          <p:cNvPr id="12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85" name="Line"/>
          <p:cNvSpPr/>
          <p:nvPr/>
        </p:nvSpPr>
        <p:spPr>
          <a:xfrm>
            <a:off x="1702868" y="1955255"/>
            <a:ext cx="20116919" cy="1"/>
          </a:xfrm>
          <a:prstGeom prst="line">
            <a:avLst/>
          </a:prstGeom>
          <a:ln w="889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Rectangle"/>
          <p:cNvSpPr/>
          <p:nvPr/>
        </p:nvSpPr>
        <p:spPr>
          <a:xfrm>
            <a:off x="6867" y="-14367"/>
            <a:ext cx="24400074" cy="22487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88" name="Freeform 38"/>
          <p:cNvSpPr/>
          <p:nvPr/>
        </p:nvSpPr>
        <p:spPr>
          <a:xfrm rot="16238401">
            <a:off x="21722671" y="360952"/>
            <a:ext cx="1558233" cy="1332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289" name="Freeform 38"/>
          <p:cNvSpPr/>
          <p:nvPr/>
        </p:nvSpPr>
        <p:spPr>
          <a:xfrm rot="16238401">
            <a:off x="22739601" y="976714"/>
            <a:ext cx="1459402" cy="157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290" name="งานวิจัยที่เกี่ยวข้อง (1)"/>
          <p:cNvSpPr txBox="1"/>
          <p:nvPr/>
        </p:nvSpPr>
        <p:spPr>
          <a:xfrm>
            <a:off x="7018302" y="143404"/>
            <a:ext cx="10226244" cy="176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76" sz="8800">
                <a:solidFill>
                  <a:srgbClr val="000000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งานวิจัยที่เกี่ยวข้อง (1)</a:t>
            </a:r>
          </a:p>
        </p:txBody>
      </p:sp>
      <p:pic>
        <p:nvPicPr>
          <p:cNvPr id="129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1112" y="456904"/>
            <a:ext cx="5637488" cy="1306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2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rcRect l="788" t="0" r="0" b="0"/>
          <a:stretch>
            <a:fillRect/>
          </a:stretch>
        </p:blipFill>
        <p:spPr>
          <a:xfrm>
            <a:off x="2086308" y="2147359"/>
            <a:ext cx="19350198" cy="10830466"/>
          </a:xfrm>
          <a:prstGeom prst="rect">
            <a:avLst/>
          </a:prstGeom>
          <a:ln w="12700">
            <a:miter lim="400000"/>
          </a:ln>
        </p:spPr>
      </p:pic>
      <p:sp>
        <p:nvSpPr>
          <p:cNvPr id="12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94" name="Line"/>
          <p:cNvSpPr/>
          <p:nvPr/>
        </p:nvSpPr>
        <p:spPr>
          <a:xfrm>
            <a:off x="1702868" y="1955255"/>
            <a:ext cx="20116919" cy="1"/>
          </a:xfrm>
          <a:prstGeom prst="line">
            <a:avLst/>
          </a:prstGeom>
          <a:ln w="889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Rectangle"/>
          <p:cNvSpPr/>
          <p:nvPr/>
        </p:nvSpPr>
        <p:spPr>
          <a:xfrm>
            <a:off x="6867" y="-14367"/>
            <a:ext cx="24400074" cy="22487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97" name="Freeform 38"/>
          <p:cNvSpPr/>
          <p:nvPr/>
        </p:nvSpPr>
        <p:spPr>
          <a:xfrm rot="16238401">
            <a:off x="21722671" y="360952"/>
            <a:ext cx="1558233" cy="1332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298" name="Freeform 38"/>
          <p:cNvSpPr/>
          <p:nvPr/>
        </p:nvSpPr>
        <p:spPr>
          <a:xfrm rot="16238401">
            <a:off x="22739601" y="976714"/>
            <a:ext cx="1459402" cy="157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299" name="งานวิจัยที่เกี่ยวข้อง (2)"/>
          <p:cNvSpPr txBox="1"/>
          <p:nvPr/>
        </p:nvSpPr>
        <p:spPr>
          <a:xfrm>
            <a:off x="6792546" y="143404"/>
            <a:ext cx="10452000" cy="176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76" sz="8800">
                <a:solidFill>
                  <a:srgbClr val="000000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งานวิจัยที่เกี่ยวข้อง (2)</a:t>
            </a:r>
          </a:p>
        </p:txBody>
      </p:sp>
      <p:pic>
        <p:nvPicPr>
          <p:cNvPr id="130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1112" y="456904"/>
            <a:ext cx="5637488" cy="1306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1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993"/>
          <a:stretch>
            <a:fillRect/>
          </a:stretch>
        </p:blipFill>
        <p:spPr>
          <a:xfrm>
            <a:off x="3329641" y="2147359"/>
            <a:ext cx="15826548" cy="10920997"/>
          </a:xfrm>
          <a:prstGeom prst="rect">
            <a:avLst/>
          </a:prstGeom>
          <a:ln w="12700">
            <a:miter lim="400000"/>
          </a:ln>
        </p:spPr>
      </p:pic>
      <p:sp>
        <p:nvSpPr>
          <p:cNvPr id="130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03" name="Line"/>
          <p:cNvSpPr/>
          <p:nvPr/>
        </p:nvSpPr>
        <p:spPr>
          <a:xfrm>
            <a:off x="1702868" y="1955255"/>
            <a:ext cx="20116919" cy="1"/>
          </a:xfrm>
          <a:prstGeom prst="line">
            <a:avLst/>
          </a:prstGeom>
          <a:ln w="889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Rectangle"/>
          <p:cNvSpPr/>
          <p:nvPr/>
        </p:nvSpPr>
        <p:spPr>
          <a:xfrm>
            <a:off x="6867" y="-14367"/>
            <a:ext cx="24400074" cy="22487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06" name="Freeform 38"/>
          <p:cNvSpPr/>
          <p:nvPr/>
        </p:nvSpPr>
        <p:spPr>
          <a:xfrm rot="16238401">
            <a:off x="21722671" y="360952"/>
            <a:ext cx="1558233" cy="1332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307" name="Freeform 38"/>
          <p:cNvSpPr/>
          <p:nvPr/>
        </p:nvSpPr>
        <p:spPr>
          <a:xfrm rot="16238401">
            <a:off x="22739601" y="976714"/>
            <a:ext cx="1459402" cy="157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308" name="งานวิจัยที่เกี่ยวข้อง (3)"/>
          <p:cNvSpPr txBox="1"/>
          <p:nvPr/>
        </p:nvSpPr>
        <p:spPr>
          <a:xfrm>
            <a:off x="6783606" y="143404"/>
            <a:ext cx="10460940" cy="176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76" sz="8800">
                <a:solidFill>
                  <a:srgbClr val="000000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งานวิจัยที่เกี่ยวข้อง (3)</a:t>
            </a:r>
          </a:p>
        </p:txBody>
      </p:sp>
      <p:pic>
        <p:nvPicPr>
          <p:cNvPr id="130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1112" y="456904"/>
            <a:ext cx="5637488" cy="1306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0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4230" y="2237719"/>
            <a:ext cx="14833601" cy="10985501"/>
          </a:xfrm>
          <a:prstGeom prst="rect">
            <a:avLst/>
          </a:prstGeom>
          <a:ln w="12700">
            <a:miter lim="400000"/>
          </a:ln>
        </p:spPr>
      </p:pic>
      <p:sp>
        <p:nvSpPr>
          <p:cNvPr id="1311" name="Rounded Rectangle"/>
          <p:cNvSpPr/>
          <p:nvPr/>
        </p:nvSpPr>
        <p:spPr>
          <a:xfrm>
            <a:off x="10180759" y="12490162"/>
            <a:ext cx="4931061" cy="590838"/>
          </a:xfrm>
          <a:prstGeom prst="roundRect">
            <a:avLst>
              <a:gd name="adj" fmla="val 32242"/>
            </a:avLst>
          </a:prstGeom>
          <a:ln w="38100">
            <a:solidFill>
              <a:schemeClr val="accent1"/>
            </a:solidFill>
            <a:custDash>
              <a:ds d="200000" sp="200000"/>
            </a:custDash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312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rcRect l="1507" t="0" r="0" b="0"/>
          <a:stretch>
            <a:fillRect/>
          </a:stretch>
        </p:blipFill>
        <p:spPr>
          <a:xfrm>
            <a:off x="15792931" y="3983175"/>
            <a:ext cx="7973656" cy="74945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sp>
        <p:nvSpPr>
          <p:cNvPr id="13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14" name="Line"/>
          <p:cNvSpPr/>
          <p:nvPr/>
        </p:nvSpPr>
        <p:spPr>
          <a:xfrm>
            <a:off x="1702868" y="1955255"/>
            <a:ext cx="20116919" cy="1"/>
          </a:xfrm>
          <a:prstGeom prst="line">
            <a:avLst/>
          </a:prstGeom>
          <a:ln w="889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Rectangle"/>
          <p:cNvSpPr/>
          <p:nvPr/>
        </p:nvSpPr>
        <p:spPr>
          <a:xfrm>
            <a:off x="6867" y="-14367"/>
            <a:ext cx="24400074" cy="22487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17" name="Freeform 38"/>
          <p:cNvSpPr/>
          <p:nvPr/>
        </p:nvSpPr>
        <p:spPr>
          <a:xfrm rot="16238401">
            <a:off x="21722671" y="360952"/>
            <a:ext cx="1558233" cy="1332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318" name="Freeform 38"/>
          <p:cNvSpPr/>
          <p:nvPr/>
        </p:nvSpPr>
        <p:spPr>
          <a:xfrm rot="16238401">
            <a:off x="22739601" y="976714"/>
            <a:ext cx="1459402" cy="157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319" name="งานวิจัยที่เกี่ยวข้อง (4)"/>
          <p:cNvSpPr txBox="1"/>
          <p:nvPr/>
        </p:nvSpPr>
        <p:spPr>
          <a:xfrm>
            <a:off x="6753431" y="143404"/>
            <a:ext cx="10491115" cy="176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76" sz="8800">
                <a:solidFill>
                  <a:srgbClr val="000000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งานวิจัยที่เกี่ยวข้อง (4)</a:t>
            </a:r>
          </a:p>
        </p:txBody>
      </p:sp>
      <p:pic>
        <p:nvPicPr>
          <p:cNvPr id="132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1112" y="456904"/>
            <a:ext cx="5637488" cy="1306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1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rcRect l="0" t="9278" r="0" b="0"/>
          <a:stretch>
            <a:fillRect/>
          </a:stretch>
        </p:blipFill>
        <p:spPr>
          <a:xfrm>
            <a:off x="2929310" y="2343485"/>
            <a:ext cx="17262175" cy="11041902"/>
          </a:xfrm>
          <a:prstGeom prst="rect">
            <a:avLst/>
          </a:prstGeom>
          <a:ln w="12700">
            <a:miter lim="400000"/>
          </a:ln>
        </p:spPr>
      </p:pic>
      <p:sp>
        <p:nvSpPr>
          <p:cNvPr id="13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23" name="Line"/>
          <p:cNvSpPr/>
          <p:nvPr/>
        </p:nvSpPr>
        <p:spPr>
          <a:xfrm>
            <a:off x="1702868" y="1955255"/>
            <a:ext cx="20116919" cy="1"/>
          </a:xfrm>
          <a:prstGeom prst="line">
            <a:avLst/>
          </a:prstGeom>
          <a:ln w="889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Rectangle"/>
          <p:cNvSpPr/>
          <p:nvPr/>
        </p:nvSpPr>
        <p:spPr>
          <a:xfrm>
            <a:off x="6867" y="-14367"/>
            <a:ext cx="24400074" cy="22487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26" name="Freeform 38"/>
          <p:cNvSpPr/>
          <p:nvPr/>
        </p:nvSpPr>
        <p:spPr>
          <a:xfrm rot="16238401">
            <a:off x="21722671" y="360952"/>
            <a:ext cx="1558233" cy="1332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327" name="Freeform 38"/>
          <p:cNvSpPr/>
          <p:nvPr/>
        </p:nvSpPr>
        <p:spPr>
          <a:xfrm rot="16238401">
            <a:off x="22739601" y="976714"/>
            <a:ext cx="1459402" cy="157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328" name="งานวิจัยที่เกี่ยวข้อง (Ask Copilot) (1)"/>
          <p:cNvSpPr txBox="1"/>
          <p:nvPr/>
        </p:nvSpPr>
        <p:spPr>
          <a:xfrm>
            <a:off x="6619320" y="375830"/>
            <a:ext cx="15030807" cy="155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54" sz="7700">
                <a:solidFill>
                  <a:srgbClr val="000000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งานวิจัยที่เกี่ยวข้อง (Ask Copilot) (1)</a:t>
            </a:r>
          </a:p>
        </p:txBody>
      </p:sp>
      <p:pic>
        <p:nvPicPr>
          <p:cNvPr id="132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1112" y="456904"/>
            <a:ext cx="5637488" cy="1306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0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rcRect l="0" t="8242" r="0" b="0"/>
          <a:stretch>
            <a:fillRect/>
          </a:stretch>
        </p:blipFill>
        <p:spPr>
          <a:xfrm>
            <a:off x="1421598" y="2413380"/>
            <a:ext cx="20348553" cy="10830690"/>
          </a:xfrm>
          <a:prstGeom prst="rect">
            <a:avLst/>
          </a:prstGeom>
          <a:ln w="12700">
            <a:miter lim="400000"/>
          </a:ln>
        </p:spPr>
      </p:pic>
      <p:sp>
        <p:nvSpPr>
          <p:cNvPr id="13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32" name="Line"/>
          <p:cNvSpPr/>
          <p:nvPr/>
        </p:nvSpPr>
        <p:spPr>
          <a:xfrm>
            <a:off x="1702868" y="1955255"/>
            <a:ext cx="20116919" cy="1"/>
          </a:xfrm>
          <a:prstGeom prst="line">
            <a:avLst/>
          </a:prstGeom>
          <a:ln w="889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Rectangle"/>
          <p:cNvSpPr/>
          <p:nvPr/>
        </p:nvSpPr>
        <p:spPr>
          <a:xfrm>
            <a:off x="6867" y="-14367"/>
            <a:ext cx="24400074" cy="22487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35" name="Freeform 38"/>
          <p:cNvSpPr/>
          <p:nvPr/>
        </p:nvSpPr>
        <p:spPr>
          <a:xfrm rot="16238401">
            <a:off x="21722671" y="360952"/>
            <a:ext cx="1558233" cy="1332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336" name="Freeform 38"/>
          <p:cNvSpPr/>
          <p:nvPr/>
        </p:nvSpPr>
        <p:spPr>
          <a:xfrm rot="16238401">
            <a:off x="22739601" y="976714"/>
            <a:ext cx="1459402" cy="157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pic>
        <p:nvPicPr>
          <p:cNvPr id="133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1112" y="456904"/>
            <a:ext cx="5637488" cy="1306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8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rcRect l="1127" t="0" r="64" b="0"/>
          <a:stretch>
            <a:fillRect/>
          </a:stretch>
        </p:blipFill>
        <p:spPr>
          <a:xfrm>
            <a:off x="4196166" y="2147359"/>
            <a:ext cx="14238594" cy="11212745"/>
          </a:xfrm>
          <a:prstGeom prst="rect">
            <a:avLst/>
          </a:prstGeom>
          <a:ln w="12700">
            <a:miter lim="400000"/>
          </a:ln>
        </p:spPr>
      </p:pic>
      <p:sp>
        <p:nvSpPr>
          <p:cNvPr id="1339" name="งานวิจัยที่เกี่ยวข้อง (Ask Copilot) (2)"/>
          <p:cNvSpPr txBox="1"/>
          <p:nvPr/>
        </p:nvSpPr>
        <p:spPr>
          <a:xfrm>
            <a:off x="6421785" y="375830"/>
            <a:ext cx="15228342" cy="155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54" sz="7700">
                <a:solidFill>
                  <a:srgbClr val="000000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งานวิจัยที่เกี่ยวข้อง (Ask Copilot) (2)</a:t>
            </a:r>
          </a:p>
        </p:txBody>
      </p:sp>
      <p:sp>
        <p:nvSpPr>
          <p:cNvPr id="13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41" name="Line"/>
          <p:cNvSpPr/>
          <p:nvPr/>
        </p:nvSpPr>
        <p:spPr>
          <a:xfrm>
            <a:off x="1702868" y="1955255"/>
            <a:ext cx="20116919" cy="1"/>
          </a:xfrm>
          <a:prstGeom prst="line">
            <a:avLst/>
          </a:prstGeom>
          <a:ln w="889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Rectangle"/>
          <p:cNvSpPr/>
          <p:nvPr/>
        </p:nvSpPr>
        <p:spPr>
          <a:xfrm>
            <a:off x="6867" y="-14367"/>
            <a:ext cx="24400074" cy="22487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44" name="Freeform 38"/>
          <p:cNvSpPr/>
          <p:nvPr/>
        </p:nvSpPr>
        <p:spPr>
          <a:xfrm rot="16238401">
            <a:off x="21722671" y="360952"/>
            <a:ext cx="1558233" cy="1332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345" name="Freeform 38"/>
          <p:cNvSpPr/>
          <p:nvPr/>
        </p:nvSpPr>
        <p:spPr>
          <a:xfrm rot="16238401">
            <a:off x="22739601" y="976714"/>
            <a:ext cx="1459402" cy="157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pic>
        <p:nvPicPr>
          <p:cNvPr id="1346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1112" y="456904"/>
            <a:ext cx="5637488" cy="1306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7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27055" y="2432050"/>
            <a:ext cx="16486408" cy="11156336"/>
          </a:xfrm>
          <a:prstGeom prst="rect">
            <a:avLst/>
          </a:prstGeom>
          <a:ln w="12700">
            <a:miter lim="400000"/>
          </a:ln>
        </p:spPr>
      </p:pic>
      <p:sp>
        <p:nvSpPr>
          <p:cNvPr id="1348" name="งานวิจัยที่เกี่ยวข้อง (Ask Copilot) (3)"/>
          <p:cNvSpPr txBox="1"/>
          <p:nvPr/>
        </p:nvSpPr>
        <p:spPr>
          <a:xfrm>
            <a:off x="6413962" y="375830"/>
            <a:ext cx="15236165" cy="155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54" sz="7700">
                <a:solidFill>
                  <a:srgbClr val="000000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งานวิจัยที่เกี่ยวข้อง (Ask Copilot) (3)</a:t>
            </a:r>
          </a:p>
        </p:txBody>
      </p:sp>
      <p:sp>
        <p:nvSpPr>
          <p:cNvPr id="13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50" name="Line"/>
          <p:cNvSpPr/>
          <p:nvPr/>
        </p:nvSpPr>
        <p:spPr>
          <a:xfrm>
            <a:off x="1702868" y="1955255"/>
            <a:ext cx="20116919" cy="1"/>
          </a:xfrm>
          <a:prstGeom prst="line">
            <a:avLst/>
          </a:prstGeom>
          <a:ln w="889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Rectangle"/>
          <p:cNvSpPr/>
          <p:nvPr/>
        </p:nvSpPr>
        <p:spPr>
          <a:xfrm>
            <a:off x="6867" y="-14367"/>
            <a:ext cx="24400074" cy="22487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5" name="Freeform 38"/>
          <p:cNvSpPr/>
          <p:nvPr/>
        </p:nvSpPr>
        <p:spPr>
          <a:xfrm rot="16238401">
            <a:off x="21722671" y="360952"/>
            <a:ext cx="1558233" cy="1332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356" name="Freeform 38"/>
          <p:cNvSpPr/>
          <p:nvPr/>
        </p:nvSpPr>
        <p:spPr>
          <a:xfrm rot="16238401">
            <a:off x="22739601" y="976714"/>
            <a:ext cx="1459402" cy="157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pic>
        <p:nvPicPr>
          <p:cNvPr id="135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1112" y="456904"/>
            <a:ext cx="5637488" cy="1306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8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rcRect l="0" t="1049" r="0" b="0"/>
          <a:stretch>
            <a:fillRect/>
          </a:stretch>
        </p:blipFill>
        <p:spPr>
          <a:xfrm>
            <a:off x="1573239" y="2147359"/>
            <a:ext cx="20765811" cy="11048996"/>
          </a:xfrm>
          <a:prstGeom prst="rect">
            <a:avLst/>
          </a:prstGeom>
          <a:ln w="12700">
            <a:miter lim="400000"/>
          </a:ln>
        </p:spPr>
      </p:pic>
      <p:sp>
        <p:nvSpPr>
          <p:cNvPr id="1359" name="Rounded Rectangle"/>
          <p:cNvSpPr/>
          <p:nvPr/>
        </p:nvSpPr>
        <p:spPr>
          <a:xfrm>
            <a:off x="1458432" y="7910243"/>
            <a:ext cx="1737051" cy="654656"/>
          </a:xfrm>
          <a:prstGeom prst="roundRect">
            <a:avLst>
              <a:gd name="adj" fmla="val 29099"/>
            </a:avLst>
          </a:prstGeom>
          <a:ln w="50800">
            <a:solidFill>
              <a:schemeClr val="accent1"/>
            </a:solidFill>
            <a:custDash>
              <a:ds d="200000" sp="200000"/>
            </a:custDash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0" name="งานวิจัยที่เกี่ยวข้อง (Ask Copilot) (4)"/>
          <p:cNvSpPr txBox="1"/>
          <p:nvPr/>
        </p:nvSpPr>
        <p:spPr>
          <a:xfrm>
            <a:off x="6387558" y="375830"/>
            <a:ext cx="15262569" cy="155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54" sz="7700">
                <a:solidFill>
                  <a:srgbClr val="000000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งานวิจัยที่เกี่ยวข้อง (Ask Copilot) (4)</a:t>
            </a:r>
          </a:p>
        </p:txBody>
      </p:sp>
      <p:sp>
        <p:nvSpPr>
          <p:cNvPr id="13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62" name="Line"/>
          <p:cNvSpPr/>
          <p:nvPr/>
        </p:nvSpPr>
        <p:spPr>
          <a:xfrm>
            <a:off x="1702868" y="1955255"/>
            <a:ext cx="20116919" cy="1"/>
          </a:xfrm>
          <a:prstGeom prst="line">
            <a:avLst/>
          </a:prstGeom>
          <a:ln w="889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Rectangle"/>
          <p:cNvSpPr/>
          <p:nvPr/>
        </p:nvSpPr>
        <p:spPr>
          <a:xfrm>
            <a:off x="6867" y="-14367"/>
            <a:ext cx="24400074" cy="22487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5" name="Freeform 38"/>
          <p:cNvSpPr/>
          <p:nvPr/>
        </p:nvSpPr>
        <p:spPr>
          <a:xfrm rot="16238401">
            <a:off x="21722671" y="360952"/>
            <a:ext cx="1558233" cy="1332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366" name="Freeform 38"/>
          <p:cNvSpPr/>
          <p:nvPr/>
        </p:nvSpPr>
        <p:spPr>
          <a:xfrm rot="16238401">
            <a:off x="22739601" y="976714"/>
            <a:ext cx="1459402" cy="157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pic>
        <p:nvPicPr>
          <p:cNvPr id="136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1112" y="456904"/>
            <a:ext cx="5637488" cy="1306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8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rcRect l="0" t="12268" r="76063" b="34464"/>
          <a:stretch>
            <a:fillRect/>
          </a:stretch>
        </p:blipFill>
        <p:spPr>
          <a:xfrm>
            <a:off x="837703" y="3140075"/>
            <a:ext cx="8733396" cy="9925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9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rcRect l="4739" t="5184" r="4739" b="5184"/>
          <a:stretch>
            <a:fillRect/>
          </a:stretch>
        </p:blipFill>
        <p:spPr>
          <a:xfrm>
            <a:off x="12703378" y="3936170"/>
            <a:ext cx="8502243" cy="5294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0" name="pasted-movie.png" descr="pasted-movie.png"/>
          <p:cNvPicPr>
            <a:picLocks noChangeAspect="1"/>
          </p:cNvPicPr>
          <p:nvPr/>
        </p:nvPicPr>
        <p:blipFill>
          <a:blip r:embed="rId5">
            <a:extLst/>
          </a:blip>
          <a:srcRect l="0" t="5844" r="2052" b="5844"/>
          <a:stretch>
            <a:fillRect/>
          </a:stretch>
        </p:blipFill>
        <p:spPr>
          <a:xfrm>
            <a:off x="12703378" y="9568010"/>
            <a:ext cx="8502221" cy="3486242"/>
          </a:xfrm>
          <a:prstGeom prst="rect">
            <a:avLst/>
          </a:prstGeom>
          <a:ln w="12700">
            <a:miter lim="400000"/>
          </a:ln>
        </p:spPr>
      </p:pic>
      <p:sp>
        <p:nvSpPr>
          <p:cNvPr id="1371" name="(Upload file)"/>
          <p:cNvSpPr txBox="1"/>
          <p:nvPr/>
        </p:nvSpPr>
        <p:spPr>
          <a:xfrm>
            <a:off x="14372994" y="2631509"/>
            <a:ext cx="4788854" cy="1336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30" sz="65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(Upload file)</a:t>
            </a:r>
          </a:p>
        </p:txBody>
      </p:sp>
      <p:sp>
        <p:nvSpPr>
          <p:cNvPr id="1372" name="งานวิจัยที่เกี่ยวข้อง (Ask Copilot) (5)"/>
          <p:cNvSpPr txBox="1"/>
          <p:nvPr/>
        </p:nvSpPr>
        <p:spPr>
          <a:xfrm>
            <a:off x="6415918" y="375830"/>
            <a:ext cx="15234210" cy="155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54" sz="7700">
                <a:solidFill>
                  <a:srgbClr val="000000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งานวิจัยที่เกี่ยวข้อง (Ask Copilot) (5)</a:t>
            </a:r>
          </a:p>
        </p:txBody>
      </p:sp>
      <p:sp>
        <p:nvSpPr>
          <p:cNvPr id="13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74" name="Line"/>
          <p:cNvSpPr/>
          <p:nvPr/>
        </p:nvSpPr>
        <p:spPr>
          <a:xfrm>
            <a:off x="1702868" y="1955255"/>
            <a:ext cx="20116919" cy="1"/>
          </a:xfrm>
          <a:prstGeom prst="line">
            <a:avLst/>
          </a:prstGeom>
          <a:ln w="889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4A8A7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Rectangle"/>
          <p:cNvSpPr/>
          <p:nvPr/>
        </p:nvSpPr>
        <p:spPr>
          <a:xfrm>
            <a:off x="-2432" y="4447278"/>
            <a:ext cx="24376164" cy="3774325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8" name="TextBox 1"/>
          <p:cNvSpPr txBox="1"/>
          <p:nvPr/>
        </p:nvSpPr>
        <p:spPr>
          <a:xfrm>
            <a:off x="1644679" y="3814496"/>
            <a:ext cx="24371299" cy="46634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defTabSz="914400">
              <a:lnSpc>
                <a:spcPct val="100000"/>
              </a:lnSpc>
              <a:defRPr spc="481" sz="241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ChatGPT</a:t>
            </a:r>
          </a:p>
        </p:txBody>
      </p:sp>
      <p:sp>
        <p:nvSpPr>
          <p:cNvPr id="299" name="Freeform 38"/>
          <p:cNvSpPr/>
          <p:nvPr/>
        </p:nvSpPr>
        <p:spPr>
          <a:xfrm rot="16238401">
            <a:off x="20819684" y="1567514"/>
            <a:ext cx="1461871" cy="1573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300" name="Freeform 38"/>
          <p:cNvSpPr/>
          <p:nvPr/>
        </p:nvSpPr>
        <p:spPr>
          <a:xfrm rot="16238401">
            <a:off x="21569785" y="2447140"/>
            <a:ext cx="1552237" cy="14763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8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3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301" name="Freeform 38"/>
          <p:cNvSpPr/>
          <p:nvPr/>
        </p:nvSpPr>
        <p:spPr>
          <a:xfrm rot="16238401">
            <a:off x="22181326" y="1223375"/>
            <a:ext cx="1552237" cy="14763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8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3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rgbClr val="426EA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302" name="Freeform 2"/>
          <p:cNvSpPr/>
          <p:nvPr/>
        </p:nvSpPr>
        <p:spPr>
          <a:xfrm>
            <a:off x="401087" y="11072388"/>
            <a:ext cx="2023987" cy="2126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137" y="7529"/>
                </a:moveTo>
                <a:lnTo>
                  <a:pt x="18137" y="7529"/>
                </a:lnTo>
                <a:lnTo>
                  <a:pt x="18137" y="7531"/>
                </a:lnTo>
                <a:close/>
                <a:moveTo>
                  <a:pt x="17337" y="7527"/>
                </a:moveTo>
                <a:lnTo>
                  <a:pt x="17337" y="7529"/>
                </a:lnTo>
                <a:lnTo>
                  <a:pt x="17337" y="7527"/>
                </a:lnTo>
                <a:close/>
                <a:moveTo>
                  <a:pt x="9363" y="6196"/>
                </a:moveTo>
                <a:lnTo>
                  <a:pt x="8925" y="7350"/>
                </a:lnTo>
                <a:cubicBezTo>
                  <a:pt x="7507" y="10329"/>
                  <a:pt x="4512" y="11708"/>
                  <a:pt x="2399" y="12330"/>
                </a:cubicBezTo>
                <a:lnTo>
                  <a:pt x="2011" y="12433"/>
                </a:lnTo>
                <a:lnTo>
                  <a:pt x="2331" y="12518"/>
                </a:lnTo>
                <a:cubicBezTo>
                  <a:pt x="4448" y="13126"/>
                  <a:pt x="7515" y="14501"/>
                  <a:pt x="8957" y="17528"/>
                </a:cubicBezTo>
                <a:lnTo>
                  <a:pt x="9360" y="18591"/>
                </a:lnTo>
                <a:lnTo>
                  <a:pt x="9644" y="17811"/>
                </a:lnTo>
                <a:cubicBezTo>
                  <a:pt x="11003" y="14633"/>
                  <a:pt x="14120" y="13186"/>
                  <a:pt x="16299" y="12545"/>
                </a:cubicBezTo>
                <a:lnTo>
                  <a:pt x="16718" y="12433"/>
                </a:lnTo>
                <a:lnTo>
                  <a:pt x="16329" y="12330"/>
                </a:lnTo>
                <a:cubicBezTo>
                  <a:pt x="13969" y="11635"/>
                  <a:pt x="10507" y="9995"/>
                  <a:pt x="9372" y="6234"/>
                </a:cubicBezTo>
                <a:close/>
                <a:moveTo>
                  <a:pt x="9000" y="3276"/>
                </a:moveTo>
                <a:lnTo>
                  <a:pt x="9414" y="3285"/>
                </a:lnTo>
                <a:lnTo>
                  <a:pt x="9726" y="3279"/>
                </a:lnTo>
                <a:lnTo>
                  <a:pt x="9725" y="3292"/>
                </a:lnTo>
                <a:lnTo>
                  <a:pt x="9809" y="3294"/>
                </a:lnTo>
                <a:cubicBezTo>
                  <a:pt x="9726" y="6588"/>
                  <a:pt x="11185" y="9056"/>
                  <a:pt x="14142" y="10631"/>
                </a:cubicBezTo>
                <a:cubicBezTo>
                  <a:pt x="16389" y="11828"/>
                  <a:pt x="18703" y="12038"/>
                  <a:pt x="18726" y="12040"/>
                </a:cubicBezTo>
                <a:lnTo>
                  <a:pt x="18676" y="12586"/>
                </a:lnTo>
                <a:lnTo>
                  <a:pt x="18699" y="12834"/>
                </a:lnTo>
                <a:cubicBezTo>
                  <a:pt x="18675" y="12834"/>
                  <a:pt x="16361" y="13048"/>
                  <a:pt x="14114" y="14243"/>
                </a:cubicBezTo>
                <a:cubicBezTo>
                  <a:pt x="11155" y="15818"/>
                  <a:pt x="9698" y="18288"/>
                  <a:pt x="9782" y="21580"/>
                </a:cubicBezTo>
                <a:lnTo>
                  <a:pt x="9758" y="21581"/>
                </a:lnTo>
                <a:lnTo>
                  <a:pt x="9758" y="21600"/>
                </a:lnTo>
                <a:lnTo>
                  <a:pt x="9365" y="21590"/>
                </a:lnTo>
                <a:lnTo>
                  <a:pt x="8972" y="21600"/>
                </a:lnTo>
                <a:lnTo>
                  <a:pt x="8970" y="21600"/>
                </a:lnTo>
                <a:lnTo>
                  <a:pt x="8971" y="21581"/>
                </a:lnTo>
                <a:lnTo>
                  <a:pt x="8949" y="21580"/>
                </a:lnTo>
                <a:cubicBezTo>
                  <a:pt x="9033" y="18286"/>
                  <a:pt x="7574" y="15818"/>
                  <a:pt x="4617" y="14243"/>
                </a:cubicBezTo>
                <a:cubicBezTo>
                  <a:pt x="2370" y="13048"/>
                  <a:pt x="53" y="12836"/>
                  <a:pt x="30" y="12834"/>
                </a:cubicBezTo>
                <a:lnTo>
                  <a:pt x="52" y="12600"/>
                </a:lnTo>
                <a:lnTo>
                  <a:pt x="0" y="12043"/>
                </a:lnTo>
                <a:cubicBezTo>
                  <a:pt x="23" y="12043"/>
                  <a:pt x="2337" y="11828"/>
                  <a:pt x="4584" y="10633"/>
                </a:cubicBezTo>
                <a:cubicBezTo>
                  <a:pt x="7544" y="9058"/>
                  <a:pt x="9000" y="6588"/>
                  <a:pt x="8917" y="3296"/>
                </a:cubicBezTo>
                <a:lnTo>
                  <a:pt x="9001" y="3294"/>
                </a:lnTo>
                <a:close/>
                <a:moveTo>
                  <a:pt x="17737" y="1828"/>
                </a:moveTo>
                <a:lnTo>
                  <a:pt x="17712" y="1895"/>
                </a:lnTo>
                <a:cubicBezTo>
                  <a:pt x="17440" y="2415"/>
                  <a:pt x="17054" y="2828"/>
                  <a:pt x="16619" y="3151"/>
                </a:cubicBezTo>
                <a:lnTo>
                  <a:pt x="15436" y="3764"/>
                </a:lnTo>
                <a:lnTo>
                  <a:pt x="16630" y="4383"/>
                </a:lnTo>
                <a:cubicBezTo>
                  <a:pt x="16956" y="4625"/>
                  <a:pt x="17255" y="4918"/>
                  <a:pt x="17499" y="5268"/>
                </a:cubicBezTo>
                <a:lnTo>
                  <a:pt x="17733" y="5682"/>
                </a:lnTo>
                <a:lnTo>
                  <a:pt x="17750" y="5636"/>
                </a:lnTo>
                <a:cubicBezTo>
                  <a:pt x="18159" y="4857"/>
                  <a:pt x="18823" y="4317"/>
                  <a:pt x="19524" y="3960"/>
                </a:cubicBezTo>
                <a:lnTo>
                  <a:pt x="20014" y="3753"/>
                </a:lnTo>
                <a:lnTo>
                  <a:pt x="19535" y="3569"/>
                </a:lnTo>
                <a:cubicBezTo>
                  <a:pt x="18835" y="3212"/>
                  <a:pt x="18170" y="2672"/>
                  <a:pt x="17761" y="1893"/>
                </a:cubicBezTo>
                <a:close/>
                <a:moveTo>
                  <a:pt x="17348" y="0"/>
                </a:moveTo>
                <a:lnTo>
                  <a:pt x="17787" y="10"/>
                </a:lnTo>
                <a:lnTo>
                  <a:pt x="18125" y="2"/>
                </a:lnTo>
                <a:lnTo>
                  <a:pt x="18124" y="17"/>
                </a:lnTo>
                <a:lnTo>
                  <a:pt x="18158" y="18"/>
                </a:lnTo>
                <a:cubicBezTo>
                  <a:pt x="18081" y="3029"/>
                  <a:pt x="21457" y="3360"/>
                  <a:pt x="21600" y="3374"/>
                </a:cubicBezTo>
                <a:lnTo>
                  <a:pt x="21558" y="3826"/>
                </a:lnTo>
                <a:lnTo>
                  <a:pt x="21588" y="4153"/>
                </a:lnTo>
                <a:cubicBezTo>
                  <a:pt x="21445" y="4167"/>
                  <a:pt x="18070" y="4500"/>
                  <a:pt x="18146" y="7509"/>
                </a:cubicBezTo>
                <a:lnTo>
                  <a:pt x="18135" y="7510"/>
                </a:lnTo>
                <a:lnTo>
                  <a:pt x="18137" y="7529"/>
                </a:lnTo>
                <a:lnTo>
                  <a:pt x="17686" y="7519"/>
                </a:lnTo>
                <a:lnTo>
                  <a:pt x="17337" y="7527"/>
                </a:lnTo>
                <a:lnTo>
                  <a:pt x="17339" y="7512"/>
                </a:lnTo>
                <a:lnTo>
                  <a:pt x="17328" y="7512"/>
                </a:lnTo>
                <a:cubicBezTo>
                  <a:pt x="17404" y="4500"/>
                  <a:pt x="14029" y="4169"/>
                  <a:pt x="13885" y="4156"/>
                </a:cubicBezTo>
                <a:lnTo>
                  <a:pt x="13916" y="3828"/>
                </a:lnTo>
                <a:lnTo>
                  <a:pt x="13874" y="3376"/>
                </a:lnTo>
                <a:cubicBezTo>
                  <a:pt x="14017" y="3362"/>
                  <a:pt x="17392" y="3029"/>
                  <a:pt x="17316" y="20"/>
                </a:cubicBezTo>
                <a:lnTo>
                  <a:pt x="17350" y="19"/>
                </a:lnTo>
                <a:close/>
              </a:path>
            </a:pathLst>
          </a:custGeom>
          <a:solidFill>
            <a:srgbClr val="DD8493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pic>
        <p:nvPicPr>
          <p:cNvPr id="303" name="04.png" descr="0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95897" y="4259053"/>
            <a:ext cx="3754460" cy="3774325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Rectangle"/>
          <p:cNvSpPr/>
          <p:nvPr/>
        </p:nvSpPr>
        <p:spPr>
          <a:xfrm>
            <a:off x="6867" y="-14367"/>
            <a:ext cx="24400074" cy="22487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77" name="Freeform 38"/>
          <p:cNvSpPr/>
          <p:nvPr/>
        </p:nvSpPr>
        <p:spPr>
          <a:xfrm rot="16238401">
            <a:off x="21722671" y="360952"/>
            <a:ext cx="1558233" cy="1332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378" name="Freeform 38"/>
          <p:cNvSpPr/>
          <p:nvPr/>
        </p:nvSpPr>
        <p:spPr>
          <a:xfrm rot="16238401">
            <a:off x="22739601" y="976714"/>
            <a:ext cx="1459402" cy="157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pic>
        <p:nvPicPr>
          <p:cNvPr id="137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1112" y="456904"/>
            <a:ext cx="5637488" cy="1306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0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44994" y="2147359"/>
            <a:ext cx="15106521" cy="10971524"/>
          </a:xfrm>
          <a:prstGeom prst="rect">
            <a:avLst/>
          </a:prstGeom>
          <a:ln w="12700">
            <a:miter lim="400000"/>
          </a:ln>
        </p:spPr>
      </p:pic>
      <p:sp>
        <p:nvSpPr>
          <p:cNvPr id="1381" name="งานวิจัยที่เกี่ยวข้อง (Ask Copilot) (6)"/>
          <p:cNvSpPr txBox="1"/>
          <p:nvPr/>
        </p:nvSpPr>
        <p:spPr>
          <a:xfrm>
            <a:off x="6360178" y="375830"/>
            <a:ext cx="15289950" cy="155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54" sz="7700">
                <a:solidFill>
                  <a:srgbClr val="000000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งานวิจัยที่เกี่ยวข้อง (Ask Copilot) (6)</a:t>
            </a:r>
          </a:p>
        </p:txBody>
      </p:sp>
      <p:sp>
        <p:nvSpPr>
          <p:cNvPr id="13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83" name="Line"/>
          <p:cNvSpPr/>
          <p:nvPr/>
        </p:nvSpPr>
        <p:spPr>
          <a:xfrm>
            <a:off x="1702868" y="1955255"/>
            <a:ext cx="20116919" cy="1"/>
          </a:xfrm>
          <a:prstGeom prst="line">
            <a:avLst/>
          </a:prstGeom>
          <a:ln w="889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Rectangle"/>
          <p:cNvSpPr/>
          <p:nvPr/>
        </p:nvSpPr>
        <p:spPr>
          <a:xfrm>
            <a:off x="6867" y="-14367"/>
            <a:ext cx="24400074" cy="22487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86" name="Freeform 38"/>
          <p:cNvSpPr/>
          <p:nvPr/>
        </p:nvSpPr>
        <p:spPr>
          <a:xfrm rot="16238401">
            <a:off x="21722671" y="360952"/>
            <a:ext cx="1558233" cy="1332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387" name="Freeform 38"/>
          <p:cNvSpPr/>
          <p:nvPr/>
        </p:nvSpPr>
        <p:spPr>
          <a:xfrm rot="16238401">
            <a:off x="22739601" y="976714"/>
            <a:ext cx="1459402" cy="157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pic>
        <p:nvPicPr>
          <p:cNvPr id="1388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1112" y="456904"/>
            <a:ext cx="5637488" cy="1306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9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rcRect l="0" t="5944" r="5639" b="919"/>
          <a:stretch>
            <a:fillRect/>
          </a:stretch>
        </p:blipFill>
        <p:spPr>
          <a:xfrm>
            <a:off x="147336" y="2578688"/>
            <a:ext cx="8593046" cy="8558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0" name="pasted-movie.png" descr="pasted-movi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137552" y="3993054"/>
            <a:ext cx="15022151" cy="8767474"/>
          </a:xfrm>
          <a:prstGeom prst="rect">
            <a:avLst/>
          </a:prstGeom>
          <a:ln w="12700">
            <a:miter lim="400000"/>
          </a:ln>
        </p:spPr>
      </p:pic>
      <p:sp>
        <p:nvSpPr>
          <p:cNvPr id="1391" name="Rounded Rectangle"/>
          <p:cNvSpPr/>
          <p:nvPr/>
        </p:nvSpPr>
        <p:spPr>
          <a:xfrm>
            <a:off x="6770125" y="9378770"/>
            <a:ext cx="1522300" cy="428961"/>
          </a:xfrm>
          <a:prstGeom prst="roundRect">
            <a:avLst>
              <a:gd name="adj" fmla="val 44410"/>
            </a:avLst>
          </a:prstGeom>
          <a:ln w="50800">
            <a:solidFill>
              <a:schemeClr val="accent1"/>
            </a:solidFill>
            <a:custDash>
              <a:ds d="200000" sp="200000"/>
            </a:custDash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92" name="(Summarizs)"/>
          <p:cNvSpPr txBox="1"/>
          <p:nvPr/>
        </p:nvSpPr>
        <p:spPr>
          <a:xfrm>
            <a:off x="14041431" y="2445718"/>
            <a:ext cx="4839209" cy="1336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30" sz="6500">
                <a:solidFill>
                  <a:schemeClr val="accent1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(Summarizs)</a:t>
            </a:r>
          </a:p>
        </p:txBody>
      </p:sp>
      <p:sp>
        <p:nvSpPr>
          <p:cNvPr id="1393" name="งานวิจัยที่เกี่ยวข้อง (Ask Copilot) (7)"/>
          <p:cNvSpPr txBox="1"/>
          <p:nvPr/>
        </p:nvSpPr>
        <p:spPr>
          <a:xfrm>
            <a:off x="6502312" y="251354"/>
            <a:ext cx="15220519" cy="155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54" sz="7700">
                <a:solidFill>
                  <a:srgbClr val="000000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งานวิจัยที่เกี่ยวข้อง (Ask Copilot) (7)</a:t>
            </a:r>
          </a:p>
        </p:txBody>
      </p:sp>
      <p:sp>
        <p:nvSpPr>
          <p:cNvPr id="13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95" name="Line"/>
          <p:cNvSpPr/>
          <p:nvPr/>
        </p:nvSpPr>
        <p:spPr>
          <a:xfrm>
            <a:off x="1702868" y="1955255"/>
            <a:ext cx="20116919" cy="1"/>
          </a:xfrm>
          <a:prstGeom prst="line">
            <a:avLst/>
          </a:prstGeom>
          <a:ln w="889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Rectangle"/>
          <p:cNvSpPr/>
          <p:nvPr/>
        </p:nvSpPr>
        <p:spPr>
          <a:xfrm>
            <a:off x="6867" y="-14367"/>
            <a:ext cx="24400074" cy="22487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00" name="Freeform 38"/>
          <p:cNvSpPr/>
          <p:nvPr/>
        </p:nvSpPr>
        <p:spPr>
          <a:xfrm rot="16238401">
            <a:off x="21722671" y="360952"/>
            <a:ext cx="1558233" cy="1332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401" name="Freeform 38"/>
          <p:cNvSpPr/>
          <p:nvPr/>
        </p:nvSpPr>
        <p:spPr>
          <a:xfrm rot="16238401">
            <a:off x="22739601" y="976714"/>
            <a:ext cx="1459402" cy="157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pic>
        <p:nvPicPr>
          <p:cNvPr id="140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1112" y="456904"/>
            <a:ext cx="5637488" cy="1306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3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5440" y="2578686"/>
            <a:ext cx="8654009" cy="10726095"/>
          </a:xfrm>
          <a:prstGeom prst="rect">
            <a:avLst/>
          </a:prstGeom>
          <a:ln w="12700">
            <a:miter lim="400000"/>
          </a:ln>
        </p:spPr>
      </p:pic>
      <p:sp>
        <p:nvSpPr>
          <p:cNvPr id="1404" name="Rounded Rectangle"/>
          <p:cNvSpPr/>
          <p:nvPr/>
        </p:nvSpPr>
        <p:spPr>
          <a:xfrm>
            <a:off x="4239259" y="10847298"/>
            <a:ext cx="1522300" cy="428960"/>
          </a:xfrm>
          <a:prstGeom prst="roundRect">
            <a:avLst>
              <a:gd name="adj" fmla="val 44410"/>
            </a:avLst>
          </a:prstGeom>
          <a:ln w="50800">
            <a:solidFill>
              <a:schemeClr val="accent1"/>
            </a:solidFill>
            <a:custDash>
              <a:ds d="200000" sp="200000"/>
            </a:custDash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405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37723" y="4242279"/>
            <a:ext cx="14700206" cy="8836190"/>
          </a:xfrm>
          <a:prstGeom prst="rect">
            <a:avLst/>
          </a:prstGeom>
          <a:ln w="12700">
            <a:miter lim="400000"/>
          </a:ln>
        </p:spPr>
      </p:pic>
      <p:sp>
        <p:nvSpPr>
          <p:cNvPr id="1406" name="งานวิจัยที่เกี่ยวข้อง (Ask Copilot) (8)"/>
          <p:cNvSpPr txBox="1"/>
          <p:nvPr/>
        </p:nvSpPr>
        <p:spPr>
          <a:xfrm>
            <a:off x="6463195" y="251354"/>
            <a:ext cx="15304619" cy="155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54" sz="7700">
                <a:solidFill>
                  <a:srgbClr val="000000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งานวิจัยที่เกี่ยวข้อง (Ask Copilot) (8)</a:t>
            </a:r>
          </a:p>
        </p:txBody>
      </p:sp>
      <p:sp>
        <p:nvSpPr>
          <p:cNvPr id="1407" name="(Explain text)"/>
          <p:cNvSpPr txBox="1"/>
          <p:nvPr/>
        </p:nvSpPr>
        <p:spPr>
          <a:xfrm>
            <a:off x="13895525" y="2570330"/>
            <a:ext cx="5141342" cy="1336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30" sz="6500">
                <a:solidFill>
                  <a:schemeClr val="accent1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(Explain text)</a:t>
            </a:r>
          </a:p>
        </p:txBody>
      </p:sp>
      <p:sp>
        <p:nvSpPr>
          <p:cNvPr id="14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09" name="Line"/>
          <p:cNvSpPr/>
          <p:nvPr/>
        </p:nvSpPr>
        <p:spPr>
          <a:xfrm>
            <a:off x="1702868" y="1955255"/>
            <a:ext cx="20116919" cy="1"/>
          </a:xfrm>
          <a:prstGeom prst="line">
            <a:avLst/>
          </a:prstGeom>
          <a:ln w="889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Rectangle"/>
          <p:cNvSpPr/>
          <p:nvPr/>
        </p:nvSpPr>
        <p:spPr>
          <a:xfrm>
            <a:off x="-2432" y="4447278"/>
            <a:ext cx="24376164" cy="3774325"/>
          </a:xfrm>
          <a:prstGeom prst="rect">
            <a:avLst/>
          </a:prstGeom>
          <a:solidFill>
            <a:srgbClr val="9767D0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12" name="Freeform 38"/>
          <p:cNvSpPr/>
          <p:nvPr/>
        </p:nvSpPr>
        <p:spPr>
          <a:xfrm rot="16238401">
            <a:off x="20819684" y="1567514"/>
            <a:ext cx="1461871" cy="1573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413" name="Freeform 38"/>
          <p:cNvSpPr/>
          <p:nvPr/>
        </p:nvSpPr>
        <p:spPr>
          <a:xfrm rot="16238401">
            <a:off x="21569785" y="2447140"/>
            <a:ext cx="1552237" cy="14763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8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3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414" name="Freeform 38"/>
          <p:cNvSpPr/>
          <p:nvPr/>
        </p:nvSpPr>
        <p:spPr>
          <a:xfrm rot="16238401">
            <a:off x="22181326" y="1223375"/>
            <a:ext cx="1552237" cy="14763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8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3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rgbClr val="426EA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grpSp>
        <p:nvGrpSpPr>
          <p:cNvPr id="1425" name="Graphic 16"/>
          <p:cNvGrpSpPr/>
          <p:nvPr/>
        </p:nvGrpSpPr>
        <p:grpSpPr>
          <a:xfrm>
            <a:off x="2283350" y="5150973"/>
            <a:ext cx="880352" cy="924925"/>
            <a:chOff x="0" y="0"/>
            <a:chExt cx="880351" cy="924923"/>
          </a:xfrm>
        </p:grpSpPr>
        <p:grpSp>
          <p:nvGrpSpPr>
            <p:cNvPr id="1419" name="Graphic 16"/>
            <p:cNvGrpSpPr/>
            <p:nvPr/>
          </p:nvGrpSpPr>
          <p:grpSpPr>
            <a:xfrm>
              <a:off x="0" y="140294"/>
              <a:ext cx="763229" cy="784630"/>
              <a:chOff x="0" y="0"/>
              <a:chExt cx="763229" cy="784629"/>
            </a:xfrm>
          </p:grpSpPr>
          <p:sp>
            <p:nvSpPr>
              <p:cNvPr id="1415" name="Freeform 70"/>
              <p:cNvSpPr/>
              <p:nvPr/>
            </p:nvSpPr>
            <p:spPr>
              <a:xfrm>
                <a:off x="-1" y="95"/>
                <a:ext cx="396558" cy="408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1" h="21600" fill="norm" stroke="1" extrusionOk="0">
                    <a:moveTo>
                      <a:pt x="156" y="21600"/>
                    </a:moveTo>
                    <a:lnTo>
                      <a:pt x="0" y="19853"/>
                    </a:lnTo>
                    <a:cubicBezTo>
                      <a:pt x="50" y="19853"/>
                      <a:pt x="5076" y="19368"/>
                      <a:pt x="9957" y="16660"/>
                    </a:cubicBezTo>
                    <a:cubicBezTo>
                      <a:pt x="16383" y="13092"/>
                      <a:pt x="19546" y="7497"/>
                      <a:pt x="19366" y="40"/>
                    </a:cubicBezTo>
                    <a:lnTo>
                      <a:pt x="21123" y="0"/>
                    </a:lnTo>
                    <a:cubicBezTo>
                      <a:pt x="21600" y="19473"/>
                      <a:pt x="372" y="21580"/>
                      <a:pt x="156" y="21600"/>
                    </a:cubicBez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1416" name="Freeform 71"/>
              <p:cNvSpPr/>
              <p:nvPr/>
            </p:nvSpPr>
            <p:spPr>
              <a:xfrm>
                <a:off x="1223" y="376232"/>
                <a:ext cx="396649" cy="408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600" fill="norm" stroke="1" extrusionOk="0">
                    <a:moveTo>
                      <a:pt x="21128" y="21600"/>
                    </a:moveTo>
                    <a:lnTo>
                      <a:pt x="19371" y="21555"/>
                    </a:lnTo>
                    <a:cubicBezTo>
                      <a:pt x="19551" y="14095"/>
                      <a:pt x="16383" y="8506"/>
                      <a:pt x="9962" y="4938"/>
                    </a:cubicBezTo>
                    <a:cubicBezTo>
                      <a:pt x="5081" y="2232"/>
                      <a:pt x="50" y="1751"/>
                      <a:pt x="0" y="1746"/>
                    </a:cubicBezTo>
                    <a:lnTo>
                      <a:pt x="156" y="0"/>
                    </a:lnTo>
                    <a:cubicBezTo>
                      <a:pt x="372" y="20"/>
                      <a:pt x="21600" y="2126"/>
                      <a:pt x="21128" y="21600"/>
                    </a:cubicBez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1417" name="Freeform 72"/>
              <p:cNvSpPr/>
              <p:nvPr/>
            </p:nvSpPr>
            <p:spPr>
              <a:xfrm>
                <a:off x="366675" y="0"/>
                <a:ext cx="396554" cy="408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600" fill="norm" stroke="1" extrusionOk="0">
                    <a:moveTo>
                      <a:pt x="20985" y="21600"/>
                    </a:moveTo>
                    <a:cubicBezTo>
                      <a:pt x="20769" y="21580"/>
                      <a:pt x="-464" y="19474"/>
                      <a:pt x="8" y="0"/>
                    </a:cubicBezTo>
                    <a:lnTo>
                      <a:pt x="1766" y="40"/>
                    </a:lnTo>
                    <a:cubicBezTo>
                      <a:pt x="1585" y="7500"/>
                      <a:pt x="4754" y="13089"/>
                      <a:pt x="11177" y="16657"/>
                    </a:cubicBezTo>
                    <a:cubicBezTo>
                      <a:pt x="16059" y="19368"/>
                      <a:pt x="21086" y="19844"/>
                      <a:pt x="21136" y="19849"/>
                    </a:cubicBezTo>
                    <a:lnTo>
                      <a:pt x="20980" y="21595"/>
                    </a:ln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1418" name="Freeform 73"/>
              <p:cNvSpPr/>
              <p:nvPr/>
            </p:nvSpPr>
            <p:spPr>
              <a:xfrm>
                <a:off x="365450" y="376232"/>
                <a:ext cx="396649" cy="408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600" fill="norm" stroke="1" extrusionOk="0">
                    <a:moveTo>
                      <a:pt x="8" y="21600"/>
                    </a:moveTo>
                    <a:cubicBezTo>
                      <a:pt x="-464" y="2121"/>
                      <a:pt x="20764" y="15"/>
                      <a:pt x="20980" y="0"/>
                    </a:cubicBezTo>
                    <a:lnTo>
                      <a:pt x="21136" y="1746"/>
                    </a:lnTo>
                    <a:cubicBezTo>
                      <a:pt x="21086" y="1746"/>
                      <a:pt x="16060" y="2232"/>
                      <a:pt x="11180" y="4938"/>
                    </a:cubicBezTo>
                    <a:cubicBezTo>
                      <a:pt x="4753" y="8506"/>
                      <a:pt x="1590" y="14100"/>
                      <a:pt x="1770" y="21555"/>
                    </a:cubicBezTo>
                    <a:lnTo>
                      <a:pt x="13" y="21600"/>
                    </a:ln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</p:grpSp>
        <p:grpSp>
          <p:nvGrpSpPr>
            <p:cNvPr id="1424" name="Graphic 16"/>
            <p:cNvGrpSpPr/>
            <p:nvPr/>
          </p:nvGrpSpPr>
          <p:grpSpPr>
            <a:xfrm>
              <a:off x="565449" y="0"/>
              <a:ext cx="314903" cy="322498"/>
              <a:chOff x="0" y="0"/>
              <a:chExt cx="314902" cy="322497"/>
            </a:xfrm>
          </p:grpSpPr>
          <p:sp>
            <p:nvSpPr>
              <p:cNvPr id="1420" name="Freeform 66"/>
              <p:cNvSpPr/>
              <p:nvPr/>
            </p:nvSpPr>
            <p:spPr>
              <a:xfrm>
                <a:off x="-1" y="93"/>
                <a:ext cx="173345" cy="177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358" y="21588"/>
                    </a:moveTo>
                    <a:lnTo>
                      <a:pt x="0" y="17572"/>
                    </a:lnTo>
                    <a:cubicBezTo>
                      <a:pt x="715" y="17503"/>
                      <a:pt x="17562" y="15766"/>
                      <a:pt x="17181" y="92"/>
                    </a:cubicBezTo>
                    <a:lnTo>
                      <a:pt x="21219" y="0"/>
                    </a:lnTo>
                    <a:cubicBezTo>
                      <a:pt x="21600" y="15593"/>
                      <a:pt x="7742" y="20944"/>
                      <a:pt x="358" y="21600"/>
                    </a:cubicBez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1421" name="Freeform 67"/>
              <p:cNvSpPr/>
              <p:nvPr/>
            </p:nvSpPr>
            <p:spPr>
              <a:xfrm>
                <a:off x="470" y="144929"/>
                <a:ext cx="173345" cy="177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21219" y="21588"/>
                    </a:moveTo>
                    <a:lnTo>
                      <a:pt x="17181" y="21496"/>
                    </a:lnTo>
                    <a:cubicBezTo>
                      <a:pt x="17562" y="5811"/>
                      <a:pt x="715" y="4085"/>
                      <a:pt x="0" y="4016"/>
                    </a:cubicBezTo>
                    <a:lnTo>
                      <a:pt x="358" y="0"/>
                    </a:lnTo>
                    <a:cubicBezTo>
                      <a:pt x="7742" y="656"/>
                      <a:pt x="21600" y="6007"/>
                      <a:pt x="21219" y="21600"/>
                    </a:cubicBez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1422" name="Freeform 68"/>
              <p:cNvSpPr/>
              <p:nvPr/>
            </p:nvSpPr>
            <p:spPr>
              <a:xfrm>
                <a:off x="141558" y="-1"/>
                <a:ext cx="173344" cy="177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20869" y="21600"/>
                    </a:moveTo>
                    <a:cubicBezTo>
                      <a:pt x="13485" y="20944"/>
                      <a:pt x="-373" y="15593"/>
                      <a:pt x="8" y="0"/>
                    </a:cubicBezTo>
                    <a:lnTo>
                      <a:pt x="4046" y="92"/>
                    </a:lnTo>
                    <a:cubicBezTo>
                      <a:pt x="3665" y="15777"/>
                      <a:pt x="20512" y="17503"/>
                      <a:pt x="21227" y="17572"/>
                    </a:cubicBezTo>
                    <a:lnTo>
                      <a:pt x="20869" y="21588"/>
                    </a:ln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1423" name="Freeform 69"/>
              <p:cNvSpPr/>
              <p:nvPr/>
            </p:nvSpPr>
            <p:spPr>
              <a:xfrm>
                <a:off x="141087" y="144834"/>
                <a:ext cx="173345" cy="177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8" y="21600"/>
                    </a:moveTo>
                    <a:cubicBezTo>
                      <a:pt x="-373" y="6007"/>
                      <a:pt x="13485" y="656"/>
                      <a:pt x="20869" y="0"/>
                    </a:cubicBezTo>
                    <a:lnTo>
                      <a:pt x="21227" y="4016"/>
                    </a:lnTo>
                    <a:lnTo>
                      <a:pt x="21042" y="2002"/>
                    </a:lnTo>
                    <a:lnTo>
                      <a:pt x="21227" y="4016"/>
                    </a:lnTo>
                    <a:cubicBezTo>
                      <a:pt x="20512" y="4085"/>
                      <a:pt x="3665" y="5823"/>
                      <a:pt x="4046" y="21496"/>
                    </a:cubicBezTo>
                    <a:lnTo>
                      <a:pt x="8" y="21588"/>
                    </a:ln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</p:grpSp>
      </p:grpSp>
      <p:sp>
        <p:nvSpPr>
          <p:cNvPr id="1426" name="Freeform 2"/>
          <p:cNvSpPr/>
          <p:nvPr/>
        </p:nvSpPr>
        <p:spPr>
          <a:xfrm>
            <a:off x="401087" y="11072388"/>
            <a:ext cx="2023987" cy="2126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137" y="7529"/>
                </a:moveTo>
                <a:lnTo>
                  <a:pt x="18137" y="7529"/>
                </a:lnTo>
                <a:lnTo>
                  <a:pt x="18137" y="7531"/>
                </a:lnTo>
                <a:close/>
                <a:moveTo>
                  <a:pt x="17337" y="7527"/>
                </a:moveTo>
                <a:lnTo>
                  <a:pt x="17337" y="7529"/>
                </a:lnTo>
                <a:lnTo>
                  <a:pt x="17337" y="7527"/>
                </a:lnTo>
                <a:close/>
                <a:moveTo>
                  <a:pt x="9363" y="6196"/>
                </a:moveTo>
                <a:lnTo>
                  <a:pt x="8925" y="7350"/>
                </a:lnTo>
                <a:cubicBezTo>
                  <a:pt x="7507" y="10329"/>
                  <a:pt x="4512" y="11708"/>
                  <a:pt x="2399" y="12330"/>
                </a:cubicBezTo>
                <a:lnTo>
                  <a:pt x="2011" y="12433"/>
                </a:lnTo>
                <a:lnTo>
                  <a:pt x="2331" y="12518"/>
                </a:lnTo>
                <a:cubicBezTo>
                  <a:pt x="4448" y="13126"/>
                  <a:pt x="7515" y="14501"/>
                  <a:pt x="8957" y="17528"/>
                </a:cubicBezTo>
                <a:lnTo>
                  <a:pt x="9360" y="18591"/>
                </a:lnTo>
                <a:lnTo>
                  <a:pt x="9644" y="17811"/>
                </a:lnTo>
                <a:cubicBezTo>
                  <a:pt x="11003" y="14633"/>
                  <a:pt x="14120" y="13186"/>
                  <a:pt x="16299" y="12545"/>
                </a:cubicBezTo>
                <a:lnTo>
                  <a:pt x="16718" y="12433"/>
                </a:lnTo>
                <a:lnTo>
                  <a:pt x="16329" y="12330"/>
                </a:lnTo>
                <a:cubicBezTo>
                  <a:pt x="13969" y="11635"/>
                  <a:pt x="10507" y="9995"/>
                  <a:pt x="9372" y="6234"/>
                </a:cubicBezTo>
                <a:close/>
                <a:moveTo>
                  <a:pt x="9000" y="3276"/>
                </a:moveTo>
                <a:lnTo>
                  <a:pt x="9414" y="3285"/>
                </a:lnTo>
                <a:lnTo>
                  <a:pt x="9726" y="3279"/>
                </a:lnTo>
                <a:lnTo>
                  <a:pt x="9725" y="3292"/>
                </a:lnTo>
                <a:lnTo>
                  <a:pt x="9809" y="3294"/>
                </a:lnTo>
                <a:cubicBezTo>
                  <a:pt x="9726" y="6588"/>
                  <a:pt x="11185" y="9056"/>
                  <a:pt x="14142" y="10631"/>
                </a:cubicBezTo>
                <a:cubicBezTo>
                  <a:pt x="16389" y="11828"/>
                  <a:pt x="18703" y="12038"/>
                  <a:pt x="18726" y="12040"/>
                </a:cubicBezTo>
                <a:lnTo>
                  <a:pt x="18676" y="12586"/>
                </a:lnTo>
                <a:lnTo>
                  <a:pt x="18699" y="12834"/>
                </a:lnTo>
                <a:cubicBezTo>
                  <a:pt x="18675" y="12834"/>
                  <a:pt x="16361" y="13048"/>
                  <a:pt x="14114" y="14243"/>
                </a:cubicBezTo>
                <a:cubicBezTo>
                  <a:pt x="11155" y="15818"/>
                  <a:pt x="9698" y="18288"/>
                  <a:pt x="9782" y="21580"/>
                </a:cubicBezTo>
                <a:lnTo>
                  <a:pt x="9758" y="21581"/>
                </a:lnTo>
                <a:lnTo>
                  <a:pt x="9758" y="21600"/>
                </a:lnTo>
                <a:lnTo>
                  <a:pt x="9365" y="21590"/>
                </a:lnTo>
                <a:lnTo>
                  <a:pt x="8972" y="21600"/>
                </a:lnTo>
                <a:lnTo>
                  <a:pt x="8970" y="21600"/>
                </a:lnTo>
                <a:lnTo>
                  <a:pt x="8971" y="21581"/>
                </a:lnTo>
                <a:lnTo>
                  <a:pt x="8949" y="21580"/>
                </a:lnTo>
                <a:cubicBezTo>
                  <a:pt x="9033" y="18286"/>
                  <a:pt x="7574" y="15818"/>
                  <a:pt x="4617" y="14243"/>
                </a:cubicBezTo>
                <a:cubicBezTo>
                  <a:pt x="2370" y="13048"/>
                  <a:pt x="53" y="12836"/>
                  <a:pt x="30" y="12834"/>
                </a:cubicBezTo>
                <a:lnTo>
                  <a:pt x="52" y="12600"/>
                </a:lnTo>
                <a:lnTo>
                  <a:pt x="0" y="12043"/>
                </a:lnTo>
                <a:cubicBezTo>
                  <a:pt x="23" y="12043"/>
                  <a:pt x="2337" y="11828"/>
                  <a:pt x="4584" y="10633"/>
                </a:cubicBezTo>
                <a:cubicBezTo>
                  <a:pt x="7544" y="9058"/>
                  <a:pt x="9000" y="6588"/>
                  <a:pt x="8917" y="3296"/>
                </a:cubicBezTo>
                <a:lnTo>
                  <a:pt x="9001" y="3294"/>
                </a:lnTo>
                <a:close/>
                <a:moveTo>
                  <a:pt x="17737" y="1828"/>
                </a:moveTo>
                <a:lnTo>
                  <a:pt x="17712" y="1895"/>
                </a:lnTo>
                <a:cubicBezTo>
                  <a:pt x="17440" y="2415"/>
                  <a:pt x="17054" y="2828"/>
                  <a:pt x="16619" y="3151"/>
                </a:cubicBezTo>
                <a:lnTo>
                  <a:pt x="15436" y="3764"/>
                </a:lnTo>
                <a:lnTo>
                  <a:pt x="16630" y="4383"/>
                </a:lnTo>
                <a:cubicBezTo>
                  <a:pt x="16956" y="4625"/>
                  <a:pt x="17255" y="4918"/>
                  <a:pt x="17499" y="5268"/>
                </a:cubicBezTo>
                <a:lnTo>
                  <a:pt x="17733" y="5682"/>
                </a:lnTo>
                <a:lnTo>
                  <a:pt x="17750" y="5636"/>
                </a:lnTo>
                <a:cubicBezTo>
                  <a:pt x="18159" y="4857"/>
                  <a:pt x="18823" y="4317"/>
                  <a:pt x="19524" y="3960"/>
                </a:cubicBezTo>
                <a:lnTo>
                  <a:pt x="20014" y="3753"/>
                </a:lnTo>
                <a:lnTo>
                  <a:pt x="19535" y="3569"/>
                </a:lnTo>
                <a:cubicBezTo>
                  <a:pt x="18835" y="3212"/>
                  <a:pt x="18170" y="2672"/>
                  <a:pt x="17761" y="1893"/>
                </a:cubicBezTo>
                <a:close/>
                <a:moveTo>
                  <a:pt x="17348" y="0"/>
                </a:moveTo>
                <a:lnTo>
                  <a:pt x="17787" y="10"/>
                </a:lnTo>
                <a:lnTo>
                  <a:pt x="18125" y="2"/>
                </a:lnTo>
                <a:lnTo>
                  <a:pt x="18124" y="17"/>
                </a:lnTo>
                <a:lnTo>
                  <a:pt x="18158" y="18"/>
                </a:lnTo>
                <a:cubicBezTo>
                  <a:pt x="18081" y="3029"/>
                  <a:pt x="21457" y="3360"/>
                  <a:pt x="21600" y="3374"/>
                </a:cubicBezTo>
                <a:lnTo>
                  <a:pt x="21558" y="3826"/>
                </a:lnTo>
                <a:lnTo>
                  <a:pt x="21588" y="4153"/>
                </a:lnTo>
                <a:cubicBezTo>
                  <a:pt x="21445" y="4167"/>
                  <a:pt x="18070" y="4500"/>
                  <a:pt x="18146" y="7509"/>
                </a:cubicBezTo>
                <a:lnTo>
                  <a:pt x="18135" y="7510"/>
                </a:lnTo>
                <a:lnTo>
                  <a:pt x="18137" y="7529"/>
                </a:lnTo>
                <a:lnTo>
                  <a:pt x="17686" y="7519"/>
                </a:lnTo>
                <a:lnTo>
                  <a:pt x="17337" y="7527"/>
                </a:lnTo>
                <a:lnTo>
                  <a:pt x="17339" y="7512"/>
                </a:lnTo>
                <a:lnTo>
                  <a:pt x="17328" y="7512"/>
                </a:lnTo>
                <a:cubicBezTo>
                  <a:pt x="17404" y="4500"/>
                  <a:pt x="14029" y="4169"/>
                  <a:pt x="13885" y="4156"/>
                </a:cubicBezTo>
                <a:lnTo>
                  <a:pt x="13916" y="3828"/>
                </a:lnTo>
                <a:lnTo>
                  <a:pt x="13874" y="3376"/>
                </a:lnTo>
                <a:cubicBezTo>
                  <a:pt x="14017" y="3362"/>
                  <a:pt x="17392" y="3029"/>
                  <a:pt x="17316" y="20"/>
                </a:cubicBezTo>
                <a:lnTo>
                  <a:pt x="17350" y="19"/>
                </a:lnTo>
                <a:close/>
              </a:path>
            </a:pathLst>
          </a:custGeom>
          <a:solidFill>
            <a:srgbClr val="DD8493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427" name="TextBox 1"/>
          <p:cNvSpPr txBox="1"/>
          <p:nvPr/>
        </p:nvSpPr>
        <p:spPr>
          <a:xfrm>
            <a:off x="0" y="4866320"/>
            <a:ext cx="24371299" cy="29362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/>
          <a:p>
            <a:pPr algn="ctr" defTabSz="914400">
              <a:lnSpc>
                <a:spcPct val="100000"/>
              </a:lnSpc>
              <a:defRPr spc="-150" sz="150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pPr>
            <a:r>
              <a:t>ออกแบบการ</a:t>
            </a:r>
            <a:r>
              <a:t>วิจัย</a:t>
            </a:r>
          </a:p>
        </p:txBody>
      </p:sp>
      <p:sp>
        <p:nvSpPr>
          <p:cNvPr id="14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Rectangle"/>
          <p:cNvSpPr/>
          <p:nvPr/>
        </p:nvSpPr>
        <p:spPr>
          <a:xfrm>
            <a:off x="6867" y="-14367"/>
            <a:ext cx="24400074" cy="2248789"/>
          </a:xfrm>
          <a:prstGeom prst="rect">
            <a:avLst/>
          </a:prstGeom>
          <a:solidFill>
            <a:srgbClr val="171717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31" name="Freeform 38"/>
          <p:cNvSpPr/>
          <p:nvPr/>
        </p:nvSpPr>
        <p:spPr>
          <a:xfrm rot="16238401">
            <a:off x="21164100" y="516111"/>
            <a:ext cx="1558234" cy="1332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432" name="Freeform 38"/>
          <p:cNvSpPr/>
          <p:nvPr/>
        </p:nvSpPr>
        <p:spPr>
          <a:xfrm rot="16238401">
            <a:off x="22181030" y="1131872"/>
            <a:ext cx="1459402" cy="157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433" name="ออกแบบการวิจัย"/>
          <p:cNvSpPr txBox="1"/>
          <p:nvPr/>
        </p:nvSpPr>
        <p:spPr>
          <a:xfrm>
            <a:off x="8789070" y="226107"/>
            <a:ext cx="7865873" cy="176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76" sz="88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ออกแบบการวิจัย</a:t>
            </a:r>
          </a:p>
        </p:txBody>
      </p:sp>
      <p:grpSp>
        <p:nvGrpSpPr>
          <p:cNvPr id="1436" name="Group"/>
          <p:cNvGrpSpPr/>
          <p:nvPr/>
        </p:nvGrpSpPr>
        <p:grpSpPr>
          <a:xfrm>
            <a:off x="918626" y="527241"/>
            <a:ext cx="5834350" cy="1310581"/>
            <a:chOff x="0" y="0"/>
            <a:chExt cx="5834348" cy="1310579"/>
          </a:xfrm>
        </p:grpSpPr>
        <p:pic>
          <p:nvPicPr>
            <p:cNvPr id="1434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15275" b="0"/>
            <a:stretch>
              <a:fillRect/>
            </a:stretch>
          </p:blipFill>
          <p:spPr>
            <a:xfrm>
              <a:off x="0" y="0"/>
              <a:ext cx="4489826" cy="131058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435" name="TextBox 1"/>
            <p:cNvSpPr txBox="1"/>
            <p:nvPr/>
          </p:nvSpPr>
          <p:spPr>
            <a:xfrm>
              <a:off x="3787106" y="60815"/>
              <a:ext cx="2047243" cy="1043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b">
              <a:spAutoFit/>
            </a:bodyPr>
            <a:lstStyle>
              <a:lvl1pPr algn="ctr" defTabSz="914400">
                <a:lnSpc>
                  <a:spcPct val="100000"/>
                </a:lnSpc>
                <a:defRPr spc="100" sz="5000">
                  <a:latin typeface="+mn-lt"/>
                  <a:ea typeface="+mn-ea"/>
                  <a:cs typeface="+mn-cs"/>
                  <a:sym typeface="Kanit Medium"/>
                </a:defRPr>
              </a:lvl1pPr>
            </a:lstStyle>
            <a:p>
              <a:pPr/>
              <a:r>
                <a:t>4o</a:t>
              </a:r>
            </a:p>
          </p:txBody>
        </p:sp>
      </p:grpSp>
      <p:grpSp>
        <p:nvGrpSpPr>
          <p:cNvPr id="1439" name="pasted-movie.png"/>
          <p:cNvGrpSpPr/>
          <p:nvPr/>
        </p:nvGrpSpPr>
        <p:grpSpPr>
          <a:xfrm>
            <a:off x="277963" y="2872125"/>
            <a:ext cx="12128161" cy="10525738"/>
            <a:chOff x="0" y="0"/>
            <a:chExt cx="12128160" cy="10525737"/>
          </a:xfrm>
        </p:grpSpPr>
        <p:pic>
          <p:nvPicPr>
            <p:cNvPr id="1438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15900" y="139700"/>
              <a:ext cx="11696361" cy="996693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37" name="pasted-movie.png" descr="pasted-movie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128161" cy="10525738"/>
            </a:xfrm>
            <a:prstGeom prst="rect">
              <a:avLst/>
            </a:prstGeom>
            <a:effectLst/>
          </p:spPr>
        </p:pic>
      </p:grpSp>
      <p:grpSp>
        <p:nvGrpSpPr>
          <p:cNvPr id="1442" name="pasted-movie.png"/>
          <p:cNvGrpSpPr/>
          <p:nvPr/>
        </p:nvGrpSpPr>
        <p:grpSpPr>
          <a:xfrm>
            <a:off x="12595842" y="2850738"/>
            <a:ext cx="11690749" cy="10525739"/>
            <a:chOff x="0" y="0"/>
            <a:chExt cx="11690747" cy="10525737"/>
          </a:xfrm>
        </p:grpSpPr>
        <p:pic>
          <p:nvPicPr>
            <p:cNvPr id="1441" name="pasted-movie.png" descr="pasted-movi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15900" y="139700"/>
              <a:ext cx="11258948" cy="996693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40" name="pasted-movie.png" descr="pasted-movie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1690748" cy="10525738"/>
            </a:xfrm>
            <a:prstGeom prst="rect">
              <a:avLst/>
            </a:prstGeom>
            <a:effectLst/>
          </p:spPr>
        </p:pic>
      </p:grpSp>
      <p:sp>
        <p:nvSpPr>
          <p:cNvPr id="14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" name="Rectangle"/>
          <p:cNvSpPr/>
          <p:nvPr/>
        </p:nvSpPr>
        <p:spPr>
          <a:xfrm>
            <a:off x="-2432" y="4447278"/>
            <a:ext cx="24376164" cy="3774325"/>
          </a:xfrm>
          <a:prstGeom prst="rect">
            <a:avLst/>
          </a:prstGeom>
          <a:solidFill>
            <a:srgbClr val="B3CE69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46" name="Freeform 38"/>
          <p:cNvSpPr/>
          <p:nvPr/>
        </p:nvSpPr>
        <p:spPr>
          <a:xfrm rot="16238401">
            <a:off x="20819684" y="1567514"/>
            <a:ext cx="1461871" cy="1573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447" name="Freeform 38"/>
          <p:cNvSpPr/>
          <p:nvPr/>
        </p:nvSpPr>
        <p:spPr>
          <a:xfrm rot="16238401">
            <a:off x="21569785" y="2447140"/>
            <a:ext cx="1552237" cy="14763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8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3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448" name="Freeform 38"/>
          <p:cNvSpPr/>
          <p:nvPr/>
        </p:nvSpPr>
        <p:spPr>
          <a:xfrm rot="16238401">
            <a:off x="22181326" y="1223375"/>
            <a:ext cx="1552237" cy="14763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8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3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rgbClr val="426EA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grpSp>
        <p:nvGrpSpPr>
          <p:cNvPr id="1459" name="Graphic 16"/>
          <p:cNvGrpSpPr/>
          <p:nvPr/>
        </p:nvGrpSpPr>
        <p:grpSpPr>
          <a:xfrm>
            <a:off x="2283350" y="5150973"/>
            <a:ext cx="880352" cy="924925"/>
            <a:chOff x="0" y="0"/>
            <a:chExt cx="880351" cy="924923"/>
          </a:xfrm>
        </p:grpSpPr>
        <p:grpSp>
          <p:nvGrpSpPr>
            <p:cNvPr id="1453" name="Graphic 16"/>
            <p:cNvGrpSpPr/>
            <p:nvPr/>
          </p:nvGrpSpPr>
          <p:grpSpPr>
            <a:xfrm>
              <a:off x="0" y="140294"/>
              <a:ext cx="763229" cy="784630"/>
              <a:chOff x="0" y="0"/>
              <a:chExt cx="763229" cy="784629"/>
            </a:xfrm>
          </p:grpSpPr>
          <p:sp>
            <p:nvSpPr>
              <p:cNvPr id="1449" name="Freeform 70"/>
              <p:cNvSpPr/>
              <p:nvPr/>
            </p:nvSpPr>
            <p:spPr>
              <a:xfrm>
                <a:off x="-1" y="95"/>
                <a:ext cx="396558" cy="408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1" h="21600" fill="norm" stroke="1" extrusionOk="0">
                    <a:moveTo>
                      <a:pt x="156" y="21600"/>
                    </a:moveTo>
                    <a:lnTo>
                      <a:pt x="0" y="19853"/>
                    </a:lnTo>
                    <a:cubicBezTo>
                      <a:pt x="50" y="19853"/>
                      <a:pt x="5076" y="19368"/>
                      <a:pt x="9957" y="16660"/>
                    </a:cubicBezTo>
                    <a:cubicBezTo>
                      <a:pt x="16383" y="13092"/>
                      <a:pt x="19546" y="7497"/>
                      <a:pt x="19366" y="40"/>
                    </a:cubicBezTo>
                    <a:lnTo>
                      <a:pt x="21123" y="0"/>
                    </a:lnTo>
                    <a:cubicBezTo>
                      <a:pt x="21600" y="19473"/>
                      <a:pt x="372" y="21580"/>
                      <a:pt x="156" y="21600"/>
                    </a:cubicBez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1450" name="Freeform 71"/>
              <p:cNvSpPr/>
              <p:nvPr/>
            </p:nvSpPr>
            <p:spPr>
              <a:xfrm>
                <a:off x="1223" y="376232"/>
                <a:ext cx="396649" cy="408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600" fill="norm" stroke="1" extrusionOk="0">
                    <a:moveTo>
                      <a:pt x="21128" y="21600"/>
                    </a:moveTo>
                    <a:lnTo>
                      <a:pt x="19371" y="21555"/>
                    </a:lnTo>
                    <a:cubicBezTo>
                      <a:pt x="19551" y="14095"/>
                      <a:pt x="16383" y="8506"/>
                      <a:pt x="9962" y="4938"/>
                    </a:cubicBezTo>
                    <a:cubicBezTo>
                      <a:pt x="5081" y="2232"/>
                      <a:pt x="50" y="1751"/>
                      <a:pt x="0" y="1746"/>
                    </a:cubicBezTo>
                    <a:lnTo>
                      <a:pt x="156" y="0"/>
                    </a:lnTo>
                    <a:cubicBezTo>
                      <a:pt x="372" y="20"/>
                      <a:pt x="21600" y="2126"/>
                      <a:pt x="21128" y="21600"/>
                    </a:cubicBez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1451" name="Freeform 72"/>
              <p:cNvSpPr/>
              <p:nvPr/>
            </p:nvSpPr>
            <p:spPr>
              <a:xfrm>
                <a:off x="366675" y="0"/>
                <a:ext cx="396554" cy="408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600" fill="norm" stroke="1" extrusionOk="0">
                    <a:moveTo>
                      <a:pt x="20985" y="21600"/>
                    </a:moveTo>
                    <a:cubicBezTo>
                      <a:pt x="20769" y="21580"/>
                      <a:pt x="-464" y="19474"/>
                      <a:pt x="8" y="0"/>
                    </a:cubicBezTo>
                    <a:lnTo>
                      <a:pt x="1766" y="40"/>
                    </a:lnTo>
                    <a:cubicBezTo>
                      <a:pt x="1585" y="7500"/>
                      <a:pt x="4754" y="13089"/>
                      <a:pt x="11177" y="16657"/>
                    </a:cubicBezTo>
                    <a:cubicBezTo>
                      <a:pt x="16059" y="19368"/>
                      <a:pt x="21086" y="19844"/>
                      <a:pt x="21136" y="19849"/>
                    </a:cubicBezTo>
                    <a:lnTo>
                      <a:pt x="20980" y="21595"/>
                    </a:ln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1452" name="Freeform 73"/>
              <p:cNvSpPr/>
              <p:nvPr/>
            </p:nvSpPr>
            <p:spPr>
              <a:xfrm>
                <a:off x="365450" y="376232"/>
                <a:ext cx="396649" cy="408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600" fill="norm" stroke="1" extrusionOk="0">
                    <a:moveTo>
                      <a:pt x="8" y="21600"/>
                    </a:moveTo>
                    <a:cubicBezTo>
                      <a:pt x="-464" y="2121"/>
                      <a:pt x="20764" y="15"/>
                      <a:pt x="20980" y="0"/>
                    </a:cubicBezTo>
                    <a:lnTo>
                      <a:pt x="21136" y="1746"/>
                    </a:lnTo>
                    <a:cubicBezTo>
                      <a:pt x="21086" y="1746"/>
                      <a:pt x="16060" y="2232"/>
                      <a:pt x="11180" y="4938"/>
                    </a:cubicBezTo>
                    <a:cubicBezTo>
                      <a:pt x="4753" y="8506"/>
                      <a:pt x="1590" y="14100"/>
                      <a:pt x="1770" y="21555"/>
                    </a:cubicBezTo>
                    <a:lnTo>
                      <a:pt x="13" y="21600"/>
                    </a:ln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</p:grpSp>
        <p:grpSp>
          <p:nvGrpSpPr>
            <p:cNvPr id="1458" name="Graphic 16"/>
            <p:cNvGrpSpPr/>
            <p:nvPr/>
          </p:nvGrpSpPr>
          <p:grpSpPr>
            <a:xfrm>
              <a:off x="565449" y="0"/>
              <a:ext cx="314903" cy="322498"/>
              <a:chOff x="0" y="0"/>
              <a:chExt cx="314902" cy="322497"/>
            </a:xfrm>
          </p:grpSpPr>
          <p:sp>
            <p:nvSpPr>
              <p:cNvPr id="1454" name="Freeform 66"/>
              <p:cNvSpPr/>
              <p:nvPr/>
            </p:nvSpPr>
            <p:spPr>
              <a:xfrm>
                <a:off x="-1" y="93"/>
                <a:ext cx="173345" cy="177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358" y="21588"/>
                    </a:moveTo>
                    <a:lnTo>
                      <a:pt x="0" y="17572"/>
                    </a:lnTo>
                    <a:cubicBezTo>
                      <a:pt x="715" y="17503"/>
                      <a:pt x="17562" y="15766"/>
                      <a:pt x="17181" y="92"/>
                    </a:cubicBezTo>
                    <a:lnTo>
                      <a:pt x="21219" y="0"/>
                    </a:lnTo>
                    <a:cubicBezTo>
                      <a:pt x="21600" y="15593"/>
                      <a:pt x="7742" y="20944"/>
                      <a:pt x="358" y="21600"/>
                    </a:cubicBez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1455" name="Freeform 67"/>
              <p:cNvSpPr/>
              <p:nvPr/>
            </p:nvSpPr>
            <p:spPr>
              <a:xfrm>
                <a:off x="470" y="144929"/>
                <a:ext cx="173345" cy="177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21219" y="21588"/>
                    </a:moveTo>
                    <a:lnTo>
                      <a:pt x="17181" y="21496"/>
                    </a:lnTo>
                    <a:cubicBezTo>
                      <a:pt x="17562" y="5811"/>
                      <a:pt x="715" y="4085"/>
                      <a:pt x="0" y="4016"/>
                    </a:cubicBezTo>
                    <a:lnTo>
                      <a:pt x="358" y="0"/>
                    </a:lnTo>
                    <a:cubicBezTo>
                      <a:pt x="7742" y="656"/>
                      <a:pt x="21600" y="6007"/>
                      <a:pt x="21219" y="21600"/>
                    </a:cubicBez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1456" name="Freeform 68"/>
              <p:cNvSpPr/>
              <p:nvPr/>
            </p:nvSpPr>
            <p:spPr>
              <a:xfrm>
                <a:off x="141558" y="-1"/>
                <a:ext cx="173344" cy="177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20869" y="21600"/>
                    </a:moveTo>
                    <a:cubicBezTo>
                      <a:pt x="13485" y="20944"/>
                      <a:pt x="-373" y="15593"/>
                      <a:pt x="8" y="0"/>
                    </a:cubicBezTo>
                    <a:lnTo>
                      <a:pt x="4046" y="92"/>
                    </a:lnTo>
                    <a:cubicBezTo>
                      <a:pt x="3665" y="15777"/>
                      <a:pt x="20512" y="17503"/>
                      <a:pt x="21227" y="17572"/>
                    </a:cubicBezTo>
                    <a:lnTo>
                      <a:pt x="20869" y="21588"/>
                    </a:ln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1457" name="Freeform 69"/>
              <p:cNvSpPr/>
              <p:nvPr/>
            </p:nvSpPr>
            <p:spPr>
              <a:xfrm>
                <a:off x="141087" y="144834"/>
                <a:ext cx="173345" cy="177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8" y="21600"/>
                    </a:moveTo>
                    <a:cubicBezTo>
                      <a:pt x="-373" y="6007"/>
                      <a:pt x="13485" y="656"/>
                      <a:pt x="20869" y="0"/>
                    </a:cubicBezTo>
                    <a:lnTo>
                      <a:pt x="21227" y="4016"/>
                    </a:lnTo>
                    <a:lnTo>
                      <a:pt x="21042" y="2002"/>
                    </a:lnTo>
                    <a:lnTo>
                      <a:pt x="21227" y="4016"/>
                    </a:lnTo>
                    <a:cubicBezTo>
                      <a:pt x="20512" y="4085"/>
                      <a:pt x="3665" y="5823"/>
                      <a:pt x="4046" y="21496"/>
                    </a:cubicBezTo>
                    <a:lnTo>
                      <a:pt x="8" y="21588"/>
                    </a:ln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</p:grpSp>
      </p:grpSp>
      <p:sp>
        <p:nvSpPr>
          <p:cNvPr id="1460" name="Freeform 2"/>
          <p:cNvSpPr/>
          <p:nvPr/>
        </p:nvSpPr>
        <p:spPr>
          <a:xfrm>
            <a:off x="401087" y="11072388"/>
            <a:ext cx="2023987" cy="2126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137" y="7529"/>
                </a:moveTo>
                <a:lnTo>
                  <a:pt x="18137" y="7529"/>
                </a:lnTo>
                <a:lnTo>
                  <a:pt x="18137" y="7531"/>
                </a:lnTo>
                <a:close/>
                <a:moveTo>
                  <a:pt x="17337" y="7527"/>
                </a:moveTo>
                <a:lnTo>
                  <a:pt x="17337" y="7529"/>
                </a:lnTo>
                <a:lnTo>
                  <a:pt x="17337" y="7527"/>
                </a:lnTo>
                <a:close/>
                <a:moveTo>
                  <a:pt x="9363" y="6196"/>
                </a:moveTo>
                <a:lnTo>
                  <a:pt x="8925" y="7350"/>
                </a:lnTo>
                <a:cubicBezTo>
                  <a:pt x="7507" y="10329"/>
                  <a:pt x="4512" y="11708"/>
                  <a:pt x="2399" y="12330"/>
                </a:cubicBezTo>
                <a:lnTo>
                  <a:pt x="2011" y="12433"/>
                </a:lnTo>
                <a:lnTo>
                  <a:pt x="2331" y="12518"/>
                </a:lnTo>
                <a:cubicBezTo>
                  <a:pt x="4448" y="13126"/>
                  <a:pt x="7515" y="14501"/>
                  <a:pt x="8957" y="17528"/>
                </a:cubicBezTo>
                <a:lnTo>
                  <a:pt x="9360" y="18591"/>
                </a:lnTo>
                <a:lnTo>
                  <a:pt x="9644" y="17811"/>
                </a:lnTo>
                <a:cubicBezTo>
                  <a:pt x="11003" y="14633"/>
                  <a:pt x="14120" y="13186"/>
                  <a:pt x="16299" y="12545"/>
                </a:cubicBezTo>
                <a:lnTo>
                  <a:pt x="16718" y="12433"/>
                </a:lnTo>
                <a:lnTo>
                  <a:pt x="16329" y="12330"/>
                </a:lnTo>
                <a:cubicBezTo>
                  <a:pt x="13969" y="11635"/>
                  <a:pt x="10507" y="9995"/>
                  <a:pt x="9372" y="6234"/>
                </a:cubicBezTo>
                <a:close/>
                <a:moveTo>
                  <a:pt x="9000" y="3276"/>
                </a:moveTo>
                <a:lnTo>
                  <a:pt x="9414" y="3285"/>
                </a:lnTo>
                <a:lnTo>
                  <a:pt x="9726" y="3279"/>
                </a:lnTo>
                <a:lnTo>
                  <a:pt x="9725" y="3292"/>
                </a:lnTo>
                <a:lnTo>
                  <a:pt x="9809" y="3294"/>
                </a:lnTo>
                <a:cubicBezTo>
                  <a:pt x="9726" y="6588"/>
                  <a:pt x="11185" y="9056"/>
                  <a:pt x="14142" y="10631"/>
                </a:cubicBezTo>
                <a:cubicBezTo>
                  <a:pt x="16389" y="11828"/>
                  <a:pt x="18703" y="12038"/>
                  <a:pt x="18726" y="12040"/>
                </a:cubicBezTo>
                <a:lnTo>
                  <a:pt x="18676" y="12586"/>
                </a:lnTo>
                <a:lnTo>
                  <a:pt x="18699" y="12834"/>
                </a:lnTo>
                <a:cubicBezTo>
                  <a:pt x="18675" y="12834"/>
                  <a:pt x="16361" y="13048"/>
                  <a:pt x="14114" y="14243"/>
                </a:cubicBezTo>
                <a:cubicBezTo>
                  <a:pt x="11155" y="15818"/>
                  <a:pt x="9698" y="18288"/>
                  <a:pt x="9782" y="21580"/>
                </a:cubicBezTo>
                <a:lnTo>
                  <a:pt x="9758" y="21581"/>
                </a:lnTo>
                <a:lnTo>
                  <a:pt x="9758" y="21600"/>
                </a:lnTo>
                <a:lnTo>
                  <a:pt x="9365" y="21590"/>
                </a:lnTo>
                <a:lnTo>
                  <a:pt x="8972" y="21600"/>
                </a:lnTo>
                <a:lnTo>
                  <a:pt x="8970" y="21600"/>
                </a:lnTo>
                <a:lnTo>
                  <a:pt x="8971" y="21581"/>
                </a:lnTo>
                <a:lnTo>
                  <a:pt x="8949" y="21580"/>
                </a:lnTo>
                <a:cubicBezTo>
                  <a:pt x="9033" y="18286"/>
                  <a:pt x="7574" y="15818"/>
                  <a:pt x="4617" y="14243"/>
                </a:cubicBezTo>
                <a:cubicBezTo>
                  <a:pt x="2370" y="13048"/>
                  <a:pt x="53" y="12836"/>
                  <a:pt x="30" y="12834"/>
                </a:cubicBezTo>
                <a:lnTo>
                  <a:pt x="52" y="12600"/>
                </a:lnTo>
                <a:lnTo>
                  <a:pt x="0" y="12043"/>
                </a:lnTo>
                <a:cubicBezTo>
                  <a:pt x="23" y="12043"/>
                  <a:pt x="2337" y="11828"/>
                  <a:pt x="4584" y="10633"/>
                </a:cubicBezTo>
                <a:cubicBezTo>
                  <a:pt x="7544" y="9058"/>
                  <a:pt x="9000" y="6588"/>
                  <a:pt x="8917" y="3296"/>
                </a:cubicBezTo>
                <a:lnTo>
                  <a:pt x="9001" y="3294"/>
                </a:lnTo>
                <a:close/>
                <a:moveTo>
                  <a:pt x="17737" y="1828"/>
                </a:moveTo>
                <a:lnTo>
                  <a:pt x="17712" y="1895"/>
                </a:lnTo>
                <a:cubicBezTo>
                  <a:pt x="17440" y="2415"/>
                  <a:pt x="17054" y="2828"/>
                  <a:pt x="16619" y="3151"/>
                </a:cubicBezTo>
                <a:lnTo>
                  <a:pt x="15436" y="3764"/>
                </a:lnTo>
                <a:lnTo>
                  <a:pt x="16630" y="4383"/>
                </a:lnTo>
                <a:cubicBezTo>
                  <a:pt x="16956" y="4625"/>
                  <a:pt x="17255" y="4918"/>
                  <a:pt x="17499" y="5268"/>
                </a:cubicBezTo>
                <a:lnTo>
                  <a:pt x="17733" y="5682"/>
                </a:lnTo>
                <a:lnTo>
                  <a:pt x="17750" y="5636"/>
                </a:lnTo>
                <a:cubicBezTo>
                  <a:pt x="18159" y="4857"/>
                  <a:pt x="18823" y="4317"/>
                  <a:pt x="19524" y="3960"/>
                </a:cubicBezTo>
                <a:lnTo>
                  <a:pt x="20014" y="3753"/>
                </a:lnTo>
                <a:lnTo>
                  <a:pt x="19535" y="3569"/>
                </a:lnTo>
                <a:cubicBezTo>
                  <a:pt x="18835" y="3212"/>
                  <a:pt x="18170" y="2672"/>
                  <a:pt x="17761" y="1893"/>
                </a:cubicBezTo>
                <a:close/>
                <a:moveTo>
                  <a:pt x="17348" y="0"/>
                </a:moveTo>
                <a:lnTo>
                  <a:pt x="17787" y="10"/>
                </a:lnTo>
                <a:lnTo>
                  <a:pt x="18125" y="2"/>
                </a:lnTo>
                <a:lnTo>
                  <a:pt x="18124" y="17"/>
                </a:lnTo>
                <a:lnTo>
                  <a:pt x="18158" y="18"/>
                </a:lnTo>
                <a:cubicBezTo>
                  <a:pt x="18081" y="3029"/>
                  <a:pt x="21457" y="3360"/>
                  <a:pt x="21600" y="3374"/>
                </a:cubicBezTo>
                <a:lnTo>
                  <a:pt x="21558" y="3826"/>
                </a:lnTo>
                <a:lnTo>
                  <a:pt x="21588" y="4153"/>
                </a:lnTo>
                <a:cubicBezTo>
                  <a:pt x="21445" y="4167"/>
                  <a:pt x="18070" y="4500"/>
                  <a:pt x="18146" y="7509"/>
                </a:cubicBezTo>
                <a:lnTo>
                  <a:pt x="18135" y="7510"/>
                </a:lnTo>
                <a:lnTo>
                  <a:pt x="18137" y="7529"/>
                </a:lnTo>
                <a:lnTo>
                  <a:pt x="17686" y="7519"/>
                </a:lnTo>
                <a:lnTo>
                  <a:pt x="17337" y="7527"/>
                </a:lnTo>
                <a:lnTo>
                  <a:pt x="17339" y="7512"/>
                </a:lnTo>
                <a:lnTo>
                  <a:pt x="17328" y="7512"/>
                </a:lnTo>
                <a:cubicBezTo>
                  <a:pt x="17404" y="4500"/>
                  <a:pt x="14029" y="4169"/>
                  <a:pt x="13885" y="4156"/>
                </a:cubicBezTo>
                <a:lnTo>
                  <a:pt x="13916" y="3828"/>
                </a:lnTo>
                <a:lnTo>
                  <a:pt x="13874" y="3376"/>
                </a:lnTo>
                <a:cubicBezTo>
                  <a:pt x="14017" y="3362"/>
                  <a:pt x="17392" y="3029"/>
                  <a:pt x="17316" y="20"/>
                </a:cubicBezTo>
                <a:lnTo>
                  <a:pt x="17350" y="19"/>
                </a:lnTo>
                <a:close/>
              </a:path>
            </a:pathLst>
          </a:custGeom>
          <a:solidFill>
            <a:srgbClr val="DD8493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461" name="TextBox 1"/>
          <p:cNvSpPr txBox="1"/>
          <p:nvPr/>
        </p:nvSpPr>
        <p:spPr>
          <a:xfrm>
            <a:off x="0" y="4866320"/>
            <a:ext cx="24371299" cy="29362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defTabSz="914400">
              <a:lnSpc>
                <a:spcPct val="100000"/>
              </a:lnSpc>
              <a:defRPr spc="-150" sz="15000">
                <a:solidFill>
                  <a:srgbClr val="000000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สร้างแบบสอบถาม</a:t>
            </a:r>
          </a:p>
        </p:txBody>
      </p:sp>
      <p:sp>
        <p:nvSpPr>
          <p:cNvPr id="14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Rectangle"/>
          <p:cNvSpPr/>
          <p:nvPr/>
        </p:nvSpPr>
        <p:spPr>
          <a:xfrm>
            <a:off x="6867" y="-14367"/>
            <a:ext cx="24400074" cy="2248789"/>
          </a:xfrm>
          <a:prstGeom prst="rect">
            <a:avLst/>
          </a:prstGeom>
          <a:solidFill>
            <a:srgbClr val="171717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65" name="Freeform 38"/>
          <p:cNvSpPr/>
          <p:nvPr/>
        </p:nvSpPr>
        <p:spPr>
          <a:xfrm rot="16238401">
            <a:off x="21164100" y="516111"/>
            <a:ext cx="1558234" cy="1332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466" name="Freeform 38"/>
          <p:cNvSpPr/>
          <p:nvPr/>
        </p:nvSpPr>
        <p:spPr>
          <a:xfrm rot="16238401">
            <a:off x="22181030" y="1131872"/>
            <a:ext cx="1459402" cy="157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467" name="สร้างแบบสอบถาม"/>
          <p:cNvSpPr txBox="1"/>
          <p:nvPr/>
        </p:nvSpPr>
        <p:spPr>
          <a:xfrm>
            <a:off x="8155391" y="226107"/>
            <a:ext cx="8499552" cy="176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76" sz="88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สร้างแบบสอบถาม</a:t>
            </a:r>
          </a:p>
        </p:txBody>
      </p:sp>
      <p:grpSp>
        <p:nvGrpSpPr>
          <p:cNvPr id="1470" name="Group"/>
          <p:cNvGrpSpPr/>
          <p:nvPr/>
        </p:nvGrpSpPr>
        <p:grpSpPr>
          <a:xfrm>
            <a:off x="918626" y="527241"/>
            <a:ext cx="5834350" cy="1310581"/>
            <a:chOff x="0" y="0"/>
            <a:chExt cx="5834348" cy="1310579"/>
          </a:xfrm>
        </p:grpSpPr>
        <p:pic>
          <p:nvPicPr>
            <p:cNvPr id="1468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15275" b="0"/>
            <a:stretch>
              <a:fillRect/>
            </a:stretch>
          </p:blipFill>
          <p:spPr>
            <a:xfrm>
              <a:off x="0" y="0"/>
              <a:ext cx="4489826" cy="131058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469" name="TextBox 1"/>
            <p:cNvSpPr txBox="1"/>
            <p:nvPr/>
          </p:nvSpPr>
          <p:spPr>
            <a:xfrm>
              <a:off x="3787106" y="60815"/>
              <a:ext cx="2047243" cy="1043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b">
              <a:spAutoFit/>
            </a:bodyPr>
            <a:lstStyle>
              <a:lvl1pPr algn="ctr" defTabSz="914400">
                <a:lnSpc>
                  <a:spcPct val="100000"/>
                </a:lnSpc>
                <a:defRPr spc="100" sz="5000">
                  <a:latin typeface="+mn-lt"/>
                  <a:ea typeface="+mn-ea"/>
                  <a:cs typeface="+mn-cs"/>
                  <a:sym typeface="Kanit Medium"/>
                </a:defRPr>
              </a:lvl1pPr>
            </a:lstStyle>
            <a:p>
              <a:pPr/>
              <a:r>
                <a:t>4o</a:t>
              </a:r>
            </a:p>
          </p:txBody>
        </p:sp>
      </p:grpSp>
      <p:grpSp>
        <p:nvGrpSpPr>
          <p:cNvPr id="1473" name="pasted-movie.png"/>
          <p:cNvGrpSpPr/>
          <p:nvPr/>
        </p:nvGrpSpPr>
        <p:grpSpPr>
          <a:xfrm>
            <a:off x="563598" y="2785150"/>
            <a:ext cx="10807106" cy="10880208"/>
            <a:chOff x="0" y="0"/>
            <a:chExt cx="10807104" cy="10880207"/>
          </a:xfrm>
        </p:grpSpPr>
        <p:pic>
          <p:nvPicPr>
            <p:cNvPr id="1472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15900" y="139700"/>
              <a:ext cx="10375305" cy="1032140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71" name="pasted-movie.png" descr="pasted-movie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0807105" cy="10880208"/>
            </a:xfrm>
            <a:prstGeom prst="rect">
              <a:avLst/>
            </a:prstGeom>
            <a:effectLst/>
          </p:spPr>
        </p:pic>
      </p:grpSp>
      <p:grpSp>
        <p:nvGrpSpPr>
          <p:cNvPr id="1476" name="pasted-movie.png"/>
          <p:cNvGrpSpPr/>
          <p:nvPr/>
        </p:nvGrpSpPr>
        <p:grpSpPr>
          <a:xfrm>
            <a:off x="12118644" y="2775438"/>
            <a:ext cx="11859594" cy="10899632"/>
            <a:chOff x="0" y="0"/>
            <a:chExt cx="11859593" cy="10899630"/>
          </a:xfrm>
        </p:grpSpPr>
        <p:pic>
          <p:nvPicPr>
            <p:cNvPr id="1475" name="pasted-movie.png" descr="pasted-movi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15900" y="139700"/>
              <a:ext cx="11427794" cy="103408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74" name="pasted-movie.png" descr="pasted-movie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1859594" cy="10899631"/>
            </a:xfrm>
            <a:prstGeom prst="rect">
              <a:avLst/>
            </a:prstGeom>
            <a:effectLst/>
          </p:spPr>
        </p:pic>
      </p:grpSp>
      <p:sp>
        <p:nvSpPr>
          <p:cNvPr id="14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Rectangle"/>
          <p:cNvSpPr/>
          <p:nvPr/>
        </p:nvSpPr>
        <p:spPr>
          <a:xfrm>
            <a:off x="-2432" y="4447278"/>
            <a:ext cx="24376164" cy="3774325"/>
          </a:xfrm>
          <a:prstGeom prst="rect">
            <a:avLst/>
          </a:prstGeom>
          <a:solidFill>
            <a:srgbClr val="E68C5F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80" name="Freeform 38"/>
          <p:cNvSpPr/>
          <p:nvPr/>
        </p:nvSpPr>
        <p:spPr>
          <a:xfrm rot="16238401">
            <a:off x="20819684" y="1567514"/>
            <a:ext cx="1461871" cy="1573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481" name="Freeform 38"/>
          <p:cNvSpPr/>
          <p:nvPr/>
        </p:nvSpPr>
        <p:spPr>
          <a:xfrm rot="16238401">
            <a:off x="21569785" y="2447140"/>
            <a:ext cx="1552237" cy="14763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8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3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482" name="Freeform 38"/>
          <p:cNvSpPr/>
          <p:nvPr/>
        </p:nvSpPr>
        <p:spPr>
          <a:xfrm rot="16238401">
            <a:off x="22181326" y="1223375"/>
            <a:ext cx="1552237" cy="14763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8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3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rgbClr val="426EA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grpSp>
        <p:nvGrpSpPr>
          <p:cNvPr id="1493" name="Graphic 16"/>
          <p:cNvGrpSpPr/>
          <p:nvPr/>
        </p:nvGrpSpPr>
        <p:grpSpPr>
          <a:xfrm>
            <a:off x="2283350" y="5150973"/>
            <a:ext cx="880352" cy="924925"/>
            <a:chOff x="0" y="0"/>
            <a:chExt cx="880351" cy="924923"/>
          </a:xfrm>
        </p:grpSpPr>
        <p:grpSp>
          <p:nvGrpSpPr>
            <p:cNvPr id="1487" name="Graphic 16"/>
            <p:cNvGrpSpPr/>
            <p:nvPr/>
          </p:nvGrpSpPr>
          <p:grpSpPr>
            <a:xfrm>
              <a:off x="0" y="140294"/>
              <a:ext cx="763229" cy="784630"/>
              <a:chOff x="0" y="0"/>
              <a:chExt cx="763229" cy="784629"/>
            </a:xfrm>
          </p:grpSpPr>
          <p:sp>
            <p:nvSpPr>
              <p:cNvPr id="1483" name="Freeform 70"/>
              <p:cNvSpPr/>
              <p:nvPr/>
            </p:nvSpPr>
            <p:spPr>
              <a:xfrm>
                <a:off x="-1" y="95"/>
                <a:ext cx="396558" cy="408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1" h="21600" fill="norm" stroke="1" extrusionOk="0">
                    <a:moveTo>
                      <a:pt x="156" y="21600"/>
                    </a:moveTo>
                    <a:lnTo>
                      <a:pt x="0" y="19853"/>
                    </a:lnTo>
                    <a:cubicBezTo>
                      <a:pt x="50" y="19853"/>
                      <a:pt x="5076" y="19368"/>
                      <a:pt x="9957" y="16660"/>
                    </a:cubicBezTo>
                    <a:cubicBezTo>
                      <a:pt x="16383" y="13092"/>
                      <a:pt x="19546" y="7497"/>
                      <a:pt x="19366" y="40"/>
                    </a:cubicBezTo>
                    <a:lnTo>
                      <a:pt x="21123" y="0"/>
                    </a:lnTo>
                    <a:cubicBezTo>
                      <a:pt x="21600" y="19473"/>
                      <a:pt x="372" y="21580"/>
                      <a:pt x="156" y="21600"/>
                    </a:cubicBez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1484" name="Freeform 71"/>
              <p:cNvSpPr/>
              <p:nvPr/>
            </p:nvSpPr>
            <p:spPr>
              <a:xfrm>
                <a:off x="1223" y="376232"/>
                <a:ext cx="396649" cy="408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600" fill="norm" stroke="1" extrusionOk="0">
                    <a:moveTo>
                      <a:pt x="21128" y="21600"/>
                    </a:moveTo>
                    <a:lnTo>
                      <a:pt x="19371" y="21555"/>
                    </a:lnTo>
                    <a:cubicBezTo>
                      <a:pt x="19551" y="14095"/>
                      <a:pt x="16383" y="8506"/>
                      <a:pt x="9962" y="4938"/>
                    </a:cubicBezTo>
                    <a:cubicBezTo>
                      <a:pt x="5081" y="2232"/>
                      <a:pt x="50" y="1751"/>
                      <a:pt x="0" y="1746"/>
                    </a:cubicBezTo>
                    <a:lnTo>
                      <a:pt x="156" y="0"/>
                    </a:lnTo>
                    <a:cubicBezTo>
                      <a:pt x="372" y="20"/>
                      <a:pt x="21600" y="2126"/>
                      <a:pt x="21128" y="21600"/>
                    </a:cubicBez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1485" name="Freeform 72"/>
              <p:cNvSpPr/>
              <p:nvPr/>
            </p:nvSpPr>
            <p:spPr>
              <a:xfrm>
                <a:off x="366675" y="0"/>
                <a:ext cx="396554" cy="408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600" fill="norm" stroke="1" extrusionOk="0">
                    <a:moveTo>
                      <a:pt x="20985" y="21600"/>
                    </a:moveTo>
                    <a:cubicBezTo>
                      <a:pt x="20769" y="21580"/>
                      <a:pt x="-464" y="19474"/>
                      <a:pt x="8" y="0"/>
                    </a:cubicBezTo>
                    <a:lnTo>
                      <a:pt x="1766" y="40"/>
                    </a:lnTo>
                    <a:cubicBezTo>
                      <a:pt x="1585" y="7500"/>
                      <a:pt x="4754" y="13089"/>
                      <a:pt x="11177" y="16657"/>
                    </a:cubicBezTo>
                    <a:cubicBezTo>
                      <a:pt x="16059" y="19368"/>
                      <a:pt x="21086" y="19844"/>
                      <a:pt x="21136" y="19849"/>
                    </a:cubicBezTo>
                    <a:lnTo>
                      <a:pt x="20980" y="21595"/>
                    </a:ln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1486" name="Freeform 73"/>
              <p:cNvSpPr/>
              <p:nvPr/>
            </p:nvSpPr>
            <p:spPr>
              <a:xfrm>
                <a:off x="365450" y="376232"/>
                <a:ext cx="396649" cy="408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600" fill="norm" stroke="1" extrusionOk="0">
                    <a:moveTo>
                      <a:pt x="8" y="21600"/>
                    </a:moveTo>
                    <a:cubicBezTo>
                      <a:pt x="-464" y="2121"/>
                      <a:pt x="20764" y="15"/>
                      <a:pt x="20980" y="0"/>
                    </a:cubicBezTo>
                    <a:lnTo>
                      <a:pt x="21136" y="1746"/>
                    </a:lnTo>
                    <a:cubicBezTo>
                      <a:pt x="21086" y="1746"/>
                      <a:pt x="16060" y="2232"/>
                      <a:pt x="11180" y="4938"/>
                    </a:cubicBezTo>
                    <a:cubicBezTo>
                      <a:pt x="4753" y="8506"/>
                      <a:pt x="1590" y="14100"/>
                      <a:pt x="1770" y="21555"/>
                    </a:cubicBezTo>
                    <a:lnTo>
                      <a:pt x="13" y="21600"/>
                    </a:ln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</p:grpSp>
        <p:grpSp>
          <p:nvGrpSpPr>
            <p:cNvPr id="1492" name="Graphic 16"/>
            <p:cNvGrpSpPr/>
            <p:nvPr/>
          </p:nvGrpSpPr>
          <p:grpSpPr>
            <a:xfrm>
              <a:off x="565449" y="0"/>
              <a:ext cx="314903" cy="322498"/>
              <a:chOff x="0" y="0"/>
              <a:chExt cx="314902" cy="322497"/>
            </a:xfrm>
          </p:grpSpPr>
          <p:sp>
            <p:nvSpPr>
              <p:cNvPr id="1488" name="Freeform 66"/>
              <p:cNvSpPr/>
              <p:nvPr/>
            </p:nvSpPr>
            <p:spPr>
              <a:xfrm>
                <a:off x="-1" y="93"/>
                <a:ext cx="173345" cy="177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358" y="21588"/>
                    </a:moveTo>
                    <a:lnTo>
                      <a:pt x="0" y="17572"/>
                    </a:lnTo>
                    <a:cubicBezTo>
                      <a:pt x="715" y="17503"/>
                      <a:pt x="17562" y="15766"/>
                      <a:pt x="17181" y="92"/>
                    </a:cubicBezTo>
                    <a:lnTo>
                      <a:pt x="21219" y="0"/>
                    </a:lnTo>
                    <a:cubicBezTo>
                      <a:pt x="21600" y="15593"/>
                      <a:pt x="7742" y="20944"/>
                      <a:pt x="358" y="21600"/>
                    </a:cubicBez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1489" name="Freeform 67"/>
              <p:cNvSpPr/>
              <p:nvPr/>
            </p:nvSpPr>
            <p:spPr>
              <a:xfrm>
                <a:off x="470" y="144929"/>
                <a:ext cx="173345" cy="177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21219" y="21588"/>
                    </a:moveTo>
                    <a:lnTo>
                      <a:pt x="17181" y="21496"/>
                    </a:lnTo>
                    <a:cubicBezTo>
                      <a:pt x="17562" y="5811"/>
                      <a:pt x="715" y="4085"/>
                      <a:pt x="0" y="4016"/>
                    </a:cubicBezTo>
                    <a:lnTo>
                      <a:pt x="358" y="0"/>
                    </a:lnTo>
                    <a:cubicBezTo>
                      <a:pt x="7742" y="656"/>
                      <a:pt x="21600" y="6007"/>
                      <a:pt x="21219" y="21600"/>
                    </a:cubicBez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1490" name="Freeform 68"/>
              <p:cNvSpPr/>
              <p:nvPr/>
            </p:nvSpPr>
            <p:spPr>
              <a:xfrm>
                <a:off x="141558" y="-1"/>
                <a:ext cx="173344" cy="177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20869" y="21600"/>
                    </a:moveTo>
                    <a:cubicBezTo>
                      <a:pt x="13485" y="20944"/>
                      <a:pt x="-373" y="15593"/>
                      <a:pt x="8" y="0"/>
                    </a:cubicBezTo>
                    <a:lnTo>
                      <a:pt x="4046" y="92"/>
                    </a:lnTo>
                    <a:cubicBezTo>
                      <a:pt x="3665" y="15777"/>
                      <a:pt x="20512" y="17503"/>
                      <a:pt x="21227" y="17572"/>
                    </a:cubicBezTo>
                    <a:lnTo>
                      <a:pt x="20869" y="21588"/>
                    </a:ln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1491" name="Freeform 69"/>
              <p:cNvSpPr/>
              <p:nvPr/>
            </p:nvSpPr>
            <p:spPr>
              <a:xfrm>
                <a:off x="141087" y="144834"/>
                <a:ext cx="173345" cy="177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8" y="21600"/>
                    </a:moveTo>
                    <a:cubicBezTo>
                      <a:pt x="-373" y="6007"/>
                      <a:pt x="13485" y="656"/>
                      <a:pt x="20869" y="0"/>
                    </a:cubicBezTo>
                    <a:lnTo>
                      <a:pt x="21227" y="4016"/>
                    </a:lnTo>
                    <a:lnTo>
                      <a:pt x="21042" y="2002"/>
                    </a:lnTo>
                    <a:lnTo>
                      <a:pt x="21227" y="4016"/>
                    </a:lnTo>
                    <a:cubicBezTo>
                      <a:pt x="20512" y="4085"/>
                      <a:pt x="3665" y="5823"/>
                      <a:pt x="4046" y="21496"/>
                    </a:cubicBezTo>
                    <a:lnTo>
                      <a:pt x="8" y="21588"/>
                    </a:ln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</p:grpSp>
      </p:grpSp>
      <p:sp>
        <p:nvSpPr>
          <p:cNvPr id="1494" name="Freeform 2"/>
          <p:cNvSpPr/>
          <p:nvPr/>
        </p:nvSpPr>
        <p:spPr>
          <a:xfrm>
            <a:off x="401087" y="11072388"/>
            <a:ext cx="2023987" cy="2126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137" y="7529"/>
                </a:moveTo>
                <a:lnTo>
                  <a:pt x="18137" y="7529"/>
                </a:lnTo>
                <a:lnTo>
                  <a:pt x="18137" y="7531"/>
                </a:lnTo>
                <a:close/>
                <a:moveTo>
                  <a:pt x="17337" y="7527"/>
                </a:moveTo>
                <a:lnTo>
                  <a:pt x="17337" y="7529"/>
                </a:lnTo>
                <a:lnTo>
                  <a:pt x="17337" y="7527"/>
                </a:lnTo>
                <a:close/>
                <a:moveTo>
                  <a:pt x="9363" y="6196"/>
                </a:moveTo>
                <a:lnTo>
                  <a:pt x="8925" y="7350"/>
                </a:lnTo>
                <a:cubicBezTo>
                  <a:pt x="7507" y="10329"/>
                  <a:pt x="4512" y="11708"/>
                  <a:pt x="2399" y="12330"/>
                </a:cubicBezTo>
                <a:lnTo>
                  <a:pt x="2011" y="12433"/>
                </a:lnTo>
                <a:lnTo>
                  <a:pt x="2331" y="12518"/>
                </a:lnTo>
                <a:cubicBezTo>
                  <a:pt x="4448" y="13126"/>
                  <a:pt x="7515" y="14501"/>
                  <a:pt x="8957" y="17528"/>
                </a:cubicBezTo>
                <a:lnTo>
                  <a:pt x="9360" y="18591"/>
                </a:lnTo>
                <a:lnTo>
                  <a:pt x="9644" y="17811"/>
                </a:lnTo>
                <a:cubicBezTo>
                  <a:pt x="11003" y="14633"/>
                  <a:pt x="14120" y="13186"/>
                  <a:pt x="16299" y="12545"/>
                </a:cubicBezTo>
                <a:lnTo>
                  <a:pt x="16718" y="12433"/>
                </a:lnTo>
                <a:lnTo>
                  <a:pt x="16329" y="12330"/>
                </a:lnTo>
                <a:cubicBezTo>
                  <a:pt x="13969" y="11635"/>
                  <a:pt x="10507" y="9995"/>
                  <a:pt x="9372" y="6234"/>
                </a:cubicBezTo>
                <a:close/>
                <a:moveTo>
                  <a:pt x="9000" y="3276"/>
                </a:moveTo>
                <a:lnTo>
                  <a:pt x="9414" y="3285"/>
                </a:lnTo>
                <a:lnTo>
                  <a:pt x="9726" y="3279"/>
                </a:lnTo>
                <a:lnTo>
                  <a:pt x="9725" y="3292"/>
                </a:lnTo>
                <a:lnTo>
                  <a:pt x="9809" y="3294"/>
                </a:lnTo>
                <a:cubicBezTo>
                  <a:pt x="9726" y="6588"/>
                  <a:pt x="11185" y="9056"/>
                  <a:pt x="14142" y="10631"/>
                </a:cubicBezTo>
                <a:cubicBezTo>
                  <a:pt x="16389" y="11828"/>
                  <a:pt x="18703" y="12038"/>
                  <a:pt x="18726" y="12040"/>
                </a:cubicBezTo>
                <a:lnTo>
                  <a:pt x="18676" y="12586"/>
                </a:lnTo>
                <a:lnTo>
                  <a:pt x="18699" y="12834"/>
                </a:lnTo>
                <a:cubicBezTo>
                  <a:pt x="18675" y="12834"/>
                  <a:pt x="16361" y="13048"/>
                  <a:pt x="14114" y="14243"/>
                </a:cubicBezTo>
                <a:cubicBezTo>
                  <a:pt x="11155" y="15818"/>
                  <a:pt x="9698" y="18288"/>
                  <a:pt x="9782" y="21580"/>
                </a:cubicBezTo>
                <a:lnTo>
                  <a:pt x="9758" y="21581"/>
                </a:lnTo>
                <a:lnTo>
                  <a:pt x="9758" y="21600"/>
                </a:lnTo>
                <a:lnTo>
                  <a:pt x="9365" y="21590"/>
                </a:lnTo>
                <a:lnTo>
                  <a:pt x="8972" y="21600"/>
                </a:lnTo>
                <a:lnTo>
                  <a:pt x="8970" y="21600"/>
                </a:lnTo>
                <a:lnTo>
                  <a:pt x="8971" y="21581"/>
                </a:lnTo>
                <a:lnTo>
                  <a:pt x="8949" y="21580"/>
                </a:lnTo>
                <a:cubicBezTo>
                  <a:pt x="9033" y="18286"/>
                  <a:pt x="7574" y="15818"/>
                  <a:pt x="4617" y="14243"/>
                </a:cubicBezTo>
                <a:cubicBezTo>
                  <a:pt x="2370" y="13048"/>
                  <a:pt x="53" y="12836"/>
                  <a:pt x="30" y="12834"/>
                </a:cubicBezTo>
                <a:lnTo>
                  <a:pt x="52" y="12600"/>
                </a:lnTo>
                <a:lnTo>
                  <a:pt x="0" y="12043"/>
                </a:lnTo>
                <a:cubicBezTo>
                  <a:pt x="23" y="12043"/>
                  <a:pt x="2337" y="11828"/>
                  <a:pt x="4584" y="10633"/>
                </a:cubicBezTo>
                <a:cubicBezTo>
                  <a:pt x="7544" y="9058"/>
                  <a:pt x="9000" y="6588"/>
                  <a:pt x="8917" y="3296"/>
                </a:cubicBezTo>
                <a:lnTo>
                  <a:pt x="9001" y="3294"/>
                </a:lnTo>
                <a:close/>
                <a:moveTo>
                  <a:pt x="17737" y="1828"/>
                </a:moveTo>
                <a:lnTo>
                  <a:pt x="17712" y="1895"/>
                </a:lnTo>
                <a:cubicBezTo>
                  <a:pt x="17440" y="2415"/>
                  <a:pt x="17054" y="2828"/>
                  <a:pt x="16619" y="3151"/>
                </a:cubicBezTo>
                <a:lnTo>
                  <a:pt x="15436" y="3764"/>
                </a:lnTo>
                <a:lnTo>
                  <a:pt x="16630" y="4383"/>
                </a:lnTo>
                <a:cubicBezTo>
                  <a:pt x="16956" y="4625"/>
                  <a:pt x="17255" y="4918"/>
                  <a:pt x="17499" y="5268"/>
                </a:cubicBezTo>
                <a:lnTo>
                  <a:pt x="17733" y="5682"/>
                </a:lnTo>
                <a:lnTo>
                  <a:pt x="17750" y="5636"/>
                </a:lnTo>
                <a:cubicBezTo>
                  <a:pt x="18159" y="4857"/>
                  <a:pt x="18823" y="4317"/>
                  <a:pt x="19524" y="3960"/>
                </a:cubicBezTo>
                <a:lnTo>
                  <a:pt x="20014" y="3753"/>
                </a:lnTo>
                <a:lnTo>
                  <a:pt x="19535" y="3569"/>
                </a:lnTo>
                <a:cubicBezTo>
                  <a:pt x="18835" y="3212"/>
                  <a:pt x="18170" y="2672"/>
                  <a:pt x="17761" y="1893"/>
                </a:cubicBezTo>
                <a:close/>
                <a:moveTo>
                  <a:pt x="17348" y="0"/>
                </a:moveTo>
                <a:lnTo>
                  <a:pt x="17787" y="10"/>
                </a:lnTo>
                <a:lnTo>
                  <a:pt x="18125" y="2"/>
                </a:lnTo>
                <a:lnTo>
                  <a:pt x="18124" y="17"/>
                </a:lnTo>
                <a:lnTo>
                  <a:pt x="18158" y="18"/>
                </a:lnTo>
                <a:cubicBezTo>
                  <a:pt x="18081" y="3029"/>
                  <a:pt x="21457" y="3360"/>
                  <a:pt x="21600" y="3374"/>
                </a:cubicBezTo>
                <a:lnTo>
                  <a:pt x="21558" y="3826"/>
                </a:lnTo>
                <a:lnTo>
                  <a:pt x="21588" y="4153"/>
                </a:lnTo>
                <a:cubicBezTo>
                  <a:pt x="21445" y="4167"/>
                  <a:pt x="18070" y="4500"/>
                  <a:pt x="18146" y="7509"/>
                </a:cubicBezTo>
                <a:lnTo>
                  <a:pt x="18135" y="7510"/>
                </a:lnTo>
                <a:lnTo>
                  <a:pt x="18137" y="7529"/>
                </a:lnTo>
                <a:lnTo>
                  <a:pt x="17686" y="7519"/>
                </a:lnTo>
                <a:lnTo>
                  <a:pt x="17337" y="7527"/>
                </a:lnTo>
                <a:lnTo>
                  <a:pt x="17339" y="7512"/>
                </a:lnTo>
                <a:lnTo>
                  <a:pt x="17328" y="7512"/>
                </a:lnTo>
                <a:cubicBezTo>
                  <a:pt x="17404" y="4500"/>
                  <a:pt x="14029" y="4169"/>
                  <a:pt x="13885" y="4156"/>
                </a:cubicBezTo>
                <a:lnTo>
                  <a:pt x="13916" y="3828"/>
                </a:lnTo>
                <a:lnTo>
                  <a:pt x="13874" y="3376"/>
                </a:lnTo>
                <a:cubicBezTo>
                  <a:pt x="14017" y="3362"/>
                  <a:pt x="17392" y="3029"/>
                  <a:pt x="17316" y="20"/>
                </a:cubicBezTo>
                <a:lnTo>
                  <a:pt x="17350" y="19"/>
                </a:lnTo>
                <a:close/>
              </a:path>
            </a:pathLst>
          </a:custGeom>
          <a:solidFill>
            <a:srgbClr val="DD8493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495" name="TextBox 1"/>
          <p:cNvSpPr txBox="1"/>
          <p:nvPr/>
        </p:nvSpPr>
        <p:spPr>
          <a:xfrm>
            <a:off x="0" y="4866320"/>
            <a:ext cx="24371299" cy="29362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defTabSz="914400">
              <a:lnSpc>
                <a:spcPct val="100000"/>
              </a:lnSpc>
              <a:defRPr spc="-150" sz="150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วิเคราะห์ข้อมูล</a:t>
            </a:r>
          </a:p>
        </p:txBody>
      </p:sp>
      <p:sp>
        <p:nvSpPr>
          <p:cNvPr id="14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Rectangle"/>
          <p:cNvSpPr/>
          <p:nvPr/>
        </p:nvSpPr>
        <p:spPr>
          <a:xfrm>
            <a:off x="6867" y="-14367"/>
            <a:ext cx="24400074" cy="2248789"/>
          </a:xfrm>
          <a:prstGeom prst="rect">
            <a:avLst/>
          </a:prstGeom>
          <a:solidFill>
            <a:srgbClr val="171717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9" name="Freeform 38"/>
          <p:cNvSpPr/>
          <p:nvPr/>
        </p:nvSpPr>
        <p:spPr>
          <a:xfrm rot="16238401">
            <a:off x="21164100" y="516111"/>
            <a:ext cx="1558234" cy="1332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500" name="Freeform 38"/>
          <p:cNvSpPr/>
          <p:nvPr/>
        </p:nvSpPr>
        <p:spPr>
          <a:xfrm rot="16238401">
            <a:off x="22181030" y="1131872"/>
            <a:ext cx="1459402" cy="157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501" name="วิเคราะห์ข้อมูล"/>
          <p:cNvSpPr txBox="1"/>
          <p:nvPr/>
        </p:nvSpPr>
        <p:spPr>
          <a:xfrm>
            <a:off x="9118772" y="226107"/>
            <a:ext cx="6605220" cy="176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76" sz="88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วิเคราะห์ข้อมูล</a:t>
            </a:r>
          </a:p>
        </p:txBody>
      </p:sp>
      <p:grpSp>
        <p:nvGrpSpPr>
          <p:cNvPr id="1504" name="Group"/>
          <p:cNvGrpSpPr/>
          <p:nvPr/>
        </p:nvGrpSpPr>
        <p:grpSpPr>
          <a:xfrm>
            <a:off x="918626" y="527241"/>
            <a:ext cx="5834350" cy="1310581"/>
            <a:chOff x="0" y="0"/>
            <a:chExt cx="5834348" cy="1310579"/>
          </a:xfrm>
        </p:grpSpPr>
        <p:pic>
          <p:nvPicPr>
            <p:cNvPr id="1502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15275" b="0"/>
            <a:stretch>
              <a:fillRect/>
            </a:stretch>
          </p:blipFill>
          <p:spPr>
            <a:xfrm>
              <a:off x="0" y="0"/>
              <a:ext cx="4489826" cy="131058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503" name="TextBox 1"/>
            <p:cNvSpPr txBox="1"/>
            <p:nvPr/>
          </p:nvSpPr>
          <p:spPr>
            <a:xfrm>
              <a:off x="3787106" y="60815"/>
              <a:ext cx="2047243" cy="1043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b">
              <a:spAutoFit/>
            </a:bodyPr>
            <a:lstStyle>
              <a:lvl1pPr algn="ctr" defTabSz="914400">
                <a:lnSpc>
                  <a:spcPct val="100000"/>
                </a:lnSpc>
                <a:defRPr spc="100" sz="5000">
                  <a:latin typeface="+mn-lt"/>
                  <a:ea typeface="+mn-ea"/>
                  <a:cs typeface="+mn-cs"/>
                  <a:sym typeface="Kanit Medium"/>
                </a:defRPr>
              </a:lvl1pPr>
            </a:lstStyle>
            <a:p>
              <a:pPr/>
              <a:r>
                <a:t>4o</a:t>
              </a:r>
            </a:p>
          </p:txBody>
        </p:sp>
      </p:grpSp>
      <p:grpSp>
        <p:nvGrpSpPr>
          <p:cNvPr id="1507" name="pasted-movie.png"/>
          <p:cNvGrpSpPr/>
          <p:nvPr/>
        </p:nvGrpSpPr>
        <p:grpSpPr>
          <a:xfrm>
            <a:off x="362639" y="3143824"/>
            <a:ext cx="13469453" cy="9798295"/>
            <a:chOff x="0" y="0"/>
            <a:chExt cx="13469452" cy="9798294"/>
          </a:xfrm>
        </p:grpSpPr>
        <p:pic>
          <p:nvPicPr>
            <p:cNvPr id="1506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15900" y="139700"/>
              <a:ext cx="13037653" cy="923949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05" name="pasted-movie.png" descr="pasted-movie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3469453" cy="9798295"/>
            </a:xfrm>
            <a:prstGeom prst="rect">
              <a:avLst/>
            </a:prstGeom>
            <a:effectLst/>
          </p:spPr>
        </p:pic>
      </p:grpSp>
      <p:grpSp>
        <p:nvGrpSpPr>
          <p:cNvPr id="1510" name="pasted-movie.png"/>
          <p:cNvGrpSpPr/>
          <p:nvPr/>
        </p:nvGrpSpPr>
        <p:grpSpPr>
          <a:xfrm>
            <a:off x="14953991" y="3060130"/>
            <a:ext cx="8946484" cy="9965683"/>
            <a:chOff x="0" y="0"/>
            <a:chExt cx="8946483" cy="9965682"/>
          </a:xfrm>
        </p:grpSpPr>
        <p:pic>
          <p:nvPicPr>
            <p:cNvPr id="1509" name="pasted-movie.png" descr="pasted-movi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15900" y="139700"/>
              <a:ext cx="8514684" cy="940688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08" name="pasted-movie.png" descr="pasted-movie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8946484" cy="9965683"/>
            </a:xfrm>
            <a:prstGeom prst="rect">
              <a:avLst/>
            </a:prstGeom>
            <a:effectLst/>
          </p:spPr>
        </p:pic>
      </p:grpSp>
      <p:sp>
        <p:nvSpPr>
          <p:cNvPr id="15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Rectangle"/>
          <p:cNvSpPr/>
          <p:nvPr/>
        </p:nvSpPr>
        <p:spPr>
          <a:xfrm>
            <a:off x="6867" y="-14367"/>
            <a:ext cx="24400074" cy="2248789"/>
          </a:xfrm>
          <a:prstGeom prst="rect">
            <a:avLst/>
          </a:prstGeom>
          <a:solidFill>
            <a:srgbClr val="171717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14" name="Freeform 38"/>
          <p:cNvSpPr/>
          <p:nvPr/>
        </p:nvSpPr>
        <p:spPr>
          <a:xfrm rot="16238401">
            <a:off x="21164100" y="516111"/>
            <a:ext cx="1558234" cy="1332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515" name="Freeform 38"/>
          <p:cNvSpPr/>
          <p:nvPr/>
        </p:nvSpPr>
        <p:spPr>
          <a:xfrm rot="16238401">
            <a:off x="22181030" y="1131872"/>
            <a:ext cx="1459402" cy="157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516" name="วิเคราะห์ข้อมูล"/>
          <p:cNvSpPr txBox="1"/>
          <p:nvPr/>
        </p:nvSpPr>
        <p:spPr>
          <a:xfrm>
            <a:off x="9118772" y="226107"/>
            <a:ext cx="6605220" cy="176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76" sz="88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วิเคราะห์ข้อมูล</a:t>
            </a:r>
          </a:p>
        </p:txBody>
      </p:sp>
      <p:grpSp>
        <p:nvGrpSpPr>
          <p:cNvPr id="1519" name="Group"/>
          <p:cNvGrpSpPr/>
          <p:nvPr/>
        </p:nvGrpSpPr>
        <p:grpSpPr>
          <a:xfrm>
            <a:off x="918626" y="527241"/>
            <a:ext cx="5834350" cy="1310581"/>
            <a:chOff x="0" y="0"/>
            <a:chExt cx="5834348" cy="1310579"/>
          </a:xfrm>
        </p:grpSpPr>
        <p:pic>
          <p:nvPicPr>
            <p:cNvPr id="1517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15275" b="0"/>
            <a:stretch>
              <a:fillRect/>
            </a:stretch>
          </p:blipFill>
          <p:spPr>
            <a:xfrm>
              <a:off x="0" y="0"/>
              <a:ext cx="4489826" cy="131058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518" name="TextBox 1"/>
            <p:cNvSpPr txBox="1"/>
            <p:nvPr/>
          </p:nvSpPr>
          <p:spPr>
            <a:xfrm>
              <a:off x="3787106" y="60815"/>
              <a:ext cx="2047243" cy="1043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b">
              <a:spAutoFit/>
            </a:bodyPr>
            <a:lstStyle>
              <a:lvl1pPr algn="ctr" defTabSz="914400">
                <a:lnSpc>
                  <a:spcPct val="100000"/>
                </a:lnSpc>
                <a:defRPr spc="100" sz="5000">
                  <a:latin typeface="+mn-lt"/>
                  <a:ea typeface="+mn-ea"/>
                  <a:cs typeface="+mn-cs"/>
                  <a:sym typeface="Kanit Medium"/>
                </a:defRPr>
              </a:lvl1pPr>
            </a:lstStyle>
            <a:p>
              <a:pPr/>
              <a:r>
                <a:t>4o</a:t>
              </a:r>
            </a:p>
          </p:txBody>
        </p:sp>
      </p:grpSp>
      <p:grpSp>
        <p:nvGrpSpPr>
          <p:cNvPr id="1522" name="pasted-movie.png"/>
          <p:cNvGrpSpPr/>
          <p:nvPr/>
        </p:nvGrpSpPr>
        <p:grpSpPr>
          <a:xfrm>
            <a:off x="175989" y="3126584"/>
            <a:ext cx="14269447" cy="10266120"/>
            <a:chOff x="0" y="0"/>
            <a:chExt cx="14269445" cy="10266118"/>
          </a:xfrm>
        </p:grpSpPr>
        <p:pic>
          <p:nvPicPr>
            <p:cNvPr id="1521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15900" y="139700"/>
              <a:ext cx="13837646" cy="970731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20" name="pasted-movie.png" descr="pasted-movie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4269446" cy="10266119"/>
            </a:xfrm>
            <a:prstGeom prst="rect">
              <a:avLst/>
            </a:prstGeom>
            <a:effectLst/>
          </p:spPr>
        </p:pic>
      </p:grpSp>
      <p:grpSp>
        <p:nvGrpSpPr>
          <p:cNvPr id="1525" name="pasted-movie.png"/>
          <p:cNvGrpSpPr/>
          <p:nvPr/>
        </p:nvGrpSpPr>
        <p:grpSpPr>
          <a:xfrm>
            <a:off x="12057759" y="3706179"/>
            <a:ext cx="11848429" cy="9106930"/>
            <a:chOff x="0" y="0"/>
            <a:chExt cx="11848427" cy="9106928"/>
          </a:xfrm>
        </p:grpSpPr>
        <p:pic>
          <p:nvPicPr>
            <p:cNvPr id="1524" name="pasted-movie.png" descr="pasted-movi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15900" y="139700"/>
              <a:ext cx="11416628" cy="854812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23" name="pasted-movie.png" descr="pasted-movie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1848428" cy="9106929"/>
            </a:xfrm>
            <a:prstGeom prst="rect">
              <a:avLst/>
            </a:prstGeom>
            <a:effectLst/>
          </p:spPr>
        </p:pic>
      </p:grpSp>
      <p:sp>
        <p:nvSpPr>
          <p:cNvPr id="15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E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Oval 99"/>
          <p:cNvSpPr/>
          <p:nvPr/>
        </p:nvSpPr>
        <p:spPr>
          <a:xfrm>
            <a:off x="-1128577" y="-1026233"/>
            <a:ext cx="3666090" cy="3666090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defRPr spc="0" sz="1800">
                <a:solidFill>
                  <a:srgbClr val="FFFFFF"/>
                </a:solidFill>
              </a:defRPr>
            </a:pPr>
          </a:p>
        </p:txBody>
      </p:sp>
      <p:sp>
        <p:nvSpPr>
          <p:cNvPr id="307" name="TextBox 1"/>
          <p:cNvSpPr txBox="1"/>
          <p:nvPr/>
        </p:nvSpPr>
        <p:spPr>
          <a:xfrm>
            <a:off x="1019157" y="321490"/>
            <a:ext cx="21876563" cy="2720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defTabSz="914400">
              <a:lnSpc>
                <a:spcPct val="100000"/>
              </a:lnSpc>
              <a:defRPr spc="276" sz="13800">
                <a:solidFill>
                  <a:srgbClr val="000000"/>
                </a:solidFill>
                <a:latin typeface="+mn-lt"/>
                <a:ea typeface="+mn-ea"/>
                <a:cs typeface="+mn-cs"/>
                <a:sym typeface="Kanit Medium"/>
              </a:defRPr>
            </a:lvl1pPr>
          </a:lstStyle>
          <a:p>
            <a:pPr/>
            <a:r>
              <a:t>ChatGPT</a:t>
            </a:r>
          </a:p>
        </p:txBody>
      </p:sp>
      <p:grpSp>
        <p:nvGrpSpPr>
          <p:cNvPr id="310" name="pasted-movie.png"/>
          <p:cNvGrpSpPr/>
          <p:nvPr/>
        </p:nvGrpSpPr>
        <p:grpSpPr>
          <a:xfrm>
            <a:off x="1830388" y="3022916"/>
            <a:ext cx="21485758" cy="7129562"/>
            <a:chOff x="0" y="0"/>
            <a:chExt cx="21485756" cy="7129560"/>
          </a:xfrm>
        </p:grpSpPr>
        <p:pic>
          <p:nvPicPr>
            <p:cNvPr id="309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900" y="139700"/>
              <a:ext cx="21053957" cy="657076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8" name="pasted-movie.png" descr="pasted-movi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1485757" cy="7129561"/>
            </a:xfrm>
            <a:prstGeom prst="rect">
              <a:avLst/>
            </a:prstGeom>
            <a:effectLst/>
          </p:spPr>
        </p:pic>
      </p:grpSp>
      <p:sp>
        <p:nvSpPr>
          <p:cNvPr id="311" name="TextBox 1"/>
          <p:cNvSpPr txBox="1"/>
          <p:nvPr/>
        </p:nvSpPr>
        <p:spPr>
          <a:xfrm>
            <a:off x="4902923" y="10842119"/>
            <a:ext cx="14109033" cy="157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defTabSz="914400">
              <a:lnSpc>
                <a:spcPct val="100000"/>
              </a:lnSpc>
              <a:defRPr spc="156" sz="7800">
                <a:solidFill>
                  <a:srgbClr val="000000"/>
                </a:solidFill>
                <a:latin typeface="+mn-lt"/>
                <a:ea typeface="+mn-ea"/>
                <a:cs typeface="+mn-cs"/>
                <a:sym typeface="Kanit Medium"/>
              </a:defRPr>
            </a:lvl1pPr>
          </a:lstStyle>
          <a:p>
            <a:pPr/>
            <a:r>
              <a:t>https://openai.com/chatgpt/</a:t>
            </a:r>
          </a:p>
        </p:txBody>
      </p:sp>
      <p:grpSp>
        <p:nvGrpSpPr>
          <p:cNvPr id="314" name="pasted-movie.png"/>
          <p:cNvGrpSpPr/>
          <p:nvPr/>
        </p:nvGrpSpPr>
        <p:grpSpPr>
          <a:xfrm>
            <a:off x="18895962" y="743122"/>
            <a:ext cx="4826001" cy="4813301"/>
            <a:chOff x="0" y="0"/>
            <a:chExt cx="4826000" cy="4813300"/>
          </a:xfrm>
        </p:grpSpPr>
        <p:pic>
          <p:nvPicPr>
            <p:cNvPr id="313" name="pasted-movie.png" descr="pasted-movi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15900" y="139700"/>
              <a:ext cx="4394200" cy="42545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2" name="pasted-movie.png" descr="pasted-movie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826000" cy="4813300"/>
            </a:xfrm>
            <a:prstGeom prst="rect">
              <a:avLst/>
            </a:prstGeom>
            <a:effectLst/>
          </p:spPr>
        </p:pic>
      </p:grpSp>
      <p:sp>
        <p:nvSpPr>
          <p:cNvPr id="315" name="Slide Number"/>
          <p:cNvSpPr txBox="1"/>
          <p:nvPr>
            <p:ph type="sldNum" sz="quarter" idx="2"/>
          </p:nvPr>
        </p:nvSpPr>
        <p:spPr>
          <a:xfrm>
            <a:off x="17900860" y="12773925"/>
            <a:ext cx="5686638" cy="4871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Rectangle"/>
          <p:cNvSpPr/>
          <p:nvPr/>
        </p:nvSpPr>
        <p:spPr>
          <a:xfrm>
            <a:off x="6867" y="-14367"/>
            <a:ext cx="24400074" cy="2248789"/>
          </a:xfrm>
          <a:prstGeom prst="rect">
            <a:avLst/>
          </a:prstGeom>
          <a:solidFill>
            <a:srgbClr val="171717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29" name="Freeform 38"/>
          <p:cNvSpPr/>
          <p:nvPr/>
        </p:nvSpPr>
        <p:spPr>
          <a:xfrm rot="16238401">
            <a:off x="21164100" y="516111"/>
            <a:ext cx="1558234" cy="1332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530" name="Freeform 38"/>
          <p:cNvSpPr/>
          <p:nvPr/>
        </p:nvSpPr>
        <p:spPr>
          <a:xfrm rot="16238401">
            <a:off x="22181030" y="1131872"/>
            <a:ext cx="1459402" cy="157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531" name="วิเคราะห์ข้อมูล"/>
          <p:cNvSpPr txBox="1"/>
          <p:nvPr/>
        </p:nvSpPr>
        <p:spPr>
          <a:xfrm>
            <a:off x="9118772" y="226107"/>
            <a:ext cx="6605220" cy="176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76" sz="88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วิเคราะห์ข้อมูล</a:t>
            </a:r>
          </a:p>
        </p:txBody>
      </p:sp>
      <p:grpSp>
        <p:nvGrpSpPr>
          <p:cNvPr id="1534" name="Group"/>
          <p:cNvGrpSpPr/>
          <p:nvPr/>
        </p:nvGrpSpPr>
        <p:grpSpPr>
          <a:xfrm>
            <a:off x="918626" y="527241"/>
            <a:ext cx="5834350" cy="1310581"/>
            <a:chOff x="0" y="0"/>
            <a:chExt cx="5834348" cy="1310579"/>
          </a:xfrm>
        </p:grpSpPr>
        <p:pic>
          <p:nvPicPr>
            <p:cNvPr id="1532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15275" b="0"/>
            <a:stretch>
              <a:fillRect/>
            </a:stretch>
          </p:blipFill>
          <p:spPr>
            <a:xfrm>
              <a:off x="0" y="0"/>
              <a:ext cx="4489826" cy="131058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533" name="TextBox 1"/>
            <p:cNvSpPr txBox="1"/>
            <p:nvPr/>
          </p:nvSpPr>
          <p:spPr>
            <a:xfrm>
              <a:off x="3787106" y="60815"/>
              <a:ext cx="2047243" cy="1043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b">
              <a:spAutoFit/>
            </a:bodyPr>
            <a:lstStyle>
              <a:lvl1pPr algn="ctr" defTabSz="914400">
                <a:lnSpc>
                  <a:spcPct val="100000"/>
                </a:lnSpc>
                <a:defRPr spc="100" sz="5000">
                  <a:latin typeface="+mn-lt"/>
                  <a:ea typeface="+mn-ea"/>
                  <a:cs typeface="+mn-cs"/>
                  <a:sym typeface="Kanit Medium"/>
                </a:defRPr>
              </a:lvl1pPr>
            </a:lstStyle>
            <a:p>
              <a:pPr/>
              <a:r>
                <a:t>4o</a:t>
              </a:r>
            </a:p>
          </p:txBody>
        </p:sp>
      </p:grpSp>
      <p:grpSp>
        <p:nvGrpSpPr>
          <p:cNvPr id="1537" name="pasted-movie.png"/>
          <p:cNvGrpSpPr/>
          <p:nvPr/>
        </p:nvGrpSpPr>
        <p:grpSpPr>
          <a:xfrm>
            <a:off x="491334" y="2797706"/>
            <a:ext cx="11957193" cy="10682706"/>
            <a:chOff x="0" y="0"/>
            <a:chExt cx="11957191" cy="10682704"/>
          </a:xfrm>
        </p:grpSpPr>
        <p:pic>
          <p:nvPicPr>
            <p:cNvPr id="1536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15900" y="139700"/>
              <a:ext cx="11525392" cy="1012390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35" name="pasted-movie.png" descr="pasted-movie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1957192" cy="10682705"/>
            </a:xfrm>
            <a:prstGeom prst="rect">
              <a:avLst/>
            </a:prstGeom>
            <a:effectLst/>
          </p:spPr>
        </p:pic>
      </p:grpSp>
      <p:grpSp>
        <p:nvGrpSpPr>
          <p:cNvPr id="1540" name="pasted-movie.png"/>
          <p:cNvGrpSpPr/>
          <p:nvPr/>
        </p:nvGrpSpPr>
        <p:grpSpPr>
          <a:xfrm>
            <a:off x="12777952" y="3616056"/>
            <a:ext cx="11103640" cy="9046006"/>
            <a:chOff x="0" y="0"/>
            <a:chExt cx="11103638" cy="9046005"/>
          </a:xfrm>
        </p:grpSpPr>
        <p:pic>
          <p:nvPicPr>
            <p:cNvPr id="1539" name="pasted-movie.png" descr="pasted-movi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15900" y="139700"/>
              <a:ext cx="10671839" cy="848720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38" name="pasted-movie.png" descr="pasted-movie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1103639" cy="9046006"/>
            </a:xfrm>
            <a:prstGeom prst="rect">
              <a:avLst/>
            </a:prstGeom>
            <a:effectLst/>
          </p:spPr>
        </p:pic>
      </p:grpSp>
      <p:sp>
        <p:nvSpPr>
          <p:cNvPr id="15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Rectangle"/>
          <p:cNvSpPr/>
          <p:nvPr/>
        </p:nvSpPr>
        <p:spPr>
          <a:xfrm>
            <a:off x="6867" y="-14367"/>
            <a:ext cx="24400074" cy="2248789"/>
          </a:xfrm>
          <a:prstGeom prst="rect">
            <a:avLst/>
          </a:prstGeom>
          <a:solidFill>
            <a:srgbClr val="171717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44" name="Freeform 38"/>
          <p:cNvSpPr/>
          <p:nvPr/>
        </p:nvSpPr>
        <p:spPr>
          <a:xfrm rot="16238401">
            <a:off x="21164100" y="516111"/>
            <a:ext cx="1558234" cy="1332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545" name="Freeform 38"/>
          <p:cNvSpPr/>
          <p:nvPr/>
        </p:nvSpPr>
        <p:spPr>
          <a:xfrm rot="16238401">
            <a:off x="22181030" y="1131872"/>
            <a:ext cx="1459402" cy="157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546" name="วิเคราะห์ข้อมูล"/>
          <p:cNvSpPr txBox="1"/>
          <p:nvPr/>
        </p:nvSpPr>
        <p:spPr>
          <a:xfrm>
            <a:off x="9118772" y="226107"/>
            <a:ext cx="6605220" cy="176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76" sz="88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วิเคราะห์ข้อมูล</a:t>
            </a:r>
          </a:p>
        </p:txBody>
      </p:sp>
      <p:grpSp>
        <p:nvGrpSpPr>
          <p:cNvPr id="1549" name="Group"/>
          <p:cNvGrpSpPr/>
          <p:nvPr/>
        </p:nvGrpSpPr>
        <p:grpSpPr>
          <a:xfrm>
            <a:off x="918626" y="527241"/>
            <a:ext cx="5834350" cy="1310581"/>
            <a:chOff x="0" y="0"/>
            <a:chExt cx="5834348" cy="1310579"/>
          </a:xfrm>
        </p:grpSpPr>
        <p:pic>
          <p:nvPicPr>
            <p:cNvPr id="1547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15275" b="0"/>
            <a:stretch>
              <a:fillRect/>
            </a:stretch>
          </p:blipFill>
          <p:spPr>
            <a:xfrm>
              <a:off x="0" y="0"/>
              <a:ext cx="4489826" cy="131058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548" name="TextBox 1"/>
            <p:cNvSpPr txBox="1"/>
            <p:nvPr/>
          </p:nvSpPr>
          <p:spPr>
            <a:xfrm>
              <a:off x="3787106" y="60815"/>
              <a:ext cx="2047243" cy="1043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b">
              <a:spAutoFit/>
            </a:bodyPr>
            <a:lstStyle>
              <a:lvl1pPr algn="ctr" defTabSz="914400">
                <a:lnSpc>
                  <a:spcPct val="100000"/>
                </a:lnSpc>
                <a:defRPr spc="100" sz="5000">
                  <a:latin typeface="+mn-lt"/>
                  <a:ea typeface="+mn-ea"/>
                  <a:cs typeface="+mn-cs"/>
                  <a:sym typeface="Kanit Medium"/>
                </a:defRPr>
              </a:lvl1pPr>
            </a:lstStyle>
            <a:p>
              <a:pPr/>
              <a:r>
                <a:t>4o</a:t>
              </a:r>
            </a:p>
          </p:txBody>
        </p:sp>
      </p:grpSp>
      <p:grpSp>
        <p:nvGrpSpPr>
          <p:cNvPr id="1552" name="pasted-movie.png"/>
          <p:cNvGrpSpPr/>
          <p:nvPr/>
        </p:nvGrpSpPr>
        <p:grpSpPr>
          <a:xfrm>
            <a:off x="620374" y="3002687"/>
            <a:ext cx="11188720" cy="6921332"/>
            <a:chOff x="0" y="0"/>
            <a:chExt cx="11188718" cy="6921331"/>
          </a:xfrm>
        </p:grpSpPr>
        <p:pic>
          <p:nvPicPr>
            <p:cNvPr id="1551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15900" y="139700"/>
              <a:ext cx="10756919" cy="63625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50" name="pasted-movie.png" descr="pasted-movie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11188719" cy="6921332"/>
            </a:xfrm>
            <a:prstGeom prst="rect">
              <a:avLst/>
            </a:prstGeom>
            <a:effectLst/>
          </p:spPr>
        </p:pic>
      </p:grpSp>
      <p:grpSp>
        <p:nvGrpSpPr>
          <p:cNvPr id="1555" name="pasted-movie.png"/>
          <p:cNvGrpSpPr/>
          <p:nvPr/>
        </p:nvGrpSpPr>
        <p:grpSpPr>
          <a:xfrm>
            <a:off x="12182604" y="2861206"/>
            <a:ext cx="11598217" cy="10725522"/>
            <a:chOff x="0" y="0"/>
            <a:chExt cx="11598216" cy="10725520"/>
          </a:xfrm>
        </p:grpSpPr>
        <p:pic>
          <p:nvPicPr>
            <p:cNvPr id="1554" name="pasted-movie.png" descr="pasted-movi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15900" y="139700"/>
              <a:ext cx="11166417" cy="1016672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53" name="pasted-movie.png" descr="pasted-movie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1598217" cy="10725521"/>
            </a:xfrm>
            <a:prstGeom prst="rect">
              <a:avLst/>
            </a:prstGeom>
            <a:effectLst/>
          </p:spPr>
        </p:pic>
      </p:grpSp>
      <p:pic>
        <p:nvPicPr>
          <p:cNvPr id="1556" name="pasted-movie.png" descr="pasted-movi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465926" y="10506923"/>
            <a:ext cx="6350821" cy="1650496"/>
          </a:xfrm>
          <a:prstGeom prst="rect">
            <a:avLst/>
          </a:prstGeom>
          <a:ln w="12700">
            <a:miter lim="400000"/>
          </a:ln>
        </p:spPr>
      </p:pic>
      <p:sp>
        <p:nvSpPr>
          <p:cNvPr id="15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9" name="Rectangle"/>
          <p:cNvSpPr/>
          <p:nvPr/>
        </p:nvSpPr>
        <p:spPr>
          <a:xfrm>
            <a:off x="6867" y="-14367"/>
            <a:ext cx="24400074" cy="2248789"/>
          </a:xfrm>
          <a:prstGeom prst="rect">
            <a:avLst/>
          </a:prstGeom>
          <a:solidFill>
            <a:srgbClr val="171717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60" name="Freeform 38"/>
          <p:cNvSpPr/>
          <p:nvPr/>
        </p:nvSpPr>
        <p:spPr>
          <a:xfrm rot="16238401">
            <a:off x="21164100" y="516111"/>
            <a:ext cx="1558234" cy="1332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561" name="Freeform 38"/>
          <p:cNvSpPr/>
          <p:nvPr/>
        </p:nvSpPr>
        <p:spPr>
          <a:xfrm rot="16238401">
            <a:off x="22181030" y="1131872"/>
            <a:ext cx="1459402" cy="157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562" name="วิเคราะห์ข้อมูล"/>
          <p:cNvSpPr txBox="1"/>
          <p:nvPr/>
        </p:nvSpPr>
        <p:spPr>
          <a:xfrm>
            <a:off x="9118772" y="226107"/>
            <a:ext cx="6605220" cy="176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76" sz="88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วิเคราะห์ข้อมูล</a:t>
            </a:r>
          </a:p>
        </p:txBody>
      </p:sp>
      <p:grpSp>
        <p:nvGrpSpPr>
          <p:cNvPr id="1565" name="Group"/>
          <p:cNvGrpSpPr/>
          <p:nvPr/>
        </p:nvGrpSpPr>
        <p:grpSpPr>
          <a:xfrm>
            <a:off x="918626" y="527241"/>
            <a:ext cx="5834350" cy="1310581"/>
            <a:chOff x="0" y="0"/>
            <a:chExt cx="5834348" cy="1310579"/>
          </a:xfrm>
        </p:grpSpPr>
        <p:pic>
          <p:nvPicPr>
            <p:cNvPr id="1563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15275" b="0"/>
            <a:stretch>
              <a:fillRect/>
            </a:stretch>
          </p:blipFill>
          <p:spPr>
            <a:xfrm>
              <a:off x="0" y="0"/>
              <a:ext cx="4489826" cy="131058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564" name="TextBox 1"/>
            <p:cNvSpPr txBox="1"/>
            <p:nvPr/>
          </p:nvSpPr>
          <p:spPr>
            <a:xfrm>
              <a:off x="3787106" y="60815"/>
              <a:ext cx="2047243" cy="1043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b">
              <a:spAutoFit/>
            </a:bodyPr>
            <a:lstStyle>
              <a:lvl1pPr algn="ctr" defTabSz="914400">
                <a:lnSpc>
                  <a:spcPct val="100000"/>
                </a:lnSpc>
                <a:defRPr spc="100" sz="5000">
                  <a:latin typeface="+mn-lt"/>
                  <a:ea typeface="+mn-ea"/>
                  <a:cs typeface="+mn-cs"/>
                  <a:sym typeface="Kanit Medium"/>
                </a:defRPr>
              </a:lvl1pPr>
            </a:lstStyle>
            <a:p>
              <a:pPr/>
              <a:r>
                <a:t>4o</a:t>
              </a:r>
            </a:p>
          </p:txBody>
        </p:sp>
      </p:grpSp>
      <p:grpSp>
        <p:nvGrpSpPr>
          <p:cNvPr id="1568" name="pasted-movie.png"/>
          <p:cNvGrpSpPr/>
          <p:nvPr/>
        </p:nvGrpSpPr>
        <p:grpSpPr>
          <a:xfrm>
            <a:off x="651486" y="3587836"/>
            <a:ext cx="6948567" cy="2546257"/>
            <a:chOff x="0" y="0"/>
            <a:chExt cx="6948566" cy="2546256"/>
          </a:xfrm>
        </p:grpSpPr>
        <p:pic>
          <p:nvPicPr>
            <p:cNvPr id="1567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15900" y="139700"/>
              <a:ext cx="6516767" cy="198745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66" name="pasted-movie.png" descr="pasted-movie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6948567" cy="2546257"/>
            </a:xfrm>
            <a:prstGeom prst="rect">
              <a:avLst/>
            </a:prstGeom>
            <a:effectLst/>
          </p:spPr>
        </p:pic>
      </p:grpSp>
      <p:grpSp>
        <p:nvGrpSpPr>
          <p:cNvPr id="1571" name="pasted-movie.png"/>
          <p:cNvGrpSpPr/>
          <p:nvPr/>
        </p:nvGrpSpPr>
        <p:grpSpPr>
          <a:xfrm>
            <a:off x="795778" y="6574683"/>
            <a:ext cx="6659983" cy="5089255"/>
            <a:chOff x="0" y="0"/>
            <a:chExt cx="6659981" cy="5089253"/>
          </a:xfrm>
        </p:grpSpPr>
        <p:pic>
          <p:nvPicPr>
            <p:cNvPr id="1570" name="pasted-movie.png" descr="pasted-movi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15900" y="139700"/>
              <a:ext cx="6228182" cy="453045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69" name="pasted-movie.png" descr="pasted-movie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6659982" cy="5089254"/>
            </a:xfrm>
            <a:prstGeom prst="rect">
              <a:avLst/>
            </a:prstGeom>
            <a:effectLst/>
          </p:spPr>
        </p:pic>
      </p:grpSp>
      <p:grpSp>
        <p:nvGrpSpPr>
          <p:cNvPr id="1574" name="pasted-movie.png"/>
          <p:cNvGrpSpPr/>
          <p:nvPr/>
        </p:nvGrpSpPr>
        <p:grpSpPr>
          <a:xfrm>
            <a:off x="7868653" y="3555425"/>
            <a:ext cx="8222247" cy="6030351"/>
            <a:chOff x="0" y="0"/>
            <a:chExt cx="8222246" cy="6030350"/>
          </a:xfrm>
        </p:grpSpPr>
        <p:pic>
          <p:nvPicPr>
            <p:cNvPr id="1573" name="pasted-movie.png" descr="pasted-movie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15900" y="139700"/>
              <a:ext cx="7790447" cy="547155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72" name="pasted-movie.png" descr="pasted-movie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8222247" cy="6030351"/>
            </a:xfrm>
            <a:prstGeom prst="rect">
              <a:avLst/>
            </a:prstGeom>
            <a:effectLst/>
          </p:spPr>
        </p:pic>
      </p:grpSp>
      <p:grpSp>
        <p:nvGrpSpPr>
          <p:cNvPr id="1577" name="pasted-movie.png"/>
          <p:cNvGrpSpPr/>
          <p:nvPr/>
        </p:nvGrpSpPr>
        <p:grpSpPr>
          <a:xfrm>
            <a:off x="16162446" y="2965823"/>
            <a:ext cx="7810501" cy="9677401"/>
            <a:chOff x="0" y="0"/>
            <a:chExt cx="7810500" cy="9677400"/>
          </a:xfrm>
        </p:grpSpPr>
        <p:pic>
          <p:nvPicPr>
            <p:cNvPr id="1576" name="pasted-movie.png" descr="pasted-movie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215900" y="139700"/>
              <a:ext cx="7378700" cy="91186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75" name="pasted-movie.png" descr="pasted-movie.png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7810500" cy="9677400"/>
            </a:xfrm>
            <a:prstGeom prst="rect">
              <a:avLst/>
            </a:prstGeom>
            <a:effectLst/>
          </p:spPr>
        </p:pic>
      </p:grpSp>
      <p:sp>
        <p:nvSpPr>
          <p:cNvPr id="15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Rectangle"/>
          <p:cNvSpPr/>
          <p:nvPr/>
        </p:nvSpPr>
        <p:spPr>
          <a:xfrm>
            <a:off x="6867" y="-14367"/>
            <a:ext cx="24400074" cy="2248789"/>
          </a:xfrm>
          <a:prstGeom prst="rect">
            <a:avLst/>
          </a:prstGeom>
          <a:solidFill>
            <a:srgbClr val="171717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81" name="Freeform 38"/>
          <p:cNvSpPr/>
          <p:nvPr/>
        </p:nvSpPr>
        <p:spPr>
          <a:xfrm rot="16238401">
            <a:off x="21164100" y="516111"/>
            <a:ext cx="1558234" cy="1332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582" name="Freeform 38"/>
          <p:cNvSpPr/>
          <p:nvPr/>
        </p:nvSpPr>
        <p:spPr>
          <a:xfrm rot="16238401">
            <a:off x="22181030" y="1131872"/>
            <a:ext cx="1459402" cy="157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583" name="วิเคราะห์ข้อมูล"/>
          <p:cNvSpPr txBox="1"/>
          <p:nvPr/>
        </p:nvSpPr>
        <p:spPr>
          <a:xfrm>
            <a:off x="9118772" y="226107"/>
            <a:ext cx="6605220" cy="176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76" sz="88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วิเคราะห์ข้อมูล</a:t>
            </a:r>
          </a:p>
        </p:txBody>
      </p:sp>
      <p:grpSp>
        <p:nvGrpSpPr>
          <p:cNvPr id="1586" name="Group"/>
          <p:cNvGrpSpPr/>
          <p:nvPr/>
        </p:nvGrpSpPr>
        <p:grpSpPr>
          <a:xfrm>
            <a:off x="918626" y="527241"/>
            <a:ext cx="5834350" cy="1310581"/>
            <a:chOff x="0" y="0"/>
            <a:chExt cx="5834348" cy="1310579"/>
          </a:xfrm>
        </p:grpSpPr>
        <p:pic>
          <p:nvPicPr>
            <p:cNvPr id="1584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15275" b="0"/>
            <a:stretch>
              <a:fillRect/>
            </a:stretch>
          </p:blipFill>
          <p:spPr>
            <a:xfrm>
              <a:off x="0" y="0"/>
              <a:ext cx="4489826" cy="131058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585" name="TextBox 1"/>
            <p:cNvSpPr txBox="1"/>
            <p:nvPr/>
          </p:nvSpPr>
          <p:spPr>
            <a:xfrm>
              <a:off x="3787106" y="60815"/>
              <a:ext cx="2047243" cy="1043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b">
              <a:spAutoFit/>
            </a:bodyPr>
            <a:lstStyle>
              <a:lvl1pPr algn="ctr" defTabSz="914400">
                <a:lnSpc>
                  <a:spcPct val="100000"/>
                </a:lnSpc>
                <a:defRPr spc="100" sz="5000">
                  <a:latin typeface="+mn-lt"/>
                  <a:ea typeface="+mn-ea"/>
                  <a:cs typeface="+mn-cs"/>
                  <a:sym typeface="Kanit Medium"/>
                </a:defRPr>
              </a:lvl1pPr>
            </a:lstStyle>
            <a:p>
              <a:pPr/>
              <a:r>
                <a:t>4o</a:t>
              </a:r>
            </a:p>
          </p:txBody>
        </p:sp>
      </p:grpSp>
      <p:grpSp>
        <p:nvGrpSpPr>
          <p:cNvPr id="1589" name="pasted-movie.png"/>
          <p:cNvGrpSpPr/>
          <p:nvPr/>
        </p:nvGrpSpPr>
        <p:grpSpPr>
          <a:xfrm>
            <a:off x="1956173" y="2476270"/>
            <a:ext cx="9150067" cy="11121316"/>
            <a:chOff x="0" y="0"/>
            <a:chExt cx="9150066" cy="11121314"/>
          </a:xfrm>
        </p:grpSpPr>
        <p:pic>
          <p:nvPicPr>
            <p:cNvPr id="1588" name="pasted-movie.png" descr="pasted-movi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15900" y="139700"/>
              <a:ext cx="8718267" cy="1056251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87" name="pasted-movie.png" descr="pasted-movie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9150067" cy="11121315"/>
            </a:xfrm>
            <a:prstGeom prst="rect">
              <a:avLst/>
            </a:prstGeom>
            <a:effectLst/>
          </p:spPr>
        </p:pic>
      </p:grpSp>
      <p:grpSp>
        <p:nvGrpSpPr>
          <p:cNvPr id="1592" name="pasted-movie.png"/>
          <p:cNvGrpSpPr/>
          <p:nvPr/>
        </p:nvGrpSpPr>
        <p:grpSpPr>
          <a:xfrm>
            <a:off x="12195419" y="2476270"/>
            <a:ext cx="10121239" cy="11121316"/>
            <a:chOff x="0" y="0"/>
            <a:chExt cx="10121238" cy="11121314"/>
          </a:xfrm>
        </p:grpSpPr>
        <p:pic>
          <p:nvPicPr>
            <p:cNvPr id="1591" name="pasted-movie.png" descr="pasted-movie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15900" y="139700"/>
              <a:ext cx="9689439" cy="1056251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90" name="pasted-movie.png" descr="pasted-movie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0121239" cy="11121315"/>
            </a:xfrm>
            <a:prstGeom prst="rect">
              <a:avLst/>
            </a:prstGeom>
            <a:effectLst/>
          </p:spPr>
        </p:pic>
      </p:grpSp>
      <p:sp>
        <p:nvSpPr>
          <p:cNvPr id="15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Rectangle"/>
          <p:cNvSpPr/>
          <p:nvPr/>
        </p:nvSpPr>
        <p:spPr>
          <a:xfrm>
            <a:off x="-2432" y="4447278"/>
            <a:ext cx="24376164" cy="3774325"/>
          </a:xfrm>
          <a:prstGeom prst="rect">
            <a:avLst/>
          </a:prstGeom>
          <a:solidFill>
            <a:srgbClr val="94703E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98" name="Freeform 38"/>
          <p:cNvSpPr/>
          <p:nvPr/>
        </p:nvSpPr>
        <p:spPr>
          <a:xfrm rot="16238401">
            <a:off x="20819684" y="1567514"/>
            <a:ext cx="1461871" cy="1573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599" name="Freeform 38"/>
          <p:cNvSpPr/>
          <p:nvPr/>
        </p:nvSpPr>
        <p:spPr>
          <a:xfrm rot="16238401">
            <a:off x="21569785" y="2447140"/>
            <a:ext cx="1552237" cy="14763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8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3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600" name="Freeform 38"/>
          <p:cNvSpPr/>
          <p:nvPr/>
        </p:nvSpPr>
        <p:spPr>
          <a:xfrm rot="16238401">
            <a:off x="22181326" y="1223375"/>
            <a:ext cx="1552237" cy="14763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8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3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rgbClr val="426EA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grpSp>
        <p:nvGrpSpPr>
          <p:cNvPr id="1611" name="Graphic 16"/>
          <p:cNvGrpSpPr/>
          <p:nvPr/>
        </p:nvGrpSpPr>
        <p:grpSpPr>
          <a:xfrm>
            <a:off x="2283350" y="5150973"/>
            <a:ext cx="880352" cy="924925"/>
            <a:chOff x="0" y="0"/>
            <a:chExt cx="880351" cy="924923"/>
          </a:xfrm>
        </p:grpSpPr>
        <p:grpSp>
          <p:nvGrpSpPr>
            <p:cNvPr id="1605" name="Graphic 16"/>
            <p:cNvGrpSpPr/>
            <p:nvPr/>
          </p:nvGrpSpPr>
          <p:grpSpPr>
            <a:xfrm>
              <a:off x="0" y="140294"/>
              <a:ext cx="763229" cy="784630"/>
              <a:chOff x="0" y="0"/>
              <a:chExt cx="763229" cy="784629"/>
            </a:xfrm>
          </p:grpSpPr>
          <p:sp>
            <p:nvSpPr>
              <p:cNvPr id="1601" name="Freeform 70"/>
              <p:cNvSpPr/>
              <p:nvPr/>
            </p:nvSpPr>
            <p:spPr>
              <a:xfrm>
                <a:off x="-1" y="95"/>
                <a:ext cx="396558" cy="408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1" h="21600" fill="norm" stroke="1" extrusionOk="0">
                    <a:moveTo>
                      <a:pt x="156" y="21600"/>
                    </a:moveTo>
                    <a:lnTo>
                      <a:pt x="0" y="19853"/>
                    </a:lnTo>
                    <a:cubicBezTo>
                      <a:pt x="50" y="19853"/>
                      <a:pt x="5076" y="19368"/>
                      <a:pt x="9957" y="16660"/>
                    </a:cubicBezTo>
                    <a:cubicBezTo>
                      <a:pt x="16383" y="13092"/>
                      <a:pt x="19546" y="7497"/>
                      <a:pt x="19366" y="40"/>
                    </a:cubicBezTo>
                    <a:lnTo>
                      <a:pt x="21123" y="0"/>
                    </a:lnTo>
                    <a:cubicBezTo>
                      <a:pt x="21600" y="19473"/>
                      <a:pt x="372" y="21580"/>
                      <a:pt x="156" y="21600"/>
                    </a:cubicBez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1602" name="Freeform 71"/>
              <p:cNvSpPr/>
              <p:nvPr/>
            </p:nvSpPr>
            <p:spPr>
              <a:xfrm>
                <a:off x="1223" y="376232"/>
                <a:ext cx="396649" cy="408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600" fill="norm" stroke="1" extrusionOk="0">
                    <a:moveTo>
                      <a:pt x="21128" y="21600"/>
                    </a:moveTo>
                    <a:lnTo>
                      <a:pt x="19371" y="21555"/>
                    </a:lnTo>
                    <a:cubicBezTo>
                      <a:pt x="19551" y="14095"/>
                      <a:pt x="16383" y="8506"/>
                      <a:pt x="9962" y="4938"/>
                    </a:cubicBezTo>
                    <a:cubicBezTo>
                      <a:pt x="5081" y="2232"/>
                      <a:pt x="50" y="1751"/>
                      <a:pt x="0" y="1746"/>
                    </a:cubicBezTo>
                    <a:lnTo>
                      <a:pt x="156" y="0"/>
                    </a:lnTo>
                    <a:cubicBezTo>
                      <a:pt x="372" y="20"/>
                      <a:pt x="21600" y="2126"/>
                      <a:pt x="21128" y="21600"/>
                    </a:cubicBez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1603" name="Freeform 72"/>
              <p:cNvSpPr/>
              <p:nvPr/>
            </p:nvSpPr>
            <p:spPr>
              <a:xfrm>
                <a:off x="366675" y="0"/>
                <a:ext cx="396554" cy="408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600" fill="norm" stroke="1" extrusionOk="0">
                    <a:moveTo>
                      <a:pt x="20985" y="21600"/>
                    </a:moveTo>
                    <a:cubicBezTo>
                      <a:pt x="20769" y="21580"/>
                      <a:pt x="-464" y="19474"/>
                      <a:pt x="8" y="0"/>
                    </a:cubicBezTo>
                    <a:lnTo>
                      <a:pt x="1766" y="40"/>
                    </a:lnTo>
                    <a:cubicBezTo>
                      <a:pt x="1585" y="7500"/>
                      <a:pt x="4754" y="13089"/>
                      <a:pt x="11177" y="16657"/>
                    </a:cubicBezTo>
                    <a:cubicBezTo>
                      <a:pt x="16059" y="19368"/>
                      <a:pt x="21086" y="19844"/>
                      <a:pt x="21136" y="19849"/>
                    </a:cubicBezTo>
                    <a:lnTo>
                      <a:pt x="20980" y="21595"/>
                    </a:ln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1604" name="Freeform 73"/>
              <p:cNvSpPr/>
              <p:nvPr/>
            </p:nvSpPr>
            <p:spPr>
              <a:xfrm>
                <a:off x="365450" y="376232"/>
                <a:ext cx="396649" cy="408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600" fill="norm" stroke="1" extrusionOk="0">
                    <a:moveTo>
                      <a:pt x="8" y="21600"/>
                    </a:moveTo>
                    <a:cubicBezTo>
                      <a:pt x="-464" y="2121"/>
                      <a:pt x="20764" y="15"/>
                      <a:pt x="20980" y="0"/>
                    </a:cubicBezTo>
                    <a:lnTo>
                      <a:pt x="21136" y="1746"/>
                    </a:lnTo>
                    <a:cubicBezTo>
                      <a:pt x="21086" y="1746"/>
                      <a:pt x="16060" y="2232"/>
                      <a:pt x="11180" y="4938"/>
                    </a:cubicBezTo>
                    <a:cubicBezTo>
                      <a:pt x="4753" y="8506"/>
                      <a:pt x="1590" y="14100"/>
                      <a:pt x="1770" y="21555"/>
                    </a:cubicBezTo>
                    <a:lnTo>
                      <a:pt x="13" y="21600"/>
                    </a:ln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</p:grpSp>
        <p:grpSp>
          <p:nvGrpSpPr>
            <p:cNvPr id="1610" name="Graphic 16"/>
            <p:cNvGrpSpPr/>
            <p:nvPr/>
          </p:nvGrpSpPr>
          <p:grpSpPr>
            <a:xfrm>
              <a:off x="565449" y="0"/>
              <a:ext cx="314903" cy="322498"/>
              <a:chOff x="0" y="0"/>
              <a:chExt cx="314902" cy="322497"/>
            </a:xfrm>
          </p:grpSpPr>
          <p:sp>
            <p:nvSpPr>
              <p:cNvPr id="1606" name="Freeform 66"/>
              <p:cNvSpPr/>
              <p:nvPr/>
            </p:nvSpPr>
            <p:spPr>
              <a:xfrm>
                <a:off x="-1" y="93"/>
                <a:ext cx="173345" cy="177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358" y="21588"/>
                    </a:moveTo>
                    <a:lnTo>
                      <a:pt x="0" y="17572"/>
                    </a:lnTo>
                    <a:cubicBezTo>
                      <a:pt x="715" y="17503"/>
                      <a:pt x="17562" y="15766"/>
                      <a:pt x="17181" y="92"/>
                    </a:cubicBezTo>
                    <a:lnTo>
                      <a:pt x="21219" y="0"/>
                    </a:lnTo>
                    <a:cubicBezTo>
                      <a:pt x="21600" y="15593"/>
                      <a:pt x="7742" y="20944"/>
                      <a:pt x="358" y="21600"/>
                    </a:cubicBez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1607" name="Freeform 67"/>
              <p:cNvSpPr/>
              <p:nvPr/>
            </p:nvSpPr>
            <p:spPr>
              <a:xfrm>
                <a:off x="470" y="144929"/>
                <a:ext cx="173345" cy="177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21219" y="21588"/>
                    </a:moveTo>
                    <a:lnTo>
                      <a:pt x="17181" y="21496"/>
                    </a:lnTo>
                    <a:cubicBezTo>
                      <a:pt x="17562" y="5811"/>
                      <a:pt x="715" y="4085"/>
                      <a:pt x="0" y="4016"/>
                    </a:cubicBezTo>
                    <a:lnTo>
                      <a:pt x="358" y="0"/>
                    </a:lnTo>
                    <a:cubicBezTo>
                      <a:pt x="7742" y="656"/>
                      <a:pt x="21600" y="6007"/>
                      <a:pt x="21219" y="21600"/>
                    </a:cubicBez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1608" name="Freeform 68"/>
              <p:cNvSpPr/>
              <p:nvPr/>
            </p:nvSpPr>
            <p:spPr>
              <a:xfrm>
                <a:off x="141558" y="-1"/>
                <a:ext cx="173344" cy="177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20869" y="21600"/>
                    </a:moveTo>
                    <a:cubicBezTo>
                      <a:pt x="13485" y="20944"/>
                      <a:pt x="-373" y="15593"/>
                      <a:pt x="8" y="0"/>
                    </a:cubicBezTo>
                    <a:lnTo>
                      <a:pt x="4046" y="92"/>
                    </a:lnTo>
                    <a:cubicBezTo>
                      <a:pt x="3665" y="15777"/>
                      <a:pt x="20512" y="17503"/>
                      <a:pt x="21227" y="17572"/>
                    </a:cubicBezTo>
                    <a:lnTo>
                      <a:pt x="20869" y="21588"/>
                    </a:ln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  <p:sp>
            <p:nvSpPr>
              <p:cNvPr id="1609" name="Freeform 69"/>
              <p:cNvSpPr/>
              <p:nvPr/>
            </p:nvSpPr>
            <p:spPr>
              <a:xfrm>
                <a:off x="141087" y="144834"/>
                <a:ext cx="173345" cy="177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8" y="21600"/>
                    </a:moveTo>
                    <a:cubicBezTo>
                      <a:pt x="-373" y="6007"/>
                      <a:pt x="13485" y="656"/>
                      <a:pt x="20869" y="0"/>
                    </a:cubicBezTo>
                    <a:lnTo>
                      <a:pt x="21227" y="4016"/>
                    </a:lnTo>
                    <a:lnTo>
                      <a:pt x="21042" y="2002"/>
                    </a:lnTo>
                    <a:lnTo>
                      <a:pt x="21227" y="4016"/>
                    </a:lnTo>
                    <a:cubicBezTo>
                      <a:pt x="20512" y="4085"/>
                      <a:pt x="3665" y="5823"/>
                      <a:pt x="4046" y="21496"/>
                    </a:cubicBezTo>
                    <a:lnTo>
                      <a:pt x="8" y="21588"/>
                    </a:lnTo>
                    <a:close/>
                  </a:path>
                </a:pathLst>
              </a:custGeom>
              <a:solidFill>
                <a:srgbClr val="DD84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pc="0" sz="3600">
                    <a:solidFill>
                      <a:srgbClr val="929496"/>
                    </a:solidFill>
                  </a:defRPr>
                </a:pPr>
              </a:p>
            </p:txBody>
          </p:sp>
        </p:grpSp>
      </p:grpSp>
      <p:sp>
        <p:nvSpPr>
          <p:cNvPr id="1612" name="Freeform 2"/>
          <p:cNvSpPr/>
          <p:nvPr/>
        </p:nvSpPr>
        <p:spPr>
          <a:xfrm>
            <a:off x="401087" y="11072388"/>
            <a:ext cx="2023987" cy="2126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137" y="7529"/>
                </a:moveTo>
                <a:lnTo>
                  <a:pt x="18137" y="7529"/>
                </a:lnTo>
                <a:lnTo>
                  <a:pt x="18137" y="7531"/>
                </a:lnTo>
                <a:close/>
                <a:moveTo>
                  <a:pt x="17337" y="7527"/>
                </a:moveTo>
                <a:lnTo>
                  <a:pt x="17337" y="7529"/>
                </a:lnTo>
                <a:lnTo>
                  <a:pt x="17337" y="7527"/>
                </a:lnTo>
                <a:close/>
                <a:moveTo>
                  <a:pt x="9363" y="6196"/>
                </a:moveTo>
                <a:lnTo>
                  <a:pt x="8925" y="7350"/>
                </a:lnTo>
                <a:cubicBezTo>
                  <a:pt x="7507" y="10329"/>
                  <a:pt x="4512" y="11708"/>
                  <a:pt x="2399" y="12330"/>
                </a:cubicBezTo>
                <a:lnTo>
                  <a:pt x="2011" y="12433"/>
                </a:lnTo>
                <a:lnTo>
                  <a:pt x="2331" y="12518"/>
                </a:lnTo>
                <a:cubicBezTo>
                  <a:pt x="4448" y="13126"/>
                  <a:pt x="7515" y="14501"/>
                  <a:pt x="8957" y="17528"/>
                </a:cubicBezTo>
                <a:lnTo>
                  <a:pt x="9360" y="18591"/>
                </a:lnTo>
                <a:lnTo>
                  <a:pt x="9644" y="17811"/>
                </a:lnTo>
                <a:cubicBezTo>
                  <a:pt x="11003" y="14633"/>
                  <a:pt x="14120" y="13186"/>
                  <a:pt x="16299" y="12545"/>
                </a:cubicBezTo>
                <a:lnTo>
                  <a:pt x="16718" y="12433"/>
                </a:lnTo>
                <a:lnTo>
                  <a:pt x="16329" y="12330"/>
                </a:lnTo>
                <a:cubicBezTo>
                  <a:pt x="13969" y="11635"/>
                  <a:pt x="10507" y="9995"/>
                  <a:pt x="9372" y="6234"/>
                </a:cubicBezTo>
                <a:close/>
                <a:moveTo>
                  <a:pt x="9000" y="3276"/>
                </a:moveTo>
                <a:lnTo>
                  <a:pt x="9414" y="3285"/>
                </a:lnTo>
                <a:lnTo>
                  <a:pt x="9726" y="3279"/>
                </a:lnTo>
                <a:lnTo>
                  <a:pt x="9725" y="3292"/>
                </a:lnTo>
                <a:lnTo>
                  <a:pt x="9809" y="3294"/>
                </a:lnTo>
                <a:cubicBezTo>
                  <a:pt x="9726" y="6588"/>
                  <a:pt x="11185" y="9056"/>
                  <a:pt x="14142" y="10631"/>
                </a:cubicBezTo>
                <a:cubicBezTo>
                  <a:pt x="16389" y="11828"/>
                  <a:pt x="18703" y="12038"/>
                  <a:pt x="18726" y="12040"/>
                </a:cubicBezTo>
                <a:lnTo>
                  <a:pt x="18676" y="12586"/>
                </a:lnTo>
                <a:lnTo>
                  <a:pt x="18699" y="12834"/>
                </a:lnTo>
                <a:cubicBezTo>
                  <a:pt x="18675" y="12834"/>
                  <a:pt x="16361" y="13048"/>
                  <a:pt x="14114" y="14243"/>
                </a:cubicBezTo>
                <a:cubicBezTo>
                  <a:pt x="11155" y="15818"/>
                  <a:pt x="9698" y="18288"/>
                  <a:pt x="9782" y="21580"/>
                </a:cubicBezTo>
                <a:lnTo>
                  <a:pt x="9758" y="21581"/>
                </a:lnTo>
                <a:lnTo>
                  <a:pt x="9758" y="21600"/>
                </a:lnTo>
                <a:lnTo>
                  <a:pt x="9365" y="21590"/>
                </a:lnTo>
                <a:lnTo>
                  <a:pt x="8972" y="21600"/>
                </a:lnTo>
                <a:lnTo>
                  <a:pt x="8970" y="21600"/>
                </a:lnTo>
                <a:lnTo>
                  <a:pt x="8971" y="21581"/>
                </a:lnTo>
                <a:lnTo>
                  <a:pt x="8949" y="21580"/>
                </a:lnTo>
                <a:cubicBezTo>
                  <a:pt x="9033" y="18286"/>
                  <a:pt x="7574" y="15818"/>
                  <a:pt x="4617" y="14243"/>
                </a:cubicBezTo>
                <a:cubicBezTo>
                  <a:pt x="2370" y="13048"/>
                  <a:pt x="53" y="12836"/>
                  <a:pt x="30" y="12834"/>
                </a:cubicBezTo>
                <a:lnTo>
                  <a:pt x="52" y="12600"/>
                </a:lnTo>
                <a:lnTo>
                  <a:pt x="0" y="12043"/>
                </a:lnTo>
                <a:cubicBezTo>
                  <a:pt x="23" y="12043"/>
                  <a:pt x="2337" y="11828"/>
                  <a:pt x="4584" y="10633"/>
                </a:cubicBezTo>
                <a:cubicBezTo>
                  <a:pt x="7544" y="9058"/>
                  <a:pt x="9000" y="6588"/>
                  <a:pt x="8917" y="3296"/>
                </a:cubicBezTo>
                <a:lnTo>
                  <a:pt x="9001" y="3294"/>
                </a:lnTo>
                <a:close/>
                <a:moveTo>
                  <a:pt x="17737" y="1828"/>
                </a:moveTo>
                <a:lnTo>
                  <a:pt x="17712" y="1895"/>
                </a:lnTo>
                <a:cubicBezTo>
                  <a:pt x="17440" y="2415"/>
                  <a:pt x="17054" y="2828"/>
                  <a:pt x="16619" y="3151"/>
                </a:cubicBezTo>
                <a:lnTo>
                  <a:pt x="15436" y="3764"/>
                </a:lnTo>
                <a:lnTo>
                  <a:pt x="16630" y="4383"/>
                </a:lnTo>
                <a:cubicBezTo>
                  <a:pt x="16956" y="4625"/>
                  <a:pt x="17255" y="4918"/>
                  <a:pt x="17499" y="5268"/>
                </a:cubicBezTo>
                <a:lnTo>
                  <a:pt x="17733" y="5682"/>
                </a:lnTo>
                <a:lnTo>
                  <a:pt x="17750" y="5636"/>
                </a:lnTo>
                <a:cubicBezTo>
                  <a:pt x="18159" y="4857"/>
                  <a:pt x="18823" y="4317"/>
                  <a:pt x="19524" y="3960"/>
                </a:cubicBezTo>
                <a:lnTo>
                  <a:pt x="20014" y="3753"/>
                </a:lnTo>
                <a:lnTo>
                  <a:pt x="19535" y="3569"/>
                </a:lnTo>
                <a:cubicBezTo>
                  <a:pt x="18835" y="3212"/>
                  <a:pt x="18170" y="2672"/>
                  <a:pt x="17761" y="1893"/>
                </a:cubicBezTo>
                <a:close/>
                <a:moveTo>
                  <a:pt x="17348" y="0"/>
                </a:moveTo>
                <a:lnTo>
                  <a:pt x="17787" y="10"/>
                </a:lnTo>
                <a:lnTo>
                  <a:pt x="18125" y="2"/>
                </a:lnTo>
                <a:lnTo>
                  <a:pt x="18124" y="17"/>
                </a:lnTo>
                <a:lnTo>
                  <a:pt x="18158" y="18"/>
                </a:lnTo>
                <a:cubicBezTo>
                  <a:pt x="18081" y="3029"/>
                  <a:pt x="21457" y="3360"/>
                  <a:pt x="21600" y="3374"/>
                </a:cubicBezTo>
                <a:lnTo>
                  <a:pt x="21558" y="3826"/>
                </a:lnTo>
                <a:lnTo>
                  <a:pt x="21588" y="4153"/>
                </a:lnTo>
                <a:cubicBezTo>
                  <a:pt x="21445" y="4167"/>
                  <a:pt x="18070" y="4500"/>
                  <a:pt x="18146" y="7509"/>
                </a:cubicBezTo>
                <a:lnTo>
                  <a:pt x="18135" y="7510"/>
                </a:lnTo>
                <a:lnTo>
                  <a:pt x="18137" y="7529"/>
                </a:lnTo>
                <a:lnTo>
                  <a:pt x="17686" y="7519"/>
                </a:lnTo>
                <a:lnTo>
                  <a:pt x="17337" y="7527"/>
                </a:lnTo>
                <a:lnTo>
                  <a:pt x="17339" y="7512"/>
                </a:lnTo>
                <a:lnTo>
                  <a:pt x="17328" y="7512"/>
                </a:lnTo>
                <a:cubicBezTo>
                  <a:pt x="17404" y="4500"/>
                  <a:pt x="14029" y="4169"/>
                  <a:pt x="13885" y="4156"/>
                </a:cubicBezTo>
                <a:lnTo>
                  <a:pt x="13916" y="3828"/>
                </a:lnTo>
                <a:lnTo>
                  <a:pt x="13874" y="3376"/>
                </a:lnTo>
                <a:cubicBezTo>
                  <a:pt x="14017" y="3362"/>
                  <a:pt x="17392" y="3029"/>
                  <a:pt x="17316" y="20"/>
                </a:cubicBezTo>
                <a:lnTo>
                  <a:pt x="17350" y="19"/>
                </a:lnTo>
                <a:close/>
              </a:path>
            </a:pathLst>
          </a:custGeom>
          <a:solidFill>
            <a:srgbClr val="DD8493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613" name="TextBox 1"/>
          <p:cNvSpPr txBox="1"/>
          <p:nvPr/>
        </p:nvSpPr>
        <p:spPr>
          <a:xfrm>
            <a:off x="0" y="4866320"/>
            <a:ext cx="24371299" cy="29362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defTabSz="914400">
              <a:lnSpc>
                <a:spcPct val="100000"/>
              </a:lnSpc>
              <a:defRPr spc="-150" sz="150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วิเคราะห์ผล</a:t>
            </a:r>
          </a:p>
        </p:txBody>
      </p:sp>
      <p:sp>
        <p:nvSpPr>
          <p:cNvPr id="16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Rectangle"/>
          <p:cNvSpPr/>
          <p:nvPr/>
        </p:nvSpPr>
        <p:spPr>
          <a:xfrm>
            <a:off x="6867" y="-14367"/>
            <a:ext cx="24400074" cy="2248789"/>
          </a:xfrm>
          <a:prstGeom prst="rect">
            <a:avLst/>
          </a:prstGeom>
          <a:solidFill>
            <a:srgbClr val="171717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17" name="Freeform 38"/>
          <p:cNvSpPr/>
          <p:nvPr/>
        </p:nvSpPr>
        <p:spPr>
          <a:xfrm rot="16238401">
            <a:off x="21164100" y="516111"/>
            <a:ext cx="1558234" cy="1332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618" name="Freeform 38"/>
          <p:cNvSpPr/>
          <p:nvPr/>
        </p:nvSpPr>
        <p:spPr>
          <a:xfrm rot="16238401">
            <a:off x="22181030" y="1131872"/>
            <a:ext cx="1459402" cy="157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619" name="วิเคราะห์ผล"/>
          <p:cNvSpPr txBox="1"/>
          <p:nvPr/>
        </p:nvSpPr>
        <p:spPr>
          <a:xfrm>
            <a:off x="9548032" y="226107"/>
            <a:ext cx="5342332" cy="176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76" sz="88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วิเคราะห์ผล</a:t>
            </a:r>
          </a:p>
        </p:txBody>
      </p:sp>
      <p:grpSp>
        <p:nvGrpSpPr>
          <p:cNvPr id="1622" name="Group"/>
          <p:cNvGrpSpPr/>
          <p:nvPr/>
        </p:nvGrpSpPr>
        <p:grpSpPr>
          <a:xfrm>
            <a:off x="918626" y="527241"/>
            <a:ext cx="5834350" cy="1310581"/>
            <a:chOff x="0" y="0"/>
            <a:chExt cx="5834348" cy="1310579"/>
          </a:xfrm>
        </p:grpSpPr>
        <p:pic>
          <p:nvPicPr>
            <p:cNvPr id="1620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15275" b="0"/>
            <a:stretch>
              <a:fillRect/>
            </a:stretch>
          </p:blipFill>
          <p:spPr>
            <a:xfrm>
              <a:off x="0" y="0"/>
              <a:ext cx="4489826" cy="131058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621" name="TextBox 1"/>
            <p:cNvSpPr txBox="1"/>
            <p:nvPr/>
          </p:nvSpPr>
          <p:spPr>
            <a:xfrm>
              <a:off x="3787106" y="60815"/>
              <a:ext cx="2047243" cy="1043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b">
              <a:spAutoFit/>
            </a:bodyPr>
            <a:lstStyle>
              <a:lvl1pPr algn="ctr" defTabSz="914400">
                <a:lnSpc>
                  <a:spcPct val="100000"/>
                </a:lnSpc>
                <a:defRPr spc="100" sz="5000">
                  <a:latin typeface="+mn-lt"/>
                  <a:ea typeface="+mn-ea"/>
                  <a:cs typeface="+mn-cs"/>
                  <a:sym typeface="Kanit Medium"/>
                </a:defRPr>
              </a:lvl1pPr>
            </a:lstStyle>
            <a:p>
              <a:pPr/>
              <a:r>
                <a:t>4o</a:t>
              </a:r>
            </a:p>
          </p:txBody>
        </p:sp>
      </p:grpSp>
      <p:grpSp>
        <p:nvGrpSpPr>
          <p:cNvPr id="1625" name="pasted-movie.png"/>
          <p:cNvGrpSpPr/>
          <p:nvPr/>
        </p:nvGrpSpPr>
        <p:grpSpPr>
          <a:xfrm>
            <a:off x="750467" y="2760443"/>
            <a:ext cx="10323185" cy="10738563"/>
            <a:chOff x="0" y="0"/>
            <a:chExt cx="10323183" cy="10738562"/>
          </a:xfrm>
        </p:grpSpPr>
        <p:pic>
          <p:nvPicPr>
            <p:cNvPr id="1624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15900" y="139700"/>
              <a:ext cx="9891384" cy="1017976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23" name="pasted-movie.png" descr="pasted-movie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0323184" cy="10738563"/>
            </a:xfrm>
            <a:prstGeom prst="rect">
              <a:avLst/>
            </a:prstGeom>
            <a:effectLst/>
          </p:spPr>
        </p:pic>
      </p:grpSp>
      <p:grpSp>
        <p:nvGrpSpPr>
          <p:cNvPr id="1628" name="pasted-movie.png"/>
          <p:cNvGrpSpPr/>
          <p:nvPr/>
        </p:nvGrpSpPr>
        <p:grpSpPr>
          <a:xfrm>
            <a:off x="11552658" y="5666207"/>
            <a:ext cx="12287110" cy="6064422"/>
            <a:chOff x="0" y="0"/>
            <a:chExt cx="12287108" cy="6064420"/>
          </a:xfrm>
        </p:grpSpPr>
        <p:pic>
          <p:nvPicPr>
            <p:cNvPr id="1627" name="pasted-movie.png" descr="pasted-movi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15900" y="139700"/>
              <a:ext cx="11855309" cy="550562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26" name="pasted-movie.png" descr="pasted-movie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2287109" cy="6064421"/>
            </a:xfrm>
            <a:prstGeom prst="rect">
              <a:avLst/>
            </a:prstGeom>
            <a:effectLst/>
          </p:spPr>
        </p:pic>
      </p:grpSp>
      <p:sp>
        <p:nvSpPr>
          <p:cNvPr id="1629" name="วิเคราะห์ผลลัพธ์"/>
          <p:cNvSpPr txBox="1"/>
          <p:nvPr/>
        </p:nvSpPr>
        <p:spPr>
          <a:xfrm>
            <a:off x="14719707" y="3766719"/>
            <a:ext cx="6543613" cy="155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54" sz="7700">
                <a:solidFill>
                  <a:srgbClr val="000000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วิเคราะห์ผลลัพธ์</a:t>
            </a:r>
          </a:p>
        </p:txBody>
      </p:sp>
      <p:sp>
        <p:nvSpPr>
          <p:cNvPr id="16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Rectangle"/>
          <p:cNvSpPr/>
          <p:nvPr/>
        </p:nvSpPr>
        <p:spPr>
          <a:xfrm>
            <a:off x="6867" y="-14367"/>
            <a:ext cx="24400074" cy="2248789"/>
          </a:xfrm>
          <a:prstGeom prst="rect">
            <a:avLst/>
          </a:prstGeom>
          <a:solidFill>
            <a:srgbClr val="171717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3" name="Freeform 38"/>
          <p:cNvSpPr/>
          <p:nvPr/>
        </p:nvSpPr>
        <p:spPr>
          <a:xfrm rot="16238401">
            <a:off x="21164100" y="516111"/>
            <a:ext cx="1558234" cy="1332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634" name="Freeform 38"/>
          <p:cNvSpPr/>
          <p:nvPr/>
        </p:nvSpPr>
        <p:spPr>
          <a:xfrm rot="16238401">
            <a:off x="22181030" y="1131872"/>
            <a:ext cx="1459402" cy="157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635" name="วิเคราะห์ผล"/>
          <p:cNvSpPr txBox="1"/>
          <p:nvPr/>
        </p:nvSpPr>
        <p:spPr>
          <a:xfrm>
            <a:off x="9548032" y="226107"/>
            <a:ext cx="5342332" cy="176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76" sz="88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วิเคราะห์ผล</a:t>
            </a:r>
          </a:p>
        </p:txBody>
      </p:sp>
      <p:grpSp>
        <p:nvGrpSpPr>
          <p:cNvPr id="1638" name="Group"/>
          <p:cNvGrpSpPr/>
          <p:nvPr/>
        </p:nvGrpSpPr>
        <p:grpSpPr>
          <a:xfrm>
            <a:off x="918626" y="527241"/>
            <a:ext cx="5834350" cy="1310581"/>
            <a:chOff x="0" y="0"/>
            <a:chExt cx="5834348" cy="1310579"/>
          </a:xfrm>
        </p:grpSpPr>
        <p:pic>
          <p:nvPicPr>
            <p:cNvPr id="1636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15275" b="0"/>
            <a:stretch>
              <a:fillRect/>
            </a:stretch>
          </p:blipFill>
          <p:spPr>
            <a:xfrm>
              <a:off x="0" y="0"/>
              <a:ext cx="4489826" cy="131058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637" name="TextBox 1"/>
            <p:cNvSpPr txBox="1"/>
            <p:nvPr/>
          </p:nvSpPr>
          <p:spPr>
            <a:xfrm>
              <a:off x="3787106" y="60815"/>
              <a:ext cx="2047243" cy="1043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b">
              <a:spAutoFit/>
            </a:bodyPr>
            <a:lstStyle>
              <a:lvl1pPr algn="ctr" defTabSz="914400">
                <a:lnSpc>
                  <a:spcPct val="100000"/>
                </a:lnSpc>
                <a:defRPr spc="100" sz="5000">
                  <a:latin typeface="+mn-lt"/>
                  <a:ea typeface="+mn-ea"/>
                  <a:cs typeface="+mn-cs"/>
                  <a:sym typeface="Kanit Medium"/>
                </a:defRPr>
              </a:lvl1pPr>
            </a:lstStyle>
            <a:p>
              <a:pPr/>
              <a:r>
                <a:t>4o</a:t>
              </a:r>
            </a:p>
          </p:txBody>
        </p:sp>
      </p:grpSp>
      <p:grpSp>
        <p:nvGrpSpPr>
          <p:cNvPr id="1641" name="pasted-movie.png"/>
          <p:cNvGrpSpPr/>
          <p:nvPr/>
        </p:nvGrpSpPr>
        <p:grpSpPr>
          <a:xfrm>
            <a:off x="313941" y="2593336"/>
            <a:ext cx="11998860" cy="11250893"/>
            <a:chOff x="0" y="0"/>
            <a:chExt cx="11998859" cy="11250892"/>
          </a:xfrm>
        </p:grpSpPr>
        <p:pic>
          <p:nvPicPr>
            <p:cNvPr id="1640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15900" y="139700"/>
              <a:ext cx="11567060" cy="1069209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39" name="pasted-movie.png" descr="pasted-movie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1998860" cy="11250893"/>
            </a:xfrm>
            <a:prstGeom prst="rect">
              <a:avLst/>
            </a:prstGeom>
            <a:effectLst/>
          </p:spPr>
        </p:pic>
      </p:grpSp>
      <p:grpSp>
        <p:nvGrpSpPr>
          <p:cNvPr id="1644" name="pasted-movie.png"/>
          <p:cNvGrpSpPr/>
          <p:nvPr/>
        </p:nvGrpSpPr>
        <p:grpSpPr>
          <a:xfrm>
            <a:off x="12926136" y="4251069"/>
            <a:ext cx="10585396" cy="9250894"/>
            <a:chOff x="0" y="0"/>
            <a:chExt cx="10585394" cy="9250892"/>
          </a:xfrm>
        </p:grpSpPr>
        <p:pic>
          <p:nvPicPr>
            <p:cNvPr id="1643" name="pasted-movie.png" descr="pasted-movi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15900" y="139700"/>
              <a:ext cx="10153595" cy="869209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42" name="pasted-movie.png" descr="pasted-movie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0585395" cy="9250893"/>
            </a:xfrm>
            <a:prstGeom prst="rect">
              <a:avLst/>
            </a:prstGeom>
            <a:effectLst/>
          </p:spPr>
        </p:pic>
      </p:grpSp>
      <p:sp>
        <p:nvSpPr>
          <p:cNvPr id="1645" name="อธิบายวิธีการ"/>
          <p:cNvSpPr txBox="1"/>
          <p:nvPr/>
        </p:nvSpPr>
        <p:spPr>
          <a:xfrm>
            <a:off x="15471183" y="2466775"/>
            <a:ext cx="5508016" cy="155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54" sz="7700">
                <a:solidFill>
                  <a:srgbClr val="000000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อธิบายวิธีการ</a:t>
            </a:r>
          </a:p>
        </p:txBody>
      </p:sp>
      <p:sp>
        <p:nvSpPr>
          <p:cNvPr id="16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" name="Rectangle"/>
          <p:cNvSpPr/>
          <p:nvPr/>
        </p:nvSpPr>
        <p:spPr>
          <a:xfrm>
            <a:off x="6867" y="-14367"/>
            <a:ext cx="24400074" cy="2248789"/>
          </a:xfrm>
          <a:prstGeom prst="rect">
            <a:avLst/>
          </a:prstGeom>
          <a:solidFill>
            <a:srgbClr val="171717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9" name="Freeform 38"/>
          <p:cNvSpPr/>
          <p:nvPr/>
        </p:nvSpPr>
        <p:spPr>
          <a:xfrm rot="16238401">
            <a:off x="21164100" y="516111"/>
            <a:ext cx="1558234" cy="1332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650" name="Freeform 38"/>
          <p:cNvSpPr/>
          <p:nvPr/>
        </p:nvSpPr>
        <p:spPr>
          <a:xfrm rot="16238401">
            <a:off x="22181030" y="1131872"/>
            <a:ext cx="1459402" cy="157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651" name="วิเคราะห์ผล"/>
          <p:cNvSpPr txBox="1"/>
          <p:nvPr/>
        </p:nvSpPr>
        <p:spPr>
          <a:xfrm>
            <a:off x="9548032" y="226107"/>
            <a:ext cx="5342332" cy="176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76" sz="88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วิเคราะห์ผล</a:t>
            </a:r>
          </a:p>
        </p:txBody>
      </p:sp>
      <p:grpSp>
        <p:nvGrpSpPr>
          <p:cNvPr id="1654" name="Group"/>
          <p:cNvGrpSpPr/>
          <p:nvPr/>
        </p:nvGrpSpPr>
        <p:grpSpPr>
          <a:xfrm>
            <a:off x="918626" y="527241"/>
            <a:ext cx="5834350" cy="1310581"/>
            <a:chOff x="0" y="0"/>
            <a:chExt cx="5834348" cy="1310579"/>
          </a:xfrm>
        </p:grpSpPr>
        <p:pic>
          <p:nvPicPr>
            <p:cNvPr id="1652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15275" b="0"/>
            <a:stretch>
              <a:fillRect/>
            </a:stretch>
          </p:blipFill>
          <p:spPr>
            <a:xfrm>
              <a:off x="0" y="0"/>
              <a:ext cx="4489826" cy="131058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653" name="TextBox 1"/>
            <p:cNvSpPr txBox="1"/>
            <p:nvPr/>
          </p:nvSpPr>
          <p:spPr>
            <a:xfrm>
              <a:off x="3787106" y="60815"/>
              <a:ext cx="2047243" cy="1043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b">
              <a:spAutoFit/>
            </a:bodyPr>
            <a:lstStyle>
              <a:lvl1pPr algn="ctr" defTabSz="914400">
                <a:lnSpc>
                  <a:spcPct val="100000"/>
                </a:lnSpc>
                <a:defRPr spc="100" sz="5000">
                  <a:latin typeface="+mn-lt"/>
                  <a:ea typeface="+mn-ea"/>
                  <a:cs typeface="+mn-cs"/>
                  <a:sym typeface="Kanit Medium"/>
                </a:defRPr>
              </a:lvl1pPr>
            </a:lstStyle>
            <a:p>
              <a:pPr/>
              <a:r>
                <a:t>4o</a:t>
              </a:r>
            </a:p>
          </p:txBody>
        </p:sp>
      </p:grpSp>
      <p:grpSp>
        <p:nvGrpSpPr>
          <p:cNvPr id="1657" name="pasted-movie.png"/>
          <p:cNvGrpSpPr/>
          <p:nvPr/>
        </p:nvGrpSpPr>
        <p:grpSpPr>
          <a:xfrm>
            <a:off x="480848" y="2939520"/>
            <a:ext cx="7442201" cy="10147301"/>
            <a:chOff x="0" y="0"/>
            <a:chExt cx="7442200" cy="10147300"/>
          </a:xfrm>
        </p:grpSpPr>
        <p:pic>
          <p:nvPicPr>
            <p:cNvPr id="1656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15900" y="139700"/>
              <a:ext cx="7010400" cy="95885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55" name="pasted-movie.png" descr="pasted-movie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7442200" cy="10147300"/>
            </a:xfrm>
            <a:prstGeom prst="rect">
              <a:avLst/>
            </a:prstGeom>
            <a:effectLst/>
          </p:spPr>
        </p:pic>
      </p:grpSp>
      <p:sp>
        <p:nvSpPr>
          <p:cNvPr id="1658" name="ทำให้ดู"/>
          <p:cNvSpPr txBox="1"/>
          <p:nvPr/>
        </p:nvSpPr>
        <p:spPr>
          <a:xfrm>
            <a:off x="19750394" y="4707814"/>
            <a:ext cx="2699487" cy="155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54" sz="7700">
                <a:solidFill>
                  <a:srgbClr val="000000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ทำให้ดู</a:t>
            </a:r>
          </a:p>
        </p:txBody>
      </p:sp>
      <p:grpSp>
        <p:nvGrpSpPr>
          <p:cNvPr id="1661" name="pasted-movie.png"/>
          <p:cNvGrpSpPr/>
          <p:nvPr/>
        </p:nvGrpSpPr>
        <p:grpSpPr>
          <a:xfrm>
            <a:off x="8122179" y="3108249"/>
            <a:ext cx="10446279" cy="9809843"/>
            <a:chOff x="0" y="0"/>
            <a:chExt cx="10446277" cy="9809842"/>
          </a:xfrm>
        </p:grpSpPr>
        <p:pic>
          <p:nvPicPr>
            <p:cNvPr id="1660" name="pasted-movie.png" descr="pasted-movi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15900" y="139700"/>
              <a:ext cx="10014478" cy="92510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59" name="pasted-movie.png" descr="pasted-movie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0446278" cy="9809843"/>
            </a:xfrm>
            <a:prstGeom prst="rect">
              <a:avLst/>
            </a:prstGeom>
            <a:effectLst/>
          </p:spPr>
        </p:pic>
      </p:grpSp>
      <p:grpSp>
        <p:nvGrpSpPr>
          <p:cNvPr id="1664" name="pasted-movie.png"/>
          <p:cNvGrpSpPr/>
          <p:nvPr/>
        </p:nvGrpSpPr>
        <p:grpSpPr>
          <a:xfrm>
            <a:off x="13541539" y="6855482"/>
            <a:ext cx="10619418" cy="4819077"/>
            <a:chOff x="0" y="0"/>
            <a:chExt cx="10619416" cy="4819076"/>
          </a:xfrm>
        </p:grpSpPr>
        <p:pic>
          <p:nvPicPr>
            <p:cNvPr id="1663" name="pasted-movie.png" descr="pasted-movie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15900" y="139700"/>
              <a:ext cx="10187617" cy="426027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62" name="pasted-movie.png" descr="pasted-movie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10619417" cy="4819077"/>
            </a:xfrm>
            <a:prstGeom prst="rect">
              <a:avLst/>
            </a:prstGeom>
            <a:effectLst/>
          </p:spPr>
        </p:pic>
      </p:grpSp>
      <p:sp>
        <p:nvSpPr>
          <p:cNvPr id="16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Rectangle"/>
          <p:cNvSpPr/>
          <p:nvPr/>
        </p:nvSpPr>
        <p:spPr>
          <a:xfrm>
            <a:off x="6867" y="-14367"/>
            <a:ext cx="24400074" cy="2248789"/>
          </a:xfrm>
          <a:prstGeom prst="rect">
            <a:avLst/>
          </a:prstGeom>
          <a:solidFill>
            <a:srgbClr val="171717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68" name="Freeform 38"/>
          <p:cNvSpPr/>
          <p:nvPr/>
        </p:nvSpPr>
        <p:spPr>
          <a:xfrm rot="16238401">
            <a:off x="21164100" y="516111"/>
            <a:ext cx="1558234" cy="1332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669" name="Freeform 38"/>
          <p:cNvSpPr/>
          <p:nvPr/>
        </p:nvSpPr>
        <p:spPr>
          <a:xfrm rot="16238401">
            <a:off x="22181030" y="1131872"/>
            <a:ext cx="1459402" cy="1577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3" fill="norm" stroke="1" extrusionOk="0">
                <a:moveTo>
                  <a:pt x="8757" y="10613"/>
                </a:moveTo>
                <a:lnTo>
                  <a:pt x="8757" y="11139"/>
                </a:lnTo>
                <a:lnTo>
                  <a:pt x="1054" y="11139"/>
                </a:lnTo>
                <a:lnTo>
                  <a:pt x="941" y="11318"/>
                </a:lnTo>
                <a:cubicBezTo>
                  <a:pt x="843" y="11423"/>
                  <a:pt x="706" y="11489"/>
                  <a:pt x="555" y="11491"/>
                </a:cubicBezTo>
                <a:cubicBezTo>
                  <a:pt x="252" y="11494"/>
                  <a:pt x="4" y="11240"/>
                  <a:pt x="0" y="10923"/>
                </a:cubicBezTo>
                <a:cubicBezTo>
                  <a:pt x="-3" y="10606"/>
                  <a:pt x="240" y="10346"/>
                  <a:pt x="543" y="10342"/>
                </a:cubicBezTo>
                <a:cubicBezTo>
                  <a:pt x="694" y="10341"/>
                  <a:pt x="832" y="10403"/>
                  <a:pt x="932" y="10506"/>
                </a:cubicBezTo>
                <a:lnTo>
                  <a:pt x="1003" y="10613"/>
                </a:lnTo>
                <a:close/>
                <a:moveTo>
                  <a:pt x="9257" y="9394"/>
                </a:moveTo>
                <a:lnTo>
                  <a:pt x="8964" y="9820"/>
                </a:lnTo>
                <a:lnTo>
                  <a:pt x="2656" y="4985"/>
                </a:lnTo>
                <a:lnTo>
                  <a:pt x="2586" y="5036"/>
                </a:lnTo>
                <a:cubicBezTo>
                  <a:pt x="2521" y="5066"/>
                  <a:pt x="2449" y="5083"/>
                  <a:pt x="2373" y="5084"/>
                </a:cubicBezTo>
                <a:cubicBezTo>
                  <a:pt x="2070" y="5087"/>
                  <a:pt x="1822" y="4833"/>
                  <a:pt x="1818" y="4516"/>
                </a:cubicBezTo>
                <a:cubicBezTo>
                  <a:pt x="1815" y="4199"/>
                  <a:pt x="2058" y="3939"/>
                  <a:pt x="2361" y="3935"/>
                </a:cubicBezTo>
                <a:cubicBezTo>
                  <a:pt x="2664" y="3932"/>
                  <a:pt x="2912" y="4186"/>
                  <a:pt x="2915" y="4503"/>
                </a:cubicBezTo>
                <a:lnTo>
                  <a:pt x="2911" y="4530"/>
                </a:lnTo>
                <a:close/>
                <a:moveTo>
                  <a:pt x="9362" y="12315"/>
                </a:moveTo>
                <a:lnTo>
                  <a:pt x="3114" y="17099"/>
                </a:lnTo>
                <a:lnTo>
                  <a:pt x="3134" y="17199"/>
                </a:lnTo>
                <a:cubicBezTo>
                  <a:pt x="3137" y="17516"/>
                  <a:pt x="2894" y="17776"/>
                  <a:pt x="2591" y="17779"/>
                </a:cubicBezTo>
                <a:cubicBezTo>
                  <a:pt x="2288" y="17783"/>
                  <a:pt x="2040" y="17529"/>
                  <a:pt x="2037" y="17212"/>
                </a:cubicBezTo>
                <a:cubicBezTo>
                  <a:pt x="2033" y="16895"/>
                  <a:pt x="2276" y="16635"/>
                  <a:pt x="2579" y="16631"/>
                </a:cubicBezTo>
                <a:cubicBezTo>
                  <a:pt x="2655" y="16630"/>
                  <a:pt x="2727" y="16645"/>
                  <a:pt x="2793" y="16674"/>
                </a:cubicBezTo>
                <a:lnTo>
                  <a:pt x="2811" y="16686"/>
                </a:lnTo>
                <a:lnTo>
                  <a:pt x="9071" y="11893"/>
                </a:lnTo>
                <a:close/>
                <a:moveTo>
                  <a:pt x="9515" y="10126"/>
                </a:moveTo>
                <a:lnTo>
                  <a:pt x="9357" y="10625"/>
                </a:lnTo>
                <a:lnTo>
                  <a:pt x="4073" y="8757"/>
                </a:lnTo>
                <a:lnTo>
                  <a:pt x="4061" y="8765"/>
                </a:lnTo>
                <a:cubicBezTo>
                  <a:pt x="4015" y="8786"/>
                  <a:pt x="3965" y="8798"/>
                  <a:pt x="3912" y="8799"/>
                </a:cubicBezTo>
                <a:cubicBezTo>
                  <a:pt x="3699" y="8801"/>
                  <a:pt x="3525" y="8623"/>
                  <a:pt x="3522" y="8400"/>
                </a:cubicBezTo>
                <a:cubicBezTo>
                  <a:pt x="3520" y="8177"/>
                  <a:pt x="3691" y="7995"/>
                  <a:pt x="3903" y="7992"/>
                </a:cubicBezTo>
                <a:cubicBezTo>
                  <a:pt x="4063" y="7990"/>
                  <a:pt x="4201" y="8090"/>
                  <a:pt x="4261" y="8234"/>
                </a:cubicBezTo>
                <a:lnTo>
                  <a:pt x="4268" y="8272"/>
                </a:lnTo>
                <a:close/>
                <a:moveTo>
                  <a:pt x="9551" y="11548"/>
                </a:moveTo>
                <a:lnTo>
                  <a:pt x="4270" y="13299"/>
                </a:lnTo>
                <a:lnTo>
                  <a:pt x="4232" y="13359"/>
                </a:lnTo>
                <a:cubicBezTo>
                  <a:pt x="4164" y="13432"/>
                  <a:pt x="4068" y="13479"/>
                  <a:pt x="3961" y="13480"/>
                </a:cubicBezTo>
                <a:cubicBezTo>
                  <a:pt x="3749" y="13483"/>
                  <a:pt x="3574" y="13304"/>
                  <a:pt x="3572" y="13081"/>
                </a:cubicBezTo>
                <a:cubicBezTo>
                  <a:pt x="3570" y="12859"/>
                  <a:pt x="3740" y="12676"/>
                  <a:pt x="3953" y="12674"/>
                </a:cubicBezTo>
                <a:cubicBezTo>
                  <a:pt x="4006" y="12673"/>
                  <a:pt x="4057" y="12684"/>
                  <a:pt x="4103" y="12704"/>
                </a:cubicBezTo>
                <a:lnTo>
                  <a:pt x="4204" y="12773"/>
                </a:lnTo>
                <a:lnTo>
                  <a:pt x="9403" y="11049"/>
                </a:lnTo>
                <a:close/>
                <a:moveTo>
                  <a:pt x="10150" y="9460"/>
                </a:moveTo>
                <a:lnTo>
                  <a:pt x="9743" y="9765"/>
                </a:lnTo>
                <a:lnTo>
                  <a:pt x="6574" y="5077"/>
                </a:lnTo>
                <a:lnTo>
                  <a:pt x="6485" y="5059"/>
                </a:lnTo>
                <a:cubicBezTo>
                  <a:pt x="6346" y="4999"/>
                  <a:pt x="6248" y="4857"/>
                  <a:pt x="6246" y="4690"/>
                </a:cubicBezTo>
                <a:cubicBezTo>
                  <a:pt x="6244" y="4468"/>
                  <a:pt x="6414" y="4285"/>
                  <a:pt x="6627" y="4282"/>
                </a:cubicBezTo>
                <a:cubicBezTo>
                  <a:pt x="6839" y="4280"/>
                  <a:pt x="7014" y="4458"/>
                  <a:pt x="7016" y="4681"/>
                </a:cubicBezTo>
                <a:lnTo>
                  <a:pt x="6996" y="4794"/>
                </a:lnTo>
                <a:close/>
                <a:moveTo>
                  <a:pt x="10215" y="12178"/>
                </a:moveTo>
                <a:lnTo>
                  <a:pt x="6945" y="16830"/>
                </a:lnTo>
                <a:lnTo>
                  <a:pt x="6946" y="16837"/>
                </a:lnTo>
                <a:cubicBezTo>
                  <a:pt x="6948" y="17060"/>
                  <a:pt x="6778" y="17242"/>
                  <a:pt x="6565" y="17245"/>
                </a:cubicBezTo>
                <a:cubicBezTo>
                  <a:pt x="6352" y="17247"/>
                  <a:pt x="6178" y="17069"/>
                  <a:pt x="6176" y="16846"/>
                </a:cubicBezTo>
                <a:cubicBezTo>
                  <a:pt x="6173" y="16623"/>
                  <a:pt x="6344" y="16441"/>
                  <a:pt x="6557" y="16438"/>
                </a:cubicBezTo>
                <a:lnTo>
                  <a:pt x="6598" y="16447"/>
                </a:lnTo>
                <a:lnTo>
                  <a:pt x="9817" y="11867"/>
                </a:lnTo>
                <a:close/>
                <a:moveTo>
                  <a:pt x="10359" y="8711"/>
                </a:moveTo>
                <a:lnTo>
                  <a:pt x="9885" y="8873"/>
                </a:lnTo>
                <a:lnTo>
                  <a:pt x="7526" y="1211"/>
                </a:lnTo>
                <a:lnTo>
                  <a:pt x="7371" y="1180"/>
                </a:lnTo>
                <a:cubicBezTo>
                  <a:pt x="7173" y="1095"/>
                  <a:pt x="7033" y="893"/>
                  <a:pt x="7030" y="655"/>
                </a:cubicBezTo>
                <a:cubicBezTo>
                  <a:pt x="7027" y="338"/>
                  <a:pt x="7270" y="78"/>
                  <a:pt x="7573" y="74"/>
                </a:cubicBezTo>
                <a:cubicBezTo>
                  <a:pt x="7876" y="71"/>
                  <a:pt x="8124" y="325"/>
                  <a:pt x="8127" y="642"/>
                </a:cubicBezTo>
                <a:cubicBezTo>
                  <a:pt x="8128" y="721"/>
                  <a:pt x="8114" y="797"/>
                  <a:pt x="8087" y="866"/>
                </a:cubicBezTo>
                <a:lnTo>
                  <a:pt x="7991" y="1018"/>
                </a:lnTo>
                <a:close/>
                <a:moveTo>
                  <a:pt x="10498" y="12913"/>
                </a:moveTo>
                <a:lnTo>
                  <a:pt x="8167" y="20471"/>
                </a:lnTo>
                <a:lnTo>
                  <a:pt x="8237" y="20519"/>
                </a:lnTo>
                <a:cubicBezTo>
                  <a:pt x="8337" y="20622"/>
                  <a:pt x="8400" y="20765"/>
                  <a:pt x="8402" y="20923"/>
                </a:cubicBezTo>
                <a:cubicBezTo>
                  <a:pt x="8405" y="21240"/>
                  <a:pt x="8162" y="21500"/>
                  <a:pt x="7860" y="21504"/>
                </a:cubicBezTo>
                <a:cubicBezTo>
                  <a:pt x="7557" y="21507"/>
                  <a:pt x="7308" y="21253"/>
                  <a:pt x="7305" y="20936"/>
                </a:cubicBezTo>
                <a:cubicBezTo>
                  <a:pt x="7302" y="20698"/>
                  <a:pt x="7438" y="20492"/>
                  <a:pt x="7634" y="20403"/>
                </a:cubicBezTo>
                <a:lnTo>
                  <a:pt x="7671" y="20395"/>
                </a:lnTo>
                <a:lnTo>
                  <a:pt x="10028" y="12752"/>
                </a:lnTo>
                <a:close/>
                <a:moveTo>
                  <a:pt x="11207" y="18187"/>
                </a:moveTo>
                <a:cubicBezTo>
                  <a:pt x="11209" y="18409"/>
                  <a:pt x="11039" y="18592"/>
                  <a:pt x="10826" y="18594"/>
                </a:cubicBezTo>
                <a:cubicBezTo>
                  <a:pt x="10613" y="18597"/>
                  <a:pt x="10439" y="18419"/>
                  <a:pt x="10437" y="18196"/>
                </a:cubicBezTo>
                <a:cubicBezTo>
                  <a:pt x="10436" y="18085"/>
                  <a:pt x="10478" y="17983"/>
                  <a:pt x="10546" y="17909"/>
                </a:cubicBezTo>
                <a:lnTo>
                  <a:pt x="10565" y="17896"/>
                </a:lnTo>
                <a:lnTo>
                  <a:pt x="10616" y="12281"/>
                </a:lnTo>
                <a:lnTo>
                  <a:pt x="11111" y="12286"/>
                </a:lnTo>
                <a:lnTo>
                  <a:pt x="11061" y="17882"/>
                </a:lnTo>
                <a:lnTo>
                  <a:pt x="11091" y="17903"/>
                </a:lnTo>
                <a:cubicBezTo>
                  <a:pt x="11162" y="17975"/>
                  <a:pt x="11206" y="18075"/>
                  <a:pt x="11207" y="18187"/>
                </a:cubicBezTo>
                <a:close/>
                <a:moveTo>
                  <a:pt x="11250" y="3255"/>
                </a:moveTo>
                <a:cubicBezTo>
                  <a:pt x="11252" y="3366"/>
                  <a:pt x="11210" y="3468"/>
                  <a:pt x="11141" y="3541"/>
                </a:cubicBezTo>
                <a:lnTo>
                  <a:pt x="11093" y="3576"/>
                </a:lnTo>
                <a:lnTo>
                  <a:pt x="11042" y="9327"/>
                </a:lnTo>
                <a:lnTo>
                  <a:pt x="10547" y="9322"/>
                </a:lnTo>
                <a:lnTo>
                  <a:pt x="10598" y="3549"/>
                </a:lnTo>
                <a:lnTo>
                  <a:pt x="10596" y="3548"/>
                </a:lnTo>
                <a:cubicBezTo>
                  <a:pt x="10526" y="3476"/>
                  <a:pt x="10481" y="3375"/>
                  <a:pt x="10480" y="3264"/>
                </a:cubicBezTo>
                <a:cubicBezTo>
                  <a:pt x="10478" y="3041"/>
                  <a:pt x="10648" y="2859"/>
                  <a:pt x="10861" y="2856"/>
                </a:cubicBezTo>
                <a:cubicBezTo>
                  <a:pt x="11074" y="2854"/>
                  <a:pt x="11248" y="3032"/>
                  <a:pt x="11250" y="3255"/>
                </a:cubicBezTo>
                <a:close/>
                <a:moveTo>
                  <a:pt x="14646" y="21012"/>
                </a:moveTo>
                <a:cubicBezTo>
                  <a:pt x="14650" y="21329"/>
                  <a:pt x="14407" y="21589"/>
                  <a:pt x="14104" y="21592"/>
                </a:cubicBezTo>
                <a:cubicBezTo>
                  <a:pt x="13801" y="21596"/>
                  <a:pt x="13553" y="21342"/>
                  <a:pt x="13549" y="21025"/>
                </a:cubicBezTo>
                <a:cubicBezTo>
                  <a:pt x="13548" y="20945"/>
                  <a:pt x="13563" y="20870"/>
                  <a:pt x="13590" y="20801"/>
                </a:cubicBezTo>
                <a:lnTo>
                  <a:pt x="13684" y="20651"/>
                </a:lnTo>
                <a:lnTo>
                  <a:pt x="11297" y="12896"/>
                </a:lnTo>
                <a:lnTo>
                  <a:pt x="11771" y="12734"/>
                </a:lnTo>
                <a:lnTo>
                  <a:pt x="14148" y="20455"/>
                </a:lnTo>
                <a:lnTo>
                  <a:pt x="14306" y="20487"/>
                </a:lnTo>
                <a:cubicBezTo>
                  <a:pt x="14504" y="20571"/>
                  <a:pt x="14644" y="20774"/>
                  <a:pt x="14646" y="21012"/>
                </a:cubicBezTo>
                <a:close/>
                <a:moveTo>
                  <a:pt x="14478" y="567"/>
                </a:moveTo>
                <a:cubicBezTo>
                  <a:pt x="14481" y="805"/>
                  <a:pt x="14345" y="1011"/>
                  <a:pt x="14149" y="1100"/>
                </a:cubicBezTo>
                <a:lnTo>
                  <a:pt x="14012" y="1131"/>
                </a:lnTo>
                <a:lnTo>
                  <a:pt x="11630" y="8855"/>
                </a:lnTo>
                <a:lnTo>
                  <a:pt x="11160" y="8694"/>
                </a:lnTo>
                <a:lnTo>
                  <a:pt x="13540" y="976"/>
                </a:lnTo>
                <a:lnTo>
                  <a:pt x="13426" y="803"/>
                </a:lnTo>
                <a:cubicBezTo>
                  <a:pt x="13398" y="735"/>
                  <a:pt x="13382" y="660"/>
                  <a:pt x="13381" y="580"/>
                </a:cubicBezTo>
                <a:cubicBezTo>
                  <a:pt x="13378" y="263"/>
                  <a:pt x="13620" y="3"/>
                  <a:pt x="13923" y="0"/>
                </a:cubicBezTo>
                <a:cubicBezTo>
                  <a:pt x="14226" y="-4"/>
                  <a:pt x="14475" y="250"/>
                  <a:pt x="14478" y="567"/>
                </a:cubicBezTo>
                <a:close/>
                <a:moveTo>
                  <a:pt x="15403" y="16895"/>
                </a:moveTo>
                <a:cubicBezTo>
                  <a:pt x="15405" y="17118"/>
                  <a:pt x="15235" y="17300"/>
                  <a:pt x="15022" y="17303"/>
                </a:cubicBezTo>
                <a:cubicBezTo>
                  <a:pt x="14809" y="17305"/>
                  <a:pt x="14635" y="17127"/>
                  <a:pt x="14633" y="16904"/>
                </a:cubicBezTo>
                <a:lnTo>
                  <a:pt x="14652" y="16800"/>
                </a:lnTo>
                <a:lnTo>
                  <a:pt x="11508" y="12150"/>
                </a:lnTo>
                <a:lnTo>
                  <a:pt x="11915" y="11845"/>
                </a:lnTo>
                <a:lnTo>
                  <a:pt x="15066" y="16507"/>
                </a:lnTo>
                <a:lnTo>
                  <a:pt x="15164" y="16526"/>
                </a:lnTo>
                <a:cubicBezTo>
                  <a:pt x="15303" y="16586"/>
                  <a:pt x="15401" y="16728"/>
                  <a:pt x="15403" y="16895"/>
                </a:cubicBezTo>
                <a:close/>
                <a:moveTo>
                  <a:pt x="15396" y="4746"/>
                </a:moveTo>
                <a:cubicBezTo>
                  <a:pt x="15398" y="4913"/>
                  <a:pt x="15303" y="5057"/>
                  <a:pt x="15165" y="5120"/>
                </a:cubicBezTo>
                <a:lnTo>
                  <a:pt x="15077" y="5140"/>
                </a:lnTo>
                <a:lnTo>
                  <a:pt x="11842" y="9741"/>
                </a:lnTo>
                <a:lnTo>
                  <a:pt x="11444" y="9430"/>
                </a:lnTo>
                <a:lnTo>
                  <a:pt x="14650" y="4871"/>
                </a:lnTo>
                <a:lnTo>
                  <a:pt x="14626" y="4755"/>
                </a:lnTo>
                <a:cubicBezTo>
                  <a:pt x="14624" y="4532"/>
                  <a:pt x="14794" y="4350"/>
                  <a:pt x="15007" y="4347"/>
                </a:cubicBezTo>
                <a:cubicBezTo>
                  <a:pt x="15220" y="4345"/>
                  <a:pt x="15394" y="4523"/>
                  <a:pt x="15396" y="4746"/>
                </a:cubicBezTo>
                <a:close/>
                <a:moveTo>
                  <a:pt x="18016" y="8506"/>
                </a:moveTo>
                <a:cubicBezTo>
                  <a:pt x="18018" y="8729"/>
                  <a:pt x="17848" y="8911"/>
                  <a:pt x="17635" y="8914"/>
                </a:cubicBezTo>
                <a:cubicBezTo>
                  <a:pt x="17582" y="8914"/>
                  <a:pt x="17531" y="8904"/>
                  <a:pt x="17485" y="8884"/>
                </a:cubicBezTo>
                <a:lnTo>
                  <a:pt x="17430" y="8846"/>
                </a:lnTo>
                <a:lnTo>
                  <a:pt x="12257" y="10562"/>
                </a:lnTo>
                <a:lnTo>
                  <a:pt x="12108" y="10064"/>
                </a:lnTo>
                <a:lnTo>
                  <a:pt x="17280" y="8349"/>
                </a:lnTo>
                <a:lnTo>
                  <a:pt x="17355" y="8229"/>
                </a:lnTo>
                <a:cubicBezTo>
                  <a:pt x="17424" y="8155"/>
                  <a:pt x="17520" y="8109"/>
                  <a:pt x="17626" y="8107"/>
                </a:cubicBezTo>
                <a:cubicBezTo>
                  <a:pt x="17839" y="8105"/>
                  <a:pt x="18013" y="8283"/>
                  <a:pt x="18016" y="8506"/>
                </a:cubicBezTo>
                <a:close/>
                <a:moveTo>
                  <a:pt x="18076" y="13164"/>
                </a:moveTo>
                <a:cubicBezTo>
                  <a:pt x="18079" y="13386"/>
                  <a:pt x="17908" y="13569"/>
                  <a:pt x="17696" y="13571"/>
                </a:cubicBezTo>
                <a:cubicBezTo>
                  <a:pt x="17536" y="13573"/>
                  <a:pt x="17398" y="13473"/>
                  <a:pt x="17338" y="13329"/>
                </a:cubicBezTo>
                <a:lnTo>
                  <a:pt x="17336" y="13318"/>
                </a:lnTo>
                <a:lnTo>
                  <a:pt x="12142" y="11482"/>
                </a:lnTo>
                <a:lnTo>
                  <a:pt x="12301" y="10984"/>
                </a:lnTo>
                <a:lnTo>
                  <a:pt x="17503" y="12823"/>
                </a:lnTo>
                <a:lnTo>
                  <a:pt x="17537" y="12798"/>
                </a:lnTo>
                <a:cubicBezTo>
                  <a:pt x="17583" y="12777"/>
                  <a:pt x="17634" y="12766"/>
                  <a:pt x="17687" y="12765"/>
                </a:cubicBezTo>
                <a:cubicBezTo>
                  <a:pt x="17900" y="12762"/>
                  <a:pt x="18074" y="12941"/>
                  <a:pt x="18076" y="13164"/>
                </a:cubicBezTo>
                <a:close/>
                <a:moveTo>
                  <a:pt x="19533" y="4433"/>
                </a:moveTo>
                <a:cubicBezTo>
                  <a:pt x="19536" y="4750"/>
                  <a:pt x="19294" y="5010"/>
                  <a:pt x="18991" y="5013"/>
                </a:cubicBezTo>
                <a:lnTo>
                  <a:pt x="18785" y="4972"/>
                </a:lnTo>
                <a:lnTo>
                  <a:pt x="12588" y="9717"/>
                </a:lnTo>
                <a:lnTo>
                  <a:pt x="12297" y="9294"/>
                </a:lnTo>
                <a:lnTo>
                  <a:pt x="18462" y="4574"/>
                </a:lnTo>
                <a:lnTo>
                  <a:pt x="18436" y="4445"/>
                </a:lnTo>
                <a:cubicBezTo>
                  <a:pt x="18433" y="4128"/>
                  <a:pt x="18676" y="3868"/>
                  <a:pt x="18978" y="3865"/>
                </a:cubicBezTo>
                <a:cubicBezTo>
                  <a:pt x="19281" y="3861"/>
                  <a:pt x="19530" y="4115"/>
                  <a:pt x="19533" y="4433"/>
                </a:cubicBezTo>
                <a:close/>
                <a:moveTo>
                  <a:pt x="19798" y="17102"/>
                </a:moveTo>
                <a:cubicBezTo>
                  <a:pt x="19801" y="17419"/>
                  <a:pt x="19559" y="17679"/>
                  <a:pt x="19256" y="17683"/>
                </a:cubicBezTo>
                <a:cubicBezTo>
                  <a:pt x="18953" y="17686"/>
                  <a:pt x="18704" y="17432"/>
                  <a:pt x="18701" y="17115"/>
                </a:cubicBezTo>
                <a:lnTo>
                  <a:pt x="18712" y="17053"/>
                </a:lnTo>
                <a:lnTo>
                  <a:pt x="12398" y="12214"/>
                </a:lnTo>
                <a:lnTo>
                  <a:pt x="12692" y="11789"/>
                </a:lnTo>
                <a:lnTo>
                  <a:pt x="18987" y="16614"/>
                </a:lnTo>
                <a:lnTo>
                  <a:pt x="19030" y="16582"/>
                </a:lnTo>
                <a:cubicBezTo>
                  <a:pt x="19096" y="16552"/>
                  <a:pt x="19168" y="16535"/>
                  <a:pt x="19243" y="16534"/>
                </a:cubicBezTo>
                <a:cubicBezTo>
                  <a:pt x="19546" y="16531"/>
                  <a:pt x="19795" y="16785"/>
                  <a:pt x="19798" y="17102"/>
                </a:cubicBezTo>
                <a:close/>
                <a:moveTo>
                  <a:pt x="21594" y="10719"/>
                </a:moveTo>
                <a:cubicBezTo>
                  <a:pt x="21597" y="11036"/>
                  <a:pt x="21354" y="11296"/>
                  <a:pt x="21051" y="11300"/>
                </a:cubicBezTo>
                <a:cubicBezTo>
                  <a:pt x="20900" y="11302"/>
                  <a:pt x="20762" y="11239"/>
                  <a:pt x="20662" y="11136"/>
                </a:cubicBezTo>
                <a:lnTo>
                  <a:pt x="20569" y="10995"/>
                </a:lnTo>
                <a:lnTo>
                  <a:pt x="12900" y="10995"/>
                </a:lnTo>
                <a:lnTo>
                  <a:pt x="12900" y="10470"/>
                </a:lnTo>
                <a:lnTo>
                  <a:pt x="20562" y="10470"/>
                </a:lnTo>
                <a:lnTo>
                  <a:pt x="20653" y="10324"/>
                </a:lnTo>
                <a:cubicBezTo>
                  <a:pt x="20751" y="10219"/>
                  <a:pt x="20888" y="10153"/>
                  <a:pt x="21039" y="10152"/>
                </a:cubicBezTo>
                <a:cubicBezTo>
                  <a:pt x="21342" y="10148"/>
                  <a:pt x="21590" y="10402"/>
                  <a:pt x="21594" y="107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670" name="วิเคราะห์ผล"/>
          <p:cNvSpPr txBox="1"/>
          <p:nvPr/>
        </p:nvSpPr>
        <p:spPr>
          <a:xfrm>
            <a:off x="9548032" y="226107"/>
            <a:ext cx="5342332" cy="176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76" sz="88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วิเคราะห์ผล</a:t>
            </a:r>
          </a:p>
        </p:txBody>
      </p:sp>
      <p:grpSp>
        <p:nvGrpSpPr>
          <p:cNvPr id="1673" name="Group"/>
          <p:cNvGrpSpPr/>
          <p:nvPr/>
        </p:nvGrpSpPr>
        <p:grpSpPr>
          <a:xfrm>
            <a:off x="918626" y="527241"/>
            <a:ext cx="5834350" cy="1310581"/>
            <a:chOff x="0" y="0"/>
            <a:chExt cx="5834348" cy="1310579"/>
          </a:xfrm>
        </p:grpSpPr>
        <p:pic>
          <p:nvPicPr>
            <p:cNvPr id="1671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15275" b="0"/>
            <a:stretch>
              <a:fillRect/>
            </a:stretch>
          </p:blipFill>
          <p:spPr>
            <a:xfrm>
              <a:off x="0" y="0"/>
              <a:ext cx="4489826" cy="131058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672" name="TextBox 1"/>
            <p:cNvSpPr txBox="1"/>
            <p:nvPr/>
          </p:nvSpPr>
          <p:spPr>
            <a:xfrm>
              <a:off x="3787106" y="60815"/>
              <a:ext cx="2047243" cy="1043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b">
              <a:spAutoFit/>
            </a:bodyPr>
            <a:lstStyle>
              <a:lvl1pPr algn="ctr" defTabSz="914400">
                <a:lnSpc>
                  <a:spcPct val="100000"/>
                </a:lnSpc>
                <a:defRPr spc="100" sz="5000">
                  <a:latin typeface="+mn-lt"/>
                  <a:ea typeface="+mn-ea"/>
                  <a:cs typeface="+mn-cs"/>
                  <a:sym typeface="Kanit Medium"/>
                </a:defRPr>
              </a:lvl1pPr>
            </a:lstStyle>
            <a:p>
              <a:pPr/>
              <a:r>
                <a:t>4o</a:t>
              </a:r>
            </a:p>
          </p:txBody>
        </p:sp>
      </p:grpSp>
      <p:grpSp>
        <p:nvGrpSpPr>
          <p:cNvPr id="1676" name="pasted-movie.png"/>
          <p:cNvGrpSpPr/>
          <p:nvPr/>
        </p:nvGrpSpPr>
        <p:grpSpPr>
          <a:xfrm>
            <a:off x="32785" y="2663533"/>
            <a:ext cx="8640013" cy="7076235"/>
            <a:chOff x="0" y="0"/>
            <a:chExt cx="8640012" cy="7076233"/>
          </a:xfrm>
        </p:grpSpPr>
        <p:pic>
          <p:nvPicPr>
            <p:cNvPr id="1675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452" t="0" r="6045" b="0"/>
            <a:stretch>
              <a:fillRect/>
            </a:stretch>
          </p:blipFill>
          <p:spPr>
            <a:xfrm>
              <a:off x="215900" y="139700"/>
              <a:ext cx="8208213" cy="651743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74" name="pasted-movie.png" descr="pasted-movie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8640014" cy="7076235"/>
            </a:xfrm>
            <a:prstGeom prst="rect">
              <a:avLst/>
            </a:prstGeom>
            <a:effectLst/>
          </p:spPr>
        </p:pic>
      </p:grpSp>
      <p:grpSp>
        <p:nvGrpSpPr>
          <p:cNvPr id="1679" name="pasted-movie.png"/>
          <p:cNvGrpSpPr/>
          <p:nvPr/>
        </p:nvGrpSpPr>
        <p:grpSpPr>
          <a:xfrm>
            <a:off x="7852338" y="5216983"/>
            <a:ext cx="7932931" cy="7849225"/>
            <a:chOff x="0" y="0"/>
            <a:chExt cx="7932929" cy="7849223"/>
          </a:xfrm>
        </p:grpSpPr>
        <p:pic>
          <p:nvPicPr>
            <p:cNvPr id="1678" name="pasted-movie.png" descr="pasted-movi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15900" y="139700"/>
              <a:ext cx="7501130" cy="729042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77" name="pasted-movie.png" descr="pasted-movie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7932930" cy="7849224"/>
            </a:xfrm>
            <a:prstGeom prst="rect">
              <a:avLst/>
            </a:prstGeom>
            <a:effectLst/>
          </p:spPr>
        </p:pic>
      </p:grpSp>
      <p:grpSp>
        <p:nvGrpSpPr>
          <p:cNvPr id="1682" name="pasted-movie.png"/>
          <p:cNvGrpSpPr/>
          <p:nvPr/>
        </p:nvGrpSpPr>
        <p:grpSpPr>
          <a:xfrm>
            <a:off x="15721979" y="6428392"/>
            <a:ext cx="8639970" cy="7354473"/>
            <a:chOff x="0" y="0"/>
            <a:chExt cx="8639968" cy="7354472"/>
          </a:xfrm>
        </p:grpSpPr>
        <p:pic>
          <p:nvPicPr>
            <p:cNvPr id="1681" name="pasted-movie.png" descr="pasted-movie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15900" y="139700"/>
              <a:ext cx="8208169" cy="679567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80" name="pasted-movie.png" descr="pasted-movie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8639969" cy="7354473"/>
            </a:xfrm>
            <a:prstGeom prst="rect">
              <a:avLst/>
            </a:prstGeom>
            <a:effectLst/>
          </p:spPr>
        </p:pic>
      </p:grpSp>
      <p:sp>
        <p:nvSpPr>
          <p:cNvPr id="1683" name="วิธีการแปลความหมายค่า Factor Loadings?"/>
          <p:cNvSpPr txBox="1"/>
          <p:nvPr/>
        </p:nvSpPr>
        <p:spPr>
          <a:xfrm>
            <a:off x="9577283" y="3307165"/>
            <a:ext cx="14133183" cy="1247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22" sz="6100">
                <a:solidFill>
                  <a:srgbClr val="000000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วิธีการแปลความหมายค่า Factor Loadings?</a:t>
            </a:r>
          </a:p>
        </p:txBody>
      </p:sp>
      <p:sp>
        <p:nvSpPr>
          <p:cNvPr id="16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Rounded Rectangle 4"/>
          <p:cNvSpPr/>
          <p:nvPr/>
        </p:nvSpPr>
        <p:spPr>
          <a:xfrm>
            <a:off x="5266695" y="5415455"/>
            <a:ext cx="13844260" cy="1305508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00000"/>
              </a:lnSpc>
              <a:defRPr spc="0" sz="3600">
                <a:solidFill>
                  <a:srgbClr val="FFFFFF"/>
                </a:solidFill>
              </a:defRPr>
            </a:pPr>
          </a:p>
        </p:txBody>
      </p:sp>
      <p:sp>
        <p:nvSpPr>
          <p:cNvPr id="1687" name="Freeform 1"/>
          <p:cNvSpPr/>
          <p:nvPr/>
        </p:nvSpPr>
        <p:spPr>
          <a:xfrm>
            <a:off x="-157655" y="7410208"/>
            <a:ext cx="3472616" cy="50292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480" y="15104"/>
                </a:moveTo>
                <a:lnTo>
                  <a:pt x="7047" y="10974"/>
                </a:lnTo>
                <a:lnTo>
                  <a:pt x="1296" y="11037"/>
                </a:lnTo>
                <a:lnTo>
                  <a:pt x="7439" y="15295"/>
                </a:lnTo>
                <a:close/>
                <a:moveTo>
                  <a:pt x="12914" y="6392"/>
                </a:moveTo>
                <a:lnTo>
                  <a:pt x="7441" y="6328"/>
                </a:lnTo>
                <a:lnTo>
                  <a:pt x="1360" y="10543"/>
                </a:lnTo>
                <a:lnTo>
                  <a:pt x="7190" y="10479"/>
                </a:lnTo>
                <a:close/>
                <a:moveTo>
                  <a:pt x="21600" y="11359"/>
                </a:moveTo>
                <a:lnTo>
                  <a:pt x="21103" y="11712"/>
                </a:lnTo>
                <a:lnTo>
                  <a:pt x="19796" y="10834"/>
                </a:lnTo>
                <a:lnTo>
                  <a:pt x="17688" y="10857"/>
                </a:lnTo>
                <a:lnTo>
                  <a:pt x="18489" y="11395"/>
                </a:lnTo>
                <a:lnTo>
                  <a:pt x="17990" y="11748"/>
                </a:lnTo>
                <a:lnTo>
                  <a:pt x="16679" y="10869"/>
                </a:lnTo>
                <a:lnTo>
                  <a:pt x="7998" y="10964"/>
                </a:lnTo>
                <a:lnTo>
                  <a:pt x="14017" y="15539"/>
                </a:lnTo>
                <a:lnTo>
                  <a:pt x="8114" y="15763"/>
                </a:lnTo>
                <a:lnTo>
                  <a:pt x="12150" y="18560"/>
                </a:lnTo>
                <a:lnTo>
                  <a:pt x="13974" y="18560"/>
                </a:lnTo>
                <a:lnTo>
                  <a:pt x="13974" y="19052"/>
                </a:lnTo>
                <a:lnTo>
                  <a:pt x="12859" y="19052"/>
                </a:lnTo>
                <a:lnTo>
                  <a:pt x="14348" y="20084"/>
                </a:lnTo>
                <a:lnTo>
                  <a:pt x="16169" y="20084"/>
                </a:lnTo>
                <a:lnTo>
                  <a:pt x="16169" y="20578"/>
                </a:lnTo>
                <a:lnTo>
                  <a:pt x="14471" y="20578"/>
                </a:lnTo>
                <a:lnTo>
                  <a:pt x="14359" y="21600"/>
                </a:lnTo>
                <a:lnTo>
                  <a:pt x="13647" y="21562"/>
                </a:lnTo>
                <a:lnTo>
                  <a:pt x="13776" y="20387"/>
                </a:lnTo>
                <a:lnTo>
                  <a:pt x="12246" y="19327"/>
                </a:lnTo>
                <a:lnTo>
                  <a:pt x="12164" y="20075"/>
                </a:lnTo>
                <a:lnTo>
                  <a:pt x="11452" y="20038"/>
                </a:lnTo>
                <a:lnTo>
                  <a:pt x="11581" y="18865"/>
                </a:lnTo>
                <a:lnTo>
                  <a:pt x="7619" y="16120"/>
                </a:lnTo>
                <a:lnTo>
                  <a:pt x="7564" y="20693"/>
                </a:lnTo>
                <a:lnTo>
                  <a:pt x="59" y="15880"/>
                </a:lnTo>
                <a:lnTo>
                  <a:pt x="544" y="15519"/>
                </a:lnTo>
                <a:lnTo>
                  <a:pt x="6864" y="19571"/>
                </a:lnTo>
                <a:lnTo>
                  <a:pt x="6911" y="15629"/>
                </a:lnTo>
                <a:lnTo>
                  <a:pt x="172" y="10957"/>
                </a:lnTo>
                <a:lnTo>
                  <a:pt x="424" y="10784"/>
                </a:lnTo>
                <a:lnTo>
                  <a:pt x="213" y="10639"/>
                </a:lnTo>
                <a:lnTo>
                  <a:pt x="6801" y="6073"/>
                </a:lnTo>
                <a:lnTo>
                  <a:pt x="6467" y="2379"/>
                </a:lnTo>
                <a:lnTo>
                  <a:pt x="493" y="6296"/>
                </a:lnTo>
                <a:lnTo>
                  <a:pt x="0" y="5937"/>
                </a:lnTo>
                <a:lnTo>
                  <a:pt x="7084" y="1293"/>
                </a:lnTo>
                <a:lnTo>
                  <a:pt x="7474" y="5606"/>
                </a:lnTo>
                <a:lnTo>
                  <a:pt x="11622" y="2731"/>
                </a:lnTo>
                <a:lnTo>
                  <a:pt x="11494" y="1561"/>
                </a:lnTo>
                <a:lnTo>
                  <a:pt x="12205" y="1524"/>
                </a:lnTo>
                <a:lnTo>
                  <a:pt x="12287" y="2270"/>
                </a:lnTo>
                <a:lnTo>
                  <a:pt x="13817" y="1210"/>
                </a:lnTo>
                <a:lnTo>
                  <a:pt x="13687" y="37"/>
                </a:lnTo>
                <a:lnTo>
                  <a:pt x="14400" y="0"/>
                </a:lnTo>
                <a:lnTo>
                  <a:pt x="14512" y="1022"/>
                </a:lnTo>
                <a:lnTo>
                  <a:pt x="16210" y="1022"/>
                </a:lnTo>
                <a:lnTo>
                  <a:pt x="16210" y="1514"/>
                </a:lnTo>
                <a:lnTo>
                  <a:pt x="14386" y="1514"/>
                </a:lnTo>
                <a:lnTo>
                  <a:pt x="12897" y="2546"/>
                </a:lnTo>
                <a:lnTo>
                  <a:pt x="14017" y="2546"/>
                </a:lnTo>
                <a:lnTo>
                  <a:pt x="14017" y="3040"/>
                </a:lnTo>
                <a:lnTo>
                  <a:pt x="12185" y="3040"/>
                </a:lnTo>
                <a:lnTo>
                  <a:pt x="8140" y="5844"/>
                </a:lnTo>
                <a:lnTo>
                  <a:pt x="14571" y="5918"/>
                </a:lnTo>
                <a:lnTo>
                  <a:pt x="8196" y="10468"/>
                </a:lnTo>
                <a:lnTo>
                  <a:pt x="16584" y="10376"/>
                </a:lnTo>
                <a:lnTo>
                  <a:pt x="17674" y="9475"/>
                </a:lnTo>
                <a:lnTo>
                  <a:pt x="18222" y="9791"/>
                </a:lnTo>
                <a:lnTo>
                  <a:pt x="17527" y="10366"/>
                </a:lnTo>
                <a:lnTo>
                  <a:pt x="19694" y="10342"/>
                </a:lnTo>
                <a:lnTo>
                  <a:pt x="20788" y="9438"/>
                </a:lnTo>
                <a:lnTo>
                  <a:pt x="21335" y="9755"/>
                </a:lnTo>
                <a:lnTo>
                  <a:pt x="20382" y="10541"/>
                </a:lnTo>
                <a:close/>
              </a:path>
            </a:pathLst>
          </a:custGeom>
          <a:solidFill>
            <a:srgbClr val="6AD0BF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688" name="Freeform 2"/>
          <p:cNvSpPr/>
          <p:nvPr/>
        </p:nvSpPr>
        <p:spPr>
          <a:xfrm rot="10800000">
            <a:off x="21062689" y="1024141"/>
            <a:ext cx="3472617" cy="50292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480" y="15104"/>
                </a:moveTo>
                <a:lnTo>
                  <a:pt x="7047" y="10974"/>
                </a:lnTo>
                <a:lnTo>
                  <a:pt x="1296" y="11037"/>
                </a:lnTo>
                <a:lnTo>
                  <a:pt x="7439" y="15295"/>
                </a:lnTo>
                <a:close/>
                <a:moveTo>
                  <a:pt x="12914" y="6392"/>
                </a:moveTo>
                <a:lnTo>
                  <a:pt x="7441" y="6328"/>
                </a:lnTo>
                <a:lnTo>
                  <a:pt x="1360" y="10543"/>
                </a:lnTo>
                <a:lnTo>
                  <a:pt x="7190" y="10479"/>
                </a:lnTo>
                <a:close/>
                <a:moveTo>
                  <a:pt x="21600" y="11359"/>
                </a:moveTo>
                <a:lnTo>
                  <a:pt x="21103" y="11712"/>
                </a:lnTo>
                <a:lnTo>
                  <a:pt x="19796" y="10834"/>
                </a:lnTo>
                <a:lnTo>
                  <a:pt x="17688" y="10857"/>
                </a:lnTo>
                <a:lnTo>
                  <a:pt x="18489" y="11395"/>
                </a:lnTo>
                <a:lnTo>
                  <a:pt x="17990" y="11748"/>
                </a:lnTo>
                <a:lnTo>
                  <a:pt x="16679" y="10869"/>
                </a:lnTo>
                <a:lnTo>
                  <a:pt x="7998" y="10964"/>
                </a:lnTo>
                <a:lnTo>
                  <a:pt x="14017" y="15539"/>
                </a:lnTo>
                <a:lnTo>
                  <a:pt x="8114" y="15763"/>
                </a:lnTo>
                <a:lnTo>
                  <a:pt x="12150" y="18560"/>
                </a:lnTo>
                <a:lnTo>
                  <a:pt x="13974" y="18560"/>
                </a:lnTo>
                <a:lnTo>
                  <a:pt x="13974" y="19052"/>
                </a:lnTo>
                <a:lnTo>
                  <a:pt x="12859" y="19052"/>
                </a:lnTo>
                <a:lnTo>
                  <a:pt x="14348" y="20084"/>
                </a:lnTo>
                <a:lnTo>
                  <a:pt x="16169" y="20084"/>
                </a:lnTo>
                <a:lnTo>
                  <a:pt x="16169" y="20578"/>
                </a:lnTo>
                <a:lnTo>
                  <a:pt x="14471" y="20578"/>
                </a:lnTo>
                <a:lnTo>
                  <a:pt x="14359" y="21600"/>
                </a:lnTo>
                <a:lnTo>
                  <a:pt x="13647" y="21562"/>
                </a:lnTo>
                <a:lnTo>
                  <a:pt x="13776" y="20387"/>
                </a:lnTo>
                <a:lnTo>
                  <a:pt x="12246" y="19327"/>
                </a:lnTo>
                <a:lnTo>
                  <a:pt x="12164" y="20075"/>
                </a:lnTo>
                <a:lnTo>
                  <a:pt x="11452" y="20038"/>
                </a:lnTo>
                <a:lnTo>
                  <a:pt x="11581" y="18865"/>
                </a:lnTo>
                <a:lnTo>
                  <a:pt x="7619" y="16120"/>
                </a:lnTo>
                <a:lnTo>
                  <a:pt x="7564" y="20693"/>
                </a:lnTo>
                <a:lnTo>
                  <a:pt x="59" y="15880"/>
                </a:lnTo>
                <a:lnTo>
                  <a:pt x="544" y="15519"/>
                </a:lnTo>
                <a:lnTo>
                  <a:pt x="6864" y="19571"/>
                </a:lnTo>
                <a:lnTo>
                  <a:pt x="6911" y="15629"/>
                </a:lnTo>
                <a:lnTo>
                  <a:pt x="172" y="10957"/>
                </a:lnTo>
                <a:lnTo>
                  <a:pt x="424" y="10784"/>
                </a:lnTo>
                <a:lnTo>
                  <a:pt x="213" y="10639"/>
                </a:lnTo>
                <a:lnTo>
                  <a:pt x="6801" y="6073"/>
                </a:lnTo>
                <a:lnTo>
                  <a:pt x="6467" y="2379"/>
                </a:lnTo>
                <a:lnTo>
                  <a:pt x="493" y="6296"/>
                </a:lnTo>
                <a:lnTo>
                  <a:pt x="0" y="5937"/>
                </a:lnTo>
                <a:lnTo>
                  <a:pt x="7084" y="1293"/>
                </a:lnTo>
                <a:lnTo>
                  <a:pt x="7474" y="5606"/>
                </a:lnTo>
                <a:lnTo>
                  <a:pt x="11622" y="2731"/>
                </a:lnTo>
                <a:lnTo>
                  <a:pt x="11494" y="1561"/>
                </a:lnTo>
                <a:lnTo>
                  <a:pt x="12205" y="1524"/>
                </a:lnTo>
                <a:lnTo>
                  <a:pt x="12287" y="2270"/>
                </a:lnTo>
                <a:lnTo>
                  <a:pt x="13817" y="1210"/>
                </a:lnTo>
                <a:lnTo>
                  <a:pt x="13687" y="37"/>
                </a:lnTo>
                <a:lnTo>
                  <a:pt x="14400" y="0"/>
                </a:lnTo>
                <a:lnTo>
                  <a:pt x="14512" y="1022"/>
                </a:lnTo>
                <a:lnTo>
                  <a:pt x="16210" y="1022"/>
                </a:lnTo>
                <a:lnTo>
                  <a:pt x="16210" y="1514"/>
                </a:lnTo>
                <a:lnTo>
                  <a:pt x="14386" y="1514"/>
                </a:lnTo>
                <a:lnTo>
                  <a:pt x="12897" y="2546"/>
                </a:lnTo>
                <a:lnTo>
                  <a:pt x="14017" y="2546"/>
                </a:lnTo>
                <a:lnTo>
                  <a:pt x="14017" y="3040"/>
                </a:lnTo>
                <a:lnTo>
                  <a:pt x="12185" y="3040"/>
                </a:lnTo>
                <a:lnTo>
                  <a:pt x="8140" y="5844"/>
                </a:lnTo>
                <a:lnTo>
                  <a:pt x="14571" y="5918"/>
                </a:lnTo>
                <a:lnTo>
                  <a:pt x="8196" y="10468"/>
                </a:lnTo>
                <a:lnTo>
                  <a:pt x="16584" y="10376"/>
                </a:lnTo>
                <a:lnTo>
                  <a:pt x="17674" y="9475"/>
                </a:lnTo>
                <a:lnTo>
                  <a:pt x="18222" y="9791"/>
                </a:lnTo>
                <a:lnTo>
                  <a:pt x="17527" y="10366"/>
                </a:lnTo>
                <a:lnTo>
                  <a:pt x="19694" y="10342"/>
                </a:lnTo>
                <a:lnTo>
                  <a:pt x="20788" y="9438"/>
                </a:lnTo>
                <a:lnTo>
                  <a:pt x="21335" y="9755"/>
                </a:lnTo>
                <a:lnTo>
                  <a:pt x="20382" y="10541"/>
                </a:lnTo>
                <a:close/>
              </a:path>
            </a:pathLst>
          </a:custGeom>
          <a:solidFill>
            <a:srgbClr val="6AD0BF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689" name="Graphic 386"/>
          <p:cNvSpPr/>
          <p:nvPr/>
        </p:nvSpPr>
        <p:spPr>
          <a:xfrm rot="13500000">
            <a:off x="18632564" y="7285184"/>
            <a:ext cx="3380626" cy="7538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38" h="21474" fill="norm" stroke="1" extrusionOk="0">
                <a:moveTo>
                  <a:pt x="19211" y="8505"/>
                </a:moveTo>
                <a:cubicBezTo>
                  <a:pt x="18586" y="8361"/>
                  <a:pt x="17884" y="8278"/>
                  <a:pt x="17181" y="8281"/>
                </a:cubicBezTo>
                <a:cubicBezTo>
                  <a:pt x="16416" y="8285"/>
                  <a:pt x="15659" y="8399"/>
                  <a:pt x="14990" y="8563"/>
                </a:cubicBezTo>
                <a:cubicBezTo>
                  <a:pt x="14051" y="8792"/>
                  <a:pt x="13270" y="9129"/>
                  <a:pt x="12606" y="9508"/>
                </a:cubicBezTo>
                <a:cubicBezTo>
                  <a:pt x="12541" y="9464"/>
                  <a:pt x="12477" y="9420"/>
                  <a:pt x="12415" y="9376"/>
                </a:cubicBezTo>
                <a:cubicBezTo>
                  <a:pt x="10705" y="8167"/>
                  <a:pt x="9685" y="6765"/>
                  <a:pt x="9389" y="5337"/>
                </a:cubicBezTo>
                <a:cubicBezTo>
                  <a:pt x="9096" y="3914"/>
                  <a:pt x="9502" y="2463"/>
                  <a:pt x="10633" y="1128"/>
                </a:cubicBezTo>
                <a:cubicBezTo>
                  <a:pt x="10913" y="797"/>
                  <a:pt x="11241" y="475"/>
                  <a:pt x="11609" y="162"/>
                </a:cubicBezTo>
                <a:cubicBezTo>
                  <a:pt x="11754" y="40"/>
                  <a:pt x="11342" y="-69"/>
                  <a:pt x="11197" y="54"/>
                </a:cubicBezTo>
                <a:cubicBezTo>
                  <a:pt x="9592" y="1417"/>
                  <a:pt x="8798" y="2960"/>
                  <a:pt x="8819" y="4503"/>
                </a:cubicBezTo>
                <a:cubicBezTo>
                  <a:pt x="8840" y="6043"/>
                  <a:pt x="9672" y="7586"/>
                  <a:pt x="11294" y="8943"/>
                </a:cubicBezTo>
                <a:cubicBezTo>
                  <a:pt x="11584" y="9185"/>
                  <a:pt x="11922" y="9439"/>
                  <a:pt x="12303" y="9689"/>
                </a:cubicBezTo>
                <a:cubicBezTo>
                  <a:pt x="12059" y="9842"/>
                  <a:pt x="11830" y="9999"/>
                  <a:pt x="11618" y="10158"/>
                </a:cubicBezTo>
                <a:cubicBezTo>
                  <a:pt x="9614" y="11661"/>
                  <a:pt x="8543" y="13391"/>
                  <a:pt x="7887" y="15109"/>
                </a:cubicBezTo>
                <a:cubicBezTo>
                  <a:pt x="7868" y="15159"/>
                  <a:pt x="7849" y="15208"/>
                  <a:pt x="7830" y="15258"/>
                </a:cubicBezTo>
                <a:cubicBezTo>
                  <a:pt x="7342" y="15306"/>
                  <a:pt x="6863" y="15376"/>
                  <a:pt x="6407" y="15463"/>
                </a:cubicBezTo>
                <a:cubicBezTo>
                  <a:pt x="4981" y="15734"/>
                  <a:pt x="3717" y="16163"/>
                  <a:pt x="2714" y="16695"/>
                </a:cubicBezTo>
                <a:cubicBezTo>
                  <a:pt x="792" y="17716"/>
                  <a:pt x="-236" y="19097"/>
                  <a:pt x="46" y="20440"/>
                </a:cubicBezTo>
                <a:cubicBezTo>
                  <a:pt x="115" y="20766"/>
                  <a:pt x="258" y="21087"/>
                  <a:pt x="479" y="21399"/>
                </a:cubicBezTo>
                <a:cubicBezTo>
                  <a:pt x="572" y="21531"/>
                  <a:pt x="1034" y="21474"/>
                  <a:pt x="939" y="21342"/>
                </a:cubicBezTo>
                <a:cubicBezTo>
                  <a:pt x="86" y="20143"/>
                  <a:pt x="462" y="18813"/>
                  <a:pt x="1764" y="17709"/>
                </a:cubicBezTo>
                <a:cubicBezTo>
                  <a:pt x="2992" y="16668"/>
                  <a:pt x="5172" y="15760"/>
                  <a:pt x="7753" y="15483"/>
                </a:cubicBezTo>
                <a:cubicBezTo>
                  <a:pt x="7498" y="16212"/>
                  <a:pt x="7353" y="16989"/>
                  <a:pt x="8121" y="17656"/>
                </a:cubicBezTo>
                <a:cubicBezTo>
                  <a:pt x="8810" y="18254"/>
                  <a:pt x="10291" y="18727"/>
                  <a:pt x="11822" y="18518"/>
                </a:cubicBezTo>
                <a:cubicBezTo>
                  <a:pt x="13222" y="18328"/>
                  <a:pt x="14210" y="17652"/>
                  <a:pt x="14145" y="16998"/>
                </a:cubicBezTo>
                <a:cubicBezTo>
                  <a:pt x="14076" y="16300"/>
                  <a:pt x="12957" y="15697"/>
                  <a:pt x="11599" y="15406"/>
                </a:cubicBezTo>
                <a:cubicBezTo>
                  <a:pt x="10566" y="15184"/>
                  <a:pt x="9426" y="15141"/>
                  <a:pt x="8314" y="15217"/>
                </a:cubicBezTo>
                <a:cubicBezTo>
                  <a:pt x="8516" y="14659"/>
                  <a:pt x="8794" y="14105"/>
                  <a:pt x="9103" y="13563"/>
                </a:cubicBezTo>
                <a:cubicBezTo>
                  <a:pt x="9557" y="12767"/>
                  <a:pt x="10137" y="11985"/>
                  <a:pt x="10900" y="11239"/>
                </a:cubicBezTo>
                <a:cubicBezTo>
                  <a:pt x="11382" y="10769"/>
                  <a:pt x="11927" y="10300"/>
                  <a:pt x="12599" y="9875"/>
                </a:cubicBezTo>
                <a:cubicBezTo>
                  <a:pt x="14059" y="10759"/>
                  <a:pt x="16101" y="11503"/>
                  <a:pt x="18611" y="11194"/>
                </a:cubicBezTo>
                <a:cubicBezTo>
                  <a:pt x="19917" y="11033"/>
                  <a:pt x="21082" y="10581"/>
                  <a:pt x="21225" y="9944"/>
                </a:cubicBezTo>
                <a:cubicBezTo>
                  <a:pt x="21364" y="9319"/>
                  <a:pt x="20382" y="8776"/>
                  <a:pt x="19211" y="8506"/>
                </a:cubicBezTo>
                <a:close/>
                <a:moveTo>
                  <a:pt x="8730" y="15408"/>
                </a:moveTo>
                <a:cubicBezTo>
                  <a:pt x="10284" y="15343"/>
                  <a:pt x="11843" y="15562"/>
                  <a:pt x="12864" y="16114"/>
                </a:cubicBezTo>
                <a:cubicBezTo>
                  <a:pt x="13312" y="16356"/>
                  <a:pt x="13626" y="16665"/>
                  <a:pt x="13666" y="16984"/>
                </a:cubicBezTo>
                <a:cubicBezTo>
                  <a:pt x="13704" y="17295"/>
                  <a:pt x="13474" y="17605"/>
                  <a:pt x="13068" y="17855"/>
                </a:cubicBezTo>
                <a:cubicBezTo>
                  <a:pt x="12673" y="18099"/>
                  <a:pt x="12086" y="18290"/>
                  <a:pt x="11420" y="18341"/>
                </a:cubicBezTo>
                <a:cubicBezTo>
                  <a:pt x="10718" y="18395"/>
                  <a:pt x="9998" y="18276"/>
                  <a:pt x="9460" y="18073"/>
                </a:cubicBezTo>
                <a:cubicBezTo>
                  <a:pt x="8099" y="17561"/>
                  <a:pt x="7921" y="16738"/>
                  <a:pt x="8085" y="15990"/>
                </a:cubicBezTo>
                <a:cubicBezTo>
                  <a:pt x="8125" y="15806"/>
                  <a:pt x="8179" y="15622"/>
                  <a:pt x="8238" y="15438"/>
                </a:cubicBezTo>
                <a:cubicBezTo>
                  <a:pt x="8400" y="15426"/>
                  <a:pt x="8564" y="15415"/>
                  <a:pt x="8730" y="15408"/>
                </a:cubicBezTo>
                <a:close/>
                <a:moveTo>
                  <a:pt x="19509" y="10782"/>
                </a:moveTo>
                <a:cubicBezTo>
                  <a:pt x="18346" y="11116"/>
                  <a:pt x="16902" y="11118"/>
                  <a:pt x="15682" y="10845"/>
                </a:cubicBezTo>
                <a:cubicBezTo>
                  <a:pt x="14538" y="10590"/>
                  <a:pt x="13636" y="10162"/>
                  <a:pt x="12894" y="9695"/>
                </a:cubicBezTo>
                <a:cubicBezTo>
                  <a:pt x="13098" y="9577"/>
                  <a:pt x="13308" y="9462"/>
                  <a:pt x="13537" y="9354"/>
                </a:cubicBezTo>
                <a:cubicBezTo>
                  <a:pt x="14521" y="8884"/>
                  <a:pt x="15880" y="8472"/>
                  <a:pt x="17367" y="8499"/>
                </a:cubicBezTo>
                <a:cubicBezTo>
                  <a:pt x="18614" y="8520"/>
                  <a:pt x="19926" y="8839"/>
                  <a:pt x="20508" y="9351"/>
                </a:cubicBezTo>
                <a:cubicBezTo>
                  <a:pt x="21107" y="9881"/>
                  <a:pt x="20576" y="10476"/>
                  <a:pt x="19513" y="10782"/>
                </a:cubicBezTo>
                <a:close/>
              </a:path>
            </a:pathLst>
          </a:custGeom>
          <a:solidFill>
            <a:srgbClr val="6AD0BF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690" name="Graphic 3"/>
          <p:cNvSpPr/>
          <p:nvPr/>
        </p:nvSpPr>
        <p:spPr>
          <a:xfrm rot="10800000">
            <a:off x="-69404" y="-207555"/>
            <a:ext cx="2907197" cy="341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9" h="21380" fill="norm" stroke="1" extrusionOk="0">
                <a:moveTo>
                  <a:pt x="20792" y="9013"/>
                </a:moveTo>
                <a:cubicBezTo>
                  <a:pt x="19082" y="9769"/>
                  <a:pt x="17053" y="9934"/>
                  <a:pt x="15200" y="9518"/>
                </a:cubicBezTo>
                <a:cubicBezTo>
                  <a:pt x="15825" y="7101"/>
                  <a:pt x="15884" y="4448"/>
                  <a:pt x="14594" y="2182"/>
                </a:cubicBezTo>
                <a:cubicBezTo>
                  <a:pt x="14019" y="1172"/>
                  <a:pt x="12991" y="91"/>
                  <a:pt x="11583" y="5"/>
                </a:cubicBezTo>
                <a:cubicBezTo>
                  <a:pt x="10274" y="-75"/>
                  <a:pt x="9402" y="873"/>
                  <a:pt x="9088" y="1860"/>
                </a:cubicBezTo>
                <a:cubicBezTo>
                  <a:pt x="8744" y="2940"/>
                  <a:pt x="8899" y="4150"/>
                  <a:pt x="9285" y="5206"/>
                </a:cubicBezTo>
                <a:cubicBezTo>
                  <a:pt x="9688" y="6307"/>
                  <a:pt x="10393" y="7328"/>
                  <a:pt x="11333" y="8153"/>
                </a:cubicBezTo>
                <a:cubicBezTo>
                  <a:pt x="12230" y="8940"/>
                  <a:pt x="13330" y="9510"/>
                  <a:pt x="14521" y="9853"/>
                </a:cubicBezTo>
                <a:cubicBezTo>
                  <a:pt x="14029" y="11541"/>
                  <a:pt x="13180" y="13174"/>
                  <a:pt x="11761" y="14420"/>
                </a:cubicBezTo>
                <a:cubicBezTo>
                  <a:pt x="10087" y="15890"/>
                  <a:pt x="7404" y="16746"/>
                  <a:pt x="5078" y="16005"/>
                </a:cubicBezTo>
                <a:cubicBezTo>
                  <a:pt x="5207" y="15739"/>
                  <a:pt x="5327" y="15469"/>
                  <a:pt x="5433" y="15195"/>
                </a:cubicBezTo>
                <a:cubicBezTo>
                  <a:pt x="6349" y="12840"/>
                  <a:pt x="6311" y="10196"/>
                  <a:pt x="5113" y="7920"/>
                </a:cubicBezTo>
                <a:cubicBezTo>
                  <a:pt x="4827" y="7376"/>
                  <a:pt x="4475" y="6846"/>
                  <a:pt x="4043" y="6376"/>
                </a:cubicBezTo>
                <a:cubicBezTo>
                  <a:pt x="3664" y="5963"/>
                  <a:pt x="3119" y="5652"/>
                  <a:pt x="2483" y="5782"/>
                </a:cubicBezTo>
                <a:cubicBezTo>
                  <a:pt x="1911" y="5899"/>
                  <a:pt x="1494" y="6345"/>
                  <a:pt x="1235" y="6771"/>
                </a:cubicBezTo>
                <a:cubicBezTo>
                  <a:pt x="913" y="7299"/>
                  <a:pt x="788" y="7884"/>
                  <a:pt x="684" y="8467"/>
                </a:cubicBezTo>
                <a:cubicBezTo>
                  <a:pt x="239" y="10979"/>
                  <a:pt x="718" y="13784"/>
                  <a:pt x="3062" y="15535"/>
                </a:cubicBezTo>
                <a:cubicBezTo>
                  <a:pt x="3447" y="15823"/>
                  <a:pt x="3870" y="16065"/>
                  <a:pt x="4319" y="16256"/>
                </a:cubicBezTo>
                <a:cubicBezTo>
                  <a:pt x="3616" y="17551"/>
                  <a:pt x="2642" y="18741"/>
                  <a:pt x="1510" y="19786"/>
                </a:cubicBezTo>
                <a:cubicBezTo>
                  <a:pt x="1062" y="20200"/>
                  <a:pt x="588" y="20591"/>
                  <a:pt x="94" y="20964"/>
                </a:cubicBezTo>
                <a:cubicBezTo>
                  <a:pt x="-186" y="21175"/>
                  <a:pt x="224" y="21525"/>
                  <a:pt x="502" y="21315"/>
                </a:cubicBezTo>
                <a:cubicBezTo>
                  <a:pt x="2299" y="19959"/>
                  <a:pt x="3839" y="18317"/>
                  <a:pt x="4848" y="16452"/>
                </a:cubicBezTo>
                <a:cubicBezTo>
                  <a:pt x="5416" y="16637"/>
                  <a:pt x="6017" y="16747"/>
                  <a:pt x="6639" y="16768"/>
                </a:cubicBezTo>
                <a:cubicBezTo>
                  <a:pt x="8013" y="16815"/>
                  <a:pt x="9395" y="16459"/>
                  <a:pt x="10569" y="15856"/>
                </a:cubicBezTo>
                <a:cubicBezTo>
                  <a:pt x="13016" y="14599"/>
                  <a:pt x="14387" y="12300"/>
                  <a:pt x="15069" y="9993"/>
                </a:cubicBezTo>
                <a:cubicBezTo>
                  <a:pt x="16379" y="10288"/>
                  <a:pt x="17775" y="10318"/>
                  <a:pt x="19116" y="10060"/>
                </a:cubicBezTo>
                <a:cubicBezTo>
                  <a:pt x="19800" y="9928"/>
                  <a:pt x="20460" y="9717"/>
                  <a:pt x="21083" y="9441"/>
                </a:cubicBezTo>
                <a:cubicBezTo>
                  <a:pt x="21414" y="9295"/>
                  <a:pt x="21122" y="8867"/>
                  <a:pt x="20792" y="9013"/>
                </a:cubicBezTo>
                <a:close/>
                <a:moveTo>
                  <a:pt x="1106" y="10539"/>
                </a:moveTo>
                <a:cubicBezTo>
                  <a:pt x="1078" y="9891"/>
                  <a:pt x="1129" y="9240"/>
                  <a:pt x="1242" y="8599"/>
                </a:cubicBezTo>
                <a:cubicBezTo>
                  <a:pt x="1336" y="8063"/>
                  <a:pt x="1438" y="7507"/>
                  <a:pt x="1734" y="7021"/>
                </a:cubicBezTo>
                <a:cubicBezTo>
                  <a:pt x="1942" y="6680"/>
                  <a:pt x="2309" y="6219"/>
                  <a:pt x="2822" y="6247"/>
                </a:cubicBezTo>
                <a:cubicBezTo>
                  <a:pt x="3444" y="6280"/>
                  <a:pt x="3847" y="6961"/>
                  <a:pt x="4125" y="7363"/>
                </a:cubicBezTo>
                <a:cubicBezTo>
                  <a:pt x="5472" y="9308"/>
                  <a:pt x="5791" y="11711"/>
                  <a:pt x="5245" y="13905"/>
                </a:cubicBezTo>
                <a:cubicBezTo>
                  <a:pt x="5083" y="14559"/>
                  <a:pt x="4846" y="15194"/>
                  <a:pt x="4549" y="15807"/>
                </a:cubicBezTo>
                <a:cubicBezTo>
                  <a:pt x="2299" y="14831"/>
                  <a:pt x="1195" y="12622"/>
                  <a:pt x="1106" y="10539"/>
                </a:cubicBezTo>
                <a:close/>
                <a:moveTo>
                  <a:pt x="13227" y="8813"/>
                </a:moveTo>
                <a:cubicBezTo>
                  <a:pt x="11111" y="7724"/>
                  <a:pt x="9691" y="5706"/>
                  <a:pt x="9506" y="3600"/>
                </a:cubicBezTo>
                <a:cubicBezTo>
                  <a:pt x="9427" y="2694"/>
                  <a:pt x="9525" y="1591"/>
                  <a:pt x="10318" y="910"/>
                </a:cubicBezTo>
                <a:cubicBezTo>
                  <a:pt x="11302" y="65"/>
                  <a:pt x="12628" y="690"/>
                  <a:pt x="13376" y="1448"/>
                </a:cubicBezTo>
                <a:cubicBezTo>
                  <a:pt x="14248" y="2332"/>
                  <a:pt x="14687" y="3550"/>
                  <a:pt x="14903" y="4674"/>
                </a:cubicBezTo>
                <a:cubicBezTo>
                  <a:pt x="15128" y="5852"/>
                  <a:pt x="15087" y="7072"/>
                  <a:pt x="14887" y="8250"/>
                </a:cubicBezTo>
                <a:cubicBezTo>
                  <a:pt x="14824" y="8625"/>
                  <a:pt x="14745" y="9002"/>
                  <a:pt x="14650" y="9377"/>
                </a:cubicBezTo>
                <a:cubicBezTo>
                  <a:pt x="14156" y="9232"/>
                  <a:pt x="13677" y="9045"/>
                  <a:pt x="13227" y="8813"/>
                </a:cubicBezTo>
                <a:close/>
              </a:path>
            </a:pathLst>
          </a:custGeom>
          <a:solidFill>
            <a:srgbClr val="6AD0BF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pc="0" sz="3600">
                <a:solidFill>
                  <a:srgbClr val="929496"/>
                </a:solidFill>
              </a:defRPr>
            </a:pPr>
          </a:p>
        </p:txBody>
      </p:sp>
      <p:sp>
        <p:nvSpPr>
          <p:cNvPr id="1691" name="TextBox 1"/>
          <p:cNvSpPr txBox="1"/>
          <p:nvPr/>
        </p:nvSpPr>
        <p:spPr>
          <a:xfrm>
            <a:off x="0" y="353968"/>
            <a:ext cx="24371299" cy="29362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defTabSz="914400">
              <a:lnSpc>
                <a:spcPct val="100000"/>
              </a:lnSpc>
              <a:defRPr spc="-150" sz="150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ตัวสร้างการอ้างอิง</a:t>
            </a:r>
          </a:p>
        </p:txBody>
      </p:sp>
      <p:sp>
        <p:nvSpPr>
          <p:cNvPr id="1692" name="TextBox 1"/>
          <p:cNvSpPr txBox="1"/>
          <p:nvPr/>
        </p:nvSpPr>
        <p:spPr>
          <a:xfrm>
            <a:off x="-390149" y="2832447"/>
            <a:ext cx="24371300" cy="20472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defTabSz="914400">
              <a:lnSpc>
                <a:spcPct val="100000"/>
              </a:lnSpc>
              <a:defRPr spc="-103" sz="10300">
                <a:solidFill>
                  <a:srgbClr val="FFFFFF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</a:lstStyle>
          <a:p>
            <a:pPr/>
            <a:r>
              <a:t>Citation Generator</a:t>
            </a:r>
          </a:p>
        </p:txBody>
      </p:sp>
      <p:sp>
        <p:nvSpPr>
          <p:cNvPr id="16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69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31800" y="10328954"/>
            <a:ext cx="8327402" cy="19160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5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12102" y="6621371"/>
            <a:ext cx="6547095" cy="36081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Default Theme">
  <a:themeElements>
    <a:clrScheme name="Default Theme">
      <a:dk1>
        <a:srgbClr val="F5F6F5"/>
      </a:dk1>
      <a:lt1>
        <a:srgbClr val="DDDDDD"/>
      </a:lt1>
      <a:dk2>
        <a:srgbClr val="A7A7A7"/>
      </a:dk2>
      <a:lt2>
        <a:srgbClr val="535353"/>
      </a:lt2>
      <a:accent1>
        <a:srgbClr val="C1364E"/>
      </a:accent1>
      <a:accent2>
        <a:srgbClr val="2C8C7C"/>
      </a:accent2>
      <a:accent3>
        <a:srgbClr val="3370A6"/>
      </a:accent3>
      <a:accent4>
        <a:srgbClr val="60815E"/>
      </a:accent4>
      <a:accent5>
        <a:srgbClr val="DCB685"/>
      </a:accent5>
      <a:accent6>
        <a:srgbClr val="C0B9A7"/>
      </a:accent6>
      <a:hlink>
        <a:srgbClr val="0000FF"/>
      </a:hlink>
      <a:folHlink>
        <a:srgbClr val="FF00FF"/>
      </a:folHlink>
    </a:clrScheme>
    <a:fontScheme name="Default Theme">
      <a:majorFont>
        <a:latin typeface="TH Sarabun New"/>
        <a:ea typeface="TH Sarabun New"/>
        <a:cs typeface="TH Sarabun New"/>
      </a:majorFont>
      <a:minorFont>
        <a:latin typeface="Kanit Medium"/>
        <a:ea typeface="Kanit Medium"/>
        <a:cs typeface="Kanit Medium"/>
      </a:minorFont>
    </a:fontScheme>
    <a:fmtScheme name="Default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18284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929496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r" defTabSz="1828433" rtl="0" fontAlgn="auto" latinLnBrk="0" hangingPunct="0">
          <a:lnSpc>
            <a:spcPct val="13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4" strike="noStrike" sz="3400" u="none" kumimoji="0" normalizeH="0">
            <a:ln>
              <a:noFill/>
            </a:ln>
            <a:solidFill>
              <a:srgbClr val="DDDDDD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 Theme">
  <a:themeElements>
    <a:clrScheme name="Default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C1364E"/>
      </a:accent1>
      <a:accent2>
        <a:srgbClr val="2C8C7C"/>
      </a:accent2>
      <a:accent3>
        <a:srgbClr val="3370A6"/>
      </a:accent3>
      <a:accent4>
        <a:srgbClr val="60815E"/>
      </a:accent4>
      <a:accent5>
        <a:srgbClr val="DCB685"/>
      </a:accent5>
      <a:accent6>
        <a:srgbClr val="C0B9A7"/>
      </a:accent6>
      <a:hlink>
        <a:srgbClr val="0000FF"/>
      </a:hlink>
      <a:folHlink>
        <a:srgbClr val="FF00FF"/>
      </a:folHlink>
    </a:clrScheme>
    <a:fontScheme name="Default Theme">
      <a:majorFont>
        <a:latin typeface="TH Sarabun New"/>
        <a:ea typeface="TH Sarabun New"/>
        <a:cs typeface="TH Sarabun New"/>
      </a:majorFont>
      <a:minorFont>
        <a:latin typeface="Kanit Medium"/>
        <a:ea typeface="Kanit Medium"/>
        <a:cs typeface="Kanit Medium"/>
      </a:minorFont>
    </a:fontScheme>
    <a:fmtScheme name="Default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18284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929496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r" defTabSz="1828433" rtl="0" fontAlgn="auto" latinLnBrk="0" hangingPunct="0">
          <a:lnSpc>
            <a:spcPct val="13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4" strike="noStrike" sz="3400" u="none" kumimoji="0" normalizeH="0">
            <a:ln>
              <a:noFill/>
            </a:ln>
            <a:solidFill>
              <a:srgbClr val="DDDDDD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