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9" name="Shape 189"/>
          <p:cNvSpPr/>
          <p:nvPr>
            <p:ph type="sldImg"/>
          </p:nvPr>
        </p:nvSpPr>
        <p:spPr>
          <a:xfrm>
            <a:off x="1143000" y="685800"/>
            <a:ext cx="4572000" cy="3429000"/>
          </a:xfrm>
          <a:prstGeom prst="rect">
            <a:avLst/>
          </a:prstGeom>
        </p:spPr>
        <p:txBody>
          <a:bodyPr/>
          <a:lstStyle/>
          <a:p>
            <a:pPr/>
          </a:p>
        </p:txBody>
      </p:sp>
      <p:sp>
        <p:nvSpPr>
          <p:cNvPr id="190" name="Shape 19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Let's start with ChatGPT first.</a:t>
            </a:r>
          </a:p>
          <a:p>
            <a:pPr defTabSz="914216">
              <a:lnSpc>
                <a:spcPct val="100000"/>
              </a:lnSpc>
              <a:defRPr sz="2400">
                <a:latin typeface="TH Sarabun New"/>
                <a:ea typeface="TH Sarabun New"/>
                <a:cs typeface="TH Sarabun New"/>
                <a:sym typeface="TH Sarabun New"/>
              </a:defRPr>
            </a:pPr>
            <a:r>
              <a:t>เรามาเริ่มกันที่ ChatGPT ก่อน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5" name="Shape 765"/>
          <p:cNvSpPr/>
          <p:nvPr>
            <p:ph type="sldImg"/>
          </p:nvPr>
        </p:nvSpPr>
        <p:spPr>
          <a:prstGeom prst="rect">
            <a:avLst/>
          </a:prstGeom>
        </p:spPr>
        <p:txBody>
          <a:bodyPr/>
          <a:lstStyle/>
          <a:p>
            <a:pPr/>
          </a:p>
        </p:txBody>
      </p:sp>
      <p:sp>
        <p:nvSpPr>
          <p:cNvPr id="766" name="Shape 766"/>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For example, write a prompt that </a:t>
            </a:r>
          </a:p>
          <a:p>
            <a:pPr defTabSz="914216">
              <a:lnSpc>
                <a:spcPct val="100000"/>
              </a:lnSpc>
              <a:defRPr sz="2400">
                <a:latin typeface="TH Sarabun New"/>
                <a:ea typeface="TH Sarabun New"/>
                <a:cs typeface="TH Sarabun New"/>
                <a:sym typeface="TH Sarabun New"/>
              </a:defRPr>
            </a:pPr>
            <a:r>
              <a:t>"On the research topic, the application of ChatGPT in support of teaching and learning in educational institutions Request a satisfaction questionnaire of 20 questions. The answer is a satisfaction level from 1 to 5 points (Very dissastisfied, SomewhatDissastisfied, Neutral, Somewhat Sastisfied, Very Sastisfied)" </a:t>
            </a:r>
          </a:p>
          <a:p>
            <a:pPr defTabSz="914216">
              <a:lnSpc>
                <a:spcPct val="100000"/>
              </a:lnSpc>
              <a:defRPr sz="2400">
                <a:latin typeface="TH Sarabun New"/>
                <a:ea typeface="TH Sarabun New"/>
                <a:cs typeface="TH Sarabun New"/>
                <a:sym typeface="TH Sarabun New"/>
              </a:defRPr>
            </a:pPr>
            <a:r>
              <a:t>ChatGPT can also give results. </a:t>
            </a:r>
          </a:p>
          <a:p>
            <a:pPr defTabSz="914216">
              <a:lnSpc>
                <a:spcPct val="100000"/>
              </a:lnSpc>
              <a:defRPr sz="2400">
                <a:latin typeface="TH Sarabun New"/>
                <a:ea typeface="TH Sarabun New"/>
                <a:cs typeface="TH Sarabun New"/>
                <a:sym typeface="TH Sarabun New"/>
              </a:defRPr>
            </a:pPr>
            <a:r>
              <a:t>(Read…) </a:t>
            </a:r>
          </a:p>
          <a:p>
            <a:pPr defTabSz="914216">
              <a:lnSpc>
                <a:spcPct val="100000"/>
              </a:lnSpc>
              <a:defRPr sz="2400">
                <a:latin typeface="TH Sarabun New"/>
                <a:ea typeface="TH Sarabun New"/>
                <a:cs typeface="TH Sarabun New"/>
                <a:sym typeface="TH Sarabun New"/>
              </a:defRPr>
            </a:pPr>
            <a:r>
              <a:t>Then we come to choose according to our needs. At least he Generage came first.</a:t>
            </a:r>
          </a:p>
          <a:p>
            <a:pPr defTabSz="914216">
              <a:lnSpc>
                <a:spcPct val="100000"/>
              </a:lnSpc>
              <a:defRPr sz="2400">
                <a:latin typeface="TH Sarabun New"/>
                <a:ea typeface="TH Sarabun New"/>
                <a:cs typeface="TH Sarabun New"/>
                <a:sym typeface="TH Sarabun New"/>
              </a:defRPr>
            </a:pPr>
            <a:r>
              <a:t>Save time to create 1 set of questionnaires.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5" name="Shape 785"/>
          <p:cNvSpPr/>
          <p:nvPr>
            <p:ph type="sldImg"/>
          </p:nvPr>
        </p:nvSpPr>
        <p:spPr>
          <a:prstGeom prst="rect">
            <a:avLst/>
          </a:prstGeom>
        </p:spPr>
        <p:txBody>
          <a:bodyPr/>
          <a:lstStyle/>
          <a:p>
            <a:pPr/>
          </a:p>
        </p:txBody>
      </p:sp>
      <p:sp>
        <p:nvSpPr>
          <p:cNvPr id="786" name="Shape 786"/>
          <p:cNvSpPr/>
          <p:nvPr>
            <p:ph type="body" sz="quarter" idx="1"/>
          </p:nvPr>
        </p:nvSpPr>
        <p:spPr>
          <a:prstGeom prst="rect">
            <a:avLst/>
          </a:prstGeom>
        </p:spPr>
        <p:txBody>
          <a:bodyPr/>
          <a:lstStyle/>
          <a:p>
            <a:pPr defTabSz="914216">
              <a:lnSpc>
                <a:spcPct val="100000"/>
              </a:lnSpc>
              <a:defRPr sz="2400">
                <a:solidFill>
                  <a:srgbClr val="D1687A"/>
                </a:solidFill>
                <a:latin typeface="TH Sarabun New"/>
                <a:ea typeface="TH Sarabun New"/>
                <a:cs typeface="TH Sarabun New"/>
                <a:sym typeface="TH Sarabun New"/>
              </a:defRPr>
            </a:pPr>
          </a:p>
          <a:p>
            <a:pPr defTabSz="914216">
              <a:lnSpc>
                <a:spcPct val="100000"/>
              </a:lnSpc>
              <a:defRPr sz="2400">
                <a:latin typeface="TH Sarabun New"/>
                <a:ea typeface="TH Sarabun New"/>
                <a:cs typeface="TH Sarabun New"/>
                <a:sym typeface="TH Sarabun New"/>
              </a:defRPr>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2" name="Shape 802"/>
          <p:cNvSpPr/>
          <p:nvPr>
            <p:ph type="sldImg"/>
          </p:nvPr>
        </p:nvSpPr>
        <p:spPr>
          <a:prstGeom prst="rect">
            <a:avLst/>
          </a:prstGeom>
        </p:spPr>
        <p:txBody>
          <a:bodyPr/>
          <a:lstStyle/>
          <a:p>
            <a:pPr/>
          </a:p>
        </p:txBody>
      </p:sp>
      <p:sp>
        <p:nvSpPr>
          <p:cNvPr id="803" name="Shape 803"/>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ChatGPT 4o can upload files.</a:t>
            </a:r>
          </a:p>
          <a:p>
            <a:pPr defTabSz="914216">
              <a:lnSpc>
                <a:spcPct val="100000"/>
              </a:lnSpc>
              <a:defRPr sz="2400">
                <a:latin typeface="TH Sarabun New"/>
                <a:ea typeface="TH Sarabun New"/>
                <a:cs typeface="TH Sarabun New"/>
                <a:sym typeface="TH Sarabun New"/>
              </a:defRPr>
            </a:pPr>
            <a:r>
              <a:t>Try uploading Excel files (which is about sales each month) to the clip symbol or attachment.</a:t>
            </a:r>
          </a:p>
          <a:p>
            <a:pPr defTabSz="914216">
              <a:lnSpc>
                <a:spcPct val="100000"/>
              </a:lnSpc>
              <a:defRPr sz="2400">
                <a:latin typeface="TH Sarabun New"/>
                <a:ea typeface="TH Sarabun New"/>
                <a:cs typeface="TH Sarabun New"/>
                <a:sym typeface="TH Sarabun New"/>
              </a:defRPr>
            </a:pPr>
            <a:r>
              <a:t>Then write a prompt asking, 'What information does this file have?’</a:t>
            </a:r>
          </a:p>
          <a:p>
            <a:pPr defTabSz="914216">
              <a:lnSpc>
                <a:spcPct val="100000"/>
              </a:lnSpc>
              <a:defRPr sz="2400">
                <a:latin typeface="TH Sarabun New"/>
                <a:ea typeface="TH Sarabun New"/>
                <a:cs typeface="TH Sarabun New"/>
                <a:sym typeface="TH Sarabun New"/>
              </a:defRPr>
            </a:pPr>
          </a:p>
          <a:p>
            <a:pPr defTabSz="914216">
              <a:lnSpc>
                <a:spcPct val="100000"/>
              </a:lnSpc>
              <a:defRPr sz="2400">
                <a:latin typeface="TH Sarabun New"/>
                <a:ea typeface="TH Sarabun New"/>
                <a:cs typeface="TH Sarabun New"/>
                <a:sym typeface="TH Sarabun New"/>
              </a:defRPr>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2" name="Shape 822"/>
          <p:cNvSpPr/>
          <p:nvPr>
            <p:ph type="sldImg"/>
          </p:nvPr>
        </p:nvSpPr>
        <p:spPr>
          <a:prstGeom prst="rect">
            <a:avLst/>
          </a:prstGeom>
        </p:spPr>
        <p:txBody>
          <a:bodyPr/>
          <a:lstStyle/>
          <a:p>
            <a:pPr/>
          </a:p>
        </p:txBody>
      </p:sp>
      <p:sp>
        <p:nvSpPr>
          <p:cNvPr id="823" name="Shape 823"/>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Wait for ChatGPT 4o run the information first.</a:t>
            </a:r>
          </a:p>
          <a:p>
            <a:pPr defTabSz="914216">
              <a:lnSpc>
                <a:spcPct val="100000"/>
              </a:lnSpc>
              <a:defRPr sz="2400">
                <a:latin typeface="TH Sarabun New"/>
                <a:ea typeface="TH Sarabun New"/>
                <a:cs typeface="TH Sarabun New"/>
                <a:sym typeface="TH Sarabun New"/>
              </a:defRPr>
            </a:pPr>
            <a:r>
              <a:t>He will also show the details of the information in the file.</a:t>
            </a:r>
          </a:p>
          <a:p>
            <a:pPr defTabSz="914216">
              <a:lnSpc>
                <a:spcPct val="100000"/>
              </a:lnSpc>
              <a:defRPr sz="2400">
                <a:latin typeface="TH Sarabun New"/>
                <a:ea typeface="TH Sarabun New"/>
                <a:cs typeface="TH Sarabun New"/>
                <a:sym typeface="TH Sarabun New"/>
              </a:defRPr>
            </a:pPr>
            <a:r>
              <a:t>Below are also examples of lead questions.</a:t>
            </a:r>
          </a:p>
          <a:p>
            <a:pPr defTabSz="914216">
              <a:lnSpc>
                <a:spcPct val="100000"/>
              </a:lnSpc>
              <a:defRPr sz="2400">
                <a:latin typeface="TH Sarabun New"/>
                <a:ea typeface="TH Sarabun New"/>
                <a:cs typeface="TH Sarabun New"/>
                <a:sym typeface="TH Sarabun New"/>
              </a:defRPr>
            </a:pPr>
            <a:r>
              <a:t>Try clicking on Show sales of each month.</a:t>
            </a:r>
          </a:p>
          <a:p>
            <a:pPr defTabSz="914216">
              <a:lnSpc>
                <a:spcPct val="100000"/>
              </a:lnSpc>
              <a:defRPr sz="2400">
                <a:latin typeface="TH Sarabun New"/>
                <a:ea typeface="TH Sarabun New"/>
                <a:cs typeface="TH Sarabun New"/>
                <a:sym typeface="TH Sarabun New"/>
              </a:defRPr>
            </a:pPr>
          </a:p>
          <a:p>
            <a:pPr defTabSz="914216">
              <a:lnSpc>
                <a:spcPct val="100000"/>
              </a:lnSpc>
              <a:defRPr sz="2400">
                <a:latin typeface="TH Sarabun New"/>
                <a:ea typeface="TH Sarabun New"/>
                <a:cs typeface="TH Sarabun New"/>
                <a:sym typeface="TH Sarabun New"/>
              </a:defRPr>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9" name="Shape 839"/>
          <p:cNvSpPr/>
          <p:nvPr>
            <p:ph type="sldImg"/>
          </p:nvPr>
        </p:nvSpPr>
        <p:spPr>
          <a:prstGeom prst="rect">
            <a:avLst/>
          </a:prstGeom>
        </p:spPr>
        <p:txBody>
          <a:bodyPr/>
          <a:lstStyle/>
          <a:p>
            <a:pPr/>
          </a:p>
        </p:txBody>
      </p:sp>
      <p:sp>
        <p:nvSpPr>
          <p:cNvPr id="840" name="Shape 840"/>
          <p:cNvSpPr/>
          <p:nvPr>
            <p:ph type="body" sz="quarter" idx="1"/>
          </p:nvPr>
        </p:nvSpPr>
        <p:spPr>
          <a:prstGeom prst="rect">
            <a:avLst/>
          </a:prstGeom>
        </p:spPr>
        <p:txBody>
          <a:bodyPr/>
          <a:lstStyle>
            <a:lvl1pPr defTabSz="914216">
              <a:lnSpc>
                <a:spcPct val="100000"/>
              </a:lnSpc>
              <a:defRPr sz="2400">
                <a:latin typeface="TH Sarabun New"/>
                <a:ea typeface="TH Sarabun New"/>
                <a:cs typeface="TH Sarabun New"/>
                <a:sym typeface="TH Sarabun New"/>
              </a:defRPr>
            </a:lvl1pPr>
          </a:lstStyle>
          <a:p>
            <a:pPr/>
            <a:r>
              <a:t>Will receive the following results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You can order to change to other types of graphs.</a:t>
            </a:r>
          </a:p>
          <a:p>
            <a:pPr defTabSz="914216">
              <a:lnSpc>
                <a:spcPct val="100000"/>
              </a:lnSpc>
              <a:defRPr sz="2400">
                <a:latin typeface="TH Sarabun New"/>
                <a:ea typeface="TH Sarabun New"/>
                <a:cs typeface="TH Sarabun New"/>
                <a:sym typeface="TH Sarabun New"/>
              </a:defRPr>
            </a:pPr>
            <a:r>
              <a:t>Here it is changed to a line graph.</a:t>
            </a:r>
          </a:p>
          <a:p>
            <a:pPr defTabSz="914216">
              <a:lnSpc>
                <a:spcPct val="100000"/>
              </a:lnSpc>
              <a:defRPr sz="2400">
                <a:solidFill>
                  <a:srgbClr val="D1687A"/>
                </a:solidFill>
                <a:latin typeface="TH Sarabun New"/>
                <a:ea typeface="TH Sarabun New"/>
                <a:cs typeface="TH Sarabun New"/>
                <a:sym typeface="TH Sarabun New"/>
              </a:defRPr>
            </a:pPr>
          </a:p>
          <a:p>
            <a:pPr defTabSz="914216">
              <a:lnSpc>
                <a:spcPct val="100000"/>
              </a:lnSpc>
              <a:defRPr sz="2400">
                <a:latin typeface="TH Sarabun New"/>
                <a:ea typeface="TH Sarabun New"/>
                <a:cs typeface="TH Sarabun New"/>
                <a:sym typeface="TH Sarabun New"/>
              </a:defRPr>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1" name="Shape 871"/>
          <p:cNvSpPr/>
          <p:nvPr>
            <p:ph type="sldImg"/>
          </p:nvPr>
        </p:nvSpPr>
        <p:spPr>
          <a:prstGeom prst="rect">
            <a:avLst/>
          </a:prstGeom>
        </p:spPr>
        <p:txBody>
          <a:bodyPr/>
          <a:lstStyle/>
          <a:p>
            <a:pPr/>
          </a:p>
        </p:txBody>
      </p:sp>
      <p:sp>
        <p:nvSpPr>
          <p:cNvPr id="872" name="Shape 872"/>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Sometimes we can't figure out what datasets we have available, what they can do.</a:t>
            </a:r>
          </a:p>
          <a:p>
            <a:pPr defTabSz="914216">
              <a:lnSpc>
                <a:spcPct val="100000"/>
              </a:lnSpc>
              <a:defRPr sz="2400">
                <a:latin typeface="TH Sarabun New"/>
                <a:ea typeface="TH Sarabun New"/>
                <a:cs typeface="TH Sarabun New"/>
                <a:sym typeface="TH Sarabun New"/>
              </a:defRPr>
            </a:pPr>
            <a:r>
              <a:t>You can try asking AI Chatbot.</a:t>
            </a:r>
          </a:p>
          <a:p>
            <a:pPr defTabSz="914216">
              <a:lnSpc>
                <a:spcPct val="100000"/>
              </a:lnSpc>
              <a:defRPr sz="2400">
                <a:latin typeface="TH Sarabun New"/>
                <a:ea typeface="TH Sarabun New"/>
                <a:cs typeface="TH Sarabun New"/>
                <a:sym typeface="TH Sarabun New"/>
              </a:defRPr>
            </a:pPr>
            <a:r>
              <a:t>An example question is 'What data can this file analyze?’</a:t>
            </a:r>
          </a:p>
          <a:p>
            <a:pPr defTabSz="914216">
              <a:lnSpc>
                <a:spcPct val="100000"/>
              </a:lnSpc>
              <a:defRPr sz="2400">
                <a:latin typeface="TH Sarabun New"/>
                <a:ea typeface="TH Sarabun New"/>
                <a:cs typeface="TH Sarabun New"/>
                <a:sym typeface="TH Sarabun New"/>
              </a:defRPr>
            </a:pPr>
            <a:r>
              <a:t>Will get the following results.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7" name="Shape 907"/>
          <p:cNvSpPr/>
          <p:nvPr>
            <p:ph type="sldImg"/>
          </p:nvPr>
        </p:nvSpPr>
        <p:spPr>
          <a:prstGeom prst="rect">
            <a:avLst/>
          </a:prstGeom>
        </p:spPr>
        <p:txBody>
          <a:bodyPr/>
          <a:lstStyle/>
          <a:p>
            <a:pPr/>
          </a:p>
        </p:txBody>
      </p:sp>
      <p:sp>
        <p:nvSpPr>
          <p:cNvPr id="908" name="Shape 908"/>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We can order ChatGPT 4o to summarize the results from the data analysis table.</a:t>
            </a:r>
          </a:p>
          <a:p>
            <a:pPr defTabSz="914216">
              <a:lnSpc>
                <a:spcPct val="100000"/>
              </a:lnSpc>
              <a:defRPr sz="2400">
                <a:latin typeface="TH Sarabun New"/>
                <a:ea typeface="TH Sarabun New"/>
                <a:cs typeface="TH Sarabun New"/>
                <a:sym typeface="TH Sarabun New"/>
              </a:defRPr>
            </a:pPr>
            <a:r>
              <a:t>By copying the table and writing the prompt "Analyze the results," he analyzed the results and explained them.</a:t>
            </a:r>
          </a:p>
          <a:p>
            <a:pPr defTabSz="914216">
              <a:lnSpc>
                <a:spcPct val="100000"/>
              </a:lnSpc>
              <a:defRPr sz="2400">
                <a:latin typeface="TH Sarabun New"/>
                <a:ea typeface="TH Sarabun New"/>
                <a:cs typeface="TH Sarabun New"/>
                <a:sym typeface="TH Sarabun New"/>
              </a:defRPr>
            </a:pPr>
            <a:r>
              <a:t>We may need to adjust a little to the format we want and then explain the information below the table.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5" name="Shape 925"/>
          <p:cNvSpPr/>
          <p:nvPr>
            <p:ph type="sldImg"/>
          </p:nvPr>
        </p:nvSpPr>
        <p:spPr>
          <a:prstGeom prst="rect">
            <a:avLst/>
          </a:prstGeom>
        </p:spPr>
        <p:txBody>
          <a:bodyPr/>
          <a:lstStyle/>
          <a:p>
            <a:pPr/>
          </a:p>
        </p:txBody>
      </p:sp>
      <p:sp>
        <p:nvSpPr>
          <p:cNvPr id="926" name="Shape 926"/>
          <p:cNvSpPr/>
          <p:nvPr>
            <p:ph type="body" sz="quarter" idx="1"/>
          </p:nvPr>
        </p:nvSpPr>
        <p:spPr>
          <a:prstGeom prst="rect">
            <a:avLst/>
          </a:prstGeom>
        </p:spPr>
        <p:txBody>
          <a:bodyPr/>
          <a:lstStyle>
            <a:lvl1pPr defTabSz="914216">
              <a:lnSpc>
                <a:spcPct val="100000"/>
              </a:lnSpc>
              <a:defRPr sz="2400">
                <a:latin typeface="TH Sarabun New"/>
                <a:ea typeface="TH Sarabun New"/>
                <a:cs typeface="TH Sarabun New"/>
                <a:sym typeface="TH Sarabun New"/>
              </a:defRPr>
            </a:lvl1pPr>
          </a:lstStyle>
          <a:p>
            <a:pPr/>
            <a:r>
              <a:t>If you want to know anything, ask again, such as "Explain how to do factor analysis”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3" name="Shape 943"/>
          <p:cNvSpPr/>
          <p:nvPr>
            <p:ph type="sldImg"/>
          </p:nvPr>
        </p:nvSpPr>
        <p:spPr>
          <a:prstGeom prst="rect">
            <a:avLst/>
          </a:prstGeom>
        </p:spPr>
        <p:txBody>
          <a:bodyPr/>
          <a:lstStyle/>
          <a:p>
            <a:pPr/>
          </a:p>
        </p:txBody>
      </p:sp>
      <p:sp>
        <p:nvSpPr>
          <p:cNvPr id="944" name="Shape 944"/>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You can order it to be viewed.</a:t>
            </a:r>
          </a:p>
          <a:p>
            <a:pPr defTabSz="914216">
              <a:lnSpc>
                <a:spcPct val="100000"/>
              </a:lnSpc>
              <a:defRPr sz="2400">
                <a:latin typeface="TH Sarabun New"/>
                <a:ea typeface="TH Sarabun New"/>
                <a:cs typeface="TH Sarabun New"/>
                <a:sym typeface="TH Sarabun New"/>
              </a:defRPr>
            </a:pPr>
            <a:r>
              <a:t>Ask again "Make a factor analysis for me to see.”</a:t>
            </a:r>
          </a:p>
          <a:p>
            <a:pPr defTabSz="914216">
              <a:lnSpc>
                <a:spcPct val="100000"/>
              </a:lnSpc>
              <a:defRPr sz="2400">
                <a:latin typeface="TH Sarabun New"/>
                <a:ea typeface="TH Sarabun New"/>
                <a:cs typeface="TH Sarabun New"/>
                <a:sym typeface="TH Sarabun New"/>
              </a:defRPr>
            </a:pPr>
            <a:r>
              <a:t>Will get the following results.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Shape 579"/>
          <p:cNvSpPr/>
          <p:nvPr>
            <p:ph type="sldImg"/>
          </p:nvPr>
        </p:nvSpPr>
        <p:spPr>
          <a:prstGeom prst="rect">
            <a:avLst/>
          </a:prstGeom>
        </p:spPr>
        <p:txBody>
          <a:bodyPr/>
          <a:lstStyle/>
          <a:p>
            <a:pPr/>
          </a:p>
        </p:txBody>
      </p:sp>
      <p:sp>
        <p:nvSpPr>
          <p:cNvPr id="580" name="Shape 580"/>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4" name="Shape 964"/>
          <p:cNvSpPr/>
          <p:nvPr>
            <p:ph type="sldImg"/>
          </p:nvPr>
        </p:nvSpPr>
        <p:spPr>
          <a:prstGeom prst="rect">
            <a:avLst/>
          </a:prstGeom>
        </p:spPr>
        <p:txBody>
          <a:bodyPr/>
          <a:lstStyle/>
          <a:p>
            <a:pPr/>
          </a:p>
        </p:txBody>
      </p:sp>
      <p:sp>
        <p:nvSpPr>
          <p:cNvPr id="965" name="Shape 965"/>
          <p:cNvSpPr/>
          <p:nvPr>
            <p:ph type="body" sz="quarter" idx="1"/>
          </p:nvPr>
        </p:nvSpPr>
        <p:spPr>
          <a:prstGeom prst="rect">
            <a:avLst/>
          </a:prstGeom>
        </p:spPr>
        <p:txBody>
          <a:bodyPr/>
          <a:lstStyle/>
          <a:p>
            <a:pPr defTabSz="914216">
              <a:lnSpc>
                <a:spcPct val="100000"/>
              </a:lnSpc>
              <a:defRPr sz="2400">
                <a:solidFill>
                  <a:srgbClr val="D1687A"/>
                </a:solidFill>
                <a:latin typeface="TH Sarabun New"/>
                <a:ea typeface="TH Sarabun New"/>
                <a:cs typeface="TH Sarabun New"/>
                <a:sym typeface="TH Sarabun New"/>
              </a:defRPr>
            </a:pPr>
            <a:r>
              <a:t>Will get the following results.</a:t>
            </a:r>
          </a:p>
          <a:p>
            <a:pPr defTabSz="914216">
              <a:lnSpc>
                <a:spcPct val="100000"/>
              </a:lnSpc>
              <a:defRPr sz="2400">
                <a:latin typeface="TH Sarabun New"/>
                <a:ea typeface="TH Sarabun New"/>
                <a:cs typeface="TH Sarabun New"/>
                <a:sym typeface="TH Sarabun New"/>
              </a:defRPr>
            </a:pPr>
            <a:r>
              <a:t>************</a:t>
            </a:r>
          </a:p>
          <a:p>
            <a:pPr defTabSz="914216">
              <a:lnSpc>
                <a:spcPct val="100000"/>
              </a:lnSpc>
              <a:defRPr sz="2400">
                <a:latin typeface="TH Sarabun New"/>
                <a:ea typeface="TH Sarabun New"/>
                <a:cs typeface="TH Sarabun New"/>
                <a:sym typeface="TH Sarabun New"/>
              </a:defRPr>
            </a:pPr>
            <a:r>
              <a:t>It appears that the `factor_analyzer` package is not available in the current environment. Instead, I will use an alternative approach using the `sklearn` library, which can perform similar analyses. Here’s how you can perform factor analysis using `sklearn`.</a:t>
            </a:r>
          </a:p>
          <a:p>
            <a:pPr defTabSz="914216">
              <a:lnSpc>
                <a:spcPct val="100000"/>
              </a:lnSpc>
              <a:defRPr sz="2400">
                <a:latin typeface="TH Sarabun New"/>
                <a:ea typeface="TH Sarabun New"/>
                <a:cs typeface="TH Sarabun New"/>
                <a:sym typeface="TH Sarabun New"/>
              </a:defRPr>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Shape 638"/>
          <p:cNvSpPr/>
          <p:nvPr>
            <p:ph type="sldImg"/>
          </p:nvPr>
        </p:nvSpPr>
        <p:spPr>
          <a:prstGeom prst="rect">
            <a:avLst/>
          </a:prstGeom>
        </p:spPr>
        <p:txBody>
          <a:bodyPr/>
          <a:lstStyle/>
          <a:p>
            <a:pPr/>
          </a:p>
        </p:txBody>
      </p:sp>
      <p:sp>
        <p:nvSpPr>
          <p:cNvPr id="639" name="Shape 639"/>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Try ChatGPT to write an introduction.</a:t>
            </a:r>
          </a:p>
          <a:p>
            <a:pPr defTabSz="914216">
              <a:lnSpc>
                <a:spcPct val="100000"/>
              </a:lnSpc>
              <a:defRPr sz="2400">
                <a:latin typeface="TH Sarabun New"/>
                <a:ea typeface="TH Sarabun New"/>
                <a:cs typeface="TH Sarabun New"/>
                <a:sym typeface="TH Sarabun New"/>
              </a:defRPr>
            </a:pPr>
            <a:r>
              <a:t>'I will try to use the prompt that ''Simulated as a professor Write an introduction to the research topic. Application of chat boards to support teaching and learning in educational institutions. With monkeys, examples of related research.’''</a:t>
            </a:r>
          </a:p>
          <a:p>
            <a:pPr defTabSz="914216">
              <a:lnSpc>
                <a:spcPct val="100000"/>
              </a:lnSpc>
              <a:defRPr sz="2400">
                <a:latin typeface="TH Sarabun New"/>
                <a:ea typeface="TH Sarabun New"/>
                <a:cs typeface="TH Sarabun New"/>
                <a:sym typeface="TH Sarabun New"/>
              </a:defRPr>
            </a:pPr>
            <a:r>
              <a:t>About writing an introduction if we give enough details in context. </a:t>
            </a:r>
          </a:p>
          <a:p>
            <a:pPr defTabSz="914216">
              <a:lnSpc>
                <a:spcPct val="100000"/>
              </a:lnSpc>
              <a:defRPr sz="2400">
                <a:latin typeface="TH Sarabun New"/>
                <a:ea typeface="TH Sarabun New"/>
                <a:cs typeface="TH Sarabun New"/>
                <a:sym typeface="TH Sarabun New"/>
              </a:defRPr>
            </a:pPr>
            <a:r>
              <a:t>I think it's written an introduction to read about it.</a:t>
            </a:r>
          </a:p>
          <a:p>
            <a:pPr defTabSz="914216">
              <a:lnSpc>
                <a:spcPct val="100000"/>
              </a:lnSpc>
              <a:defRPr sz="2400">
                <a:latin typeface="TH Sarabun New"/>
                <a:ea typeface="TH Sarabun New"/>
                <a:cs typeface="TH Sarabun New"/>
                <a:sym typeface="TH Sarabun New"/>
              </a:defRPr>
            </a:pPr>
            <a:r>
              <a:t>We may polish a little more. Or will expand Can be arranged in the form of writing the introduction that we want.</a:t>
            </a:r>
          </a:p>
          <a:p>
            <a:pPr defTabSz="914216">
              <a:lnSpc>
                <a:spcPct val="100000"/>
              </a:lnSpc>
              <a:defRPr sz="2400">
                <a:latin typeface="TH Sarabun New"/>
                <a:ea typeface="TH Sarabun New"/>
                <a:cs typeface="TH Sarabun New"/>
                <a:sym typeface="TH Sarabun New"/>
              </a:defRPr>
            </a:pPr>
            <a:r>
              <a:t>Or if you think that a single ChatGPT may not be suitable.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Shape 659"/>
          <p:cNvSpPr/>
          <p:nvPr>
            <p:ph type="sldImg"/>
          </p:nvPr>
        </p:nvSpPr>
        <p:spPr>
          <a:prstGeom prst="rect">
            <a:avLst/>
          </a:prstGeom>
        </p:spPr>
        <p:txBody>
          <a:bodyPr/>
          <a:lstStyle/>
          <a:p>
            <a:pPr/>
          </a:p>
        </p:txBody>
      </p:sp>
      <p:sp>
        <p:nvSpPr>
          <p:cNvPr id="660" name="Shape 660"/>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ต่อมาดูเรื่องงานวิจัยที่เกี่ยวข้องกันค่ะ</a:t>
            </a:r>
          </a:p>
          <a:p>
            <a:pPr defTabSz="914216">
              <a:lnSpc>
                <a:spcPct val="100000"/>
              </a:lnSpc>
              <a:defRPr sz="2400">
                <a:latin typeface="TH Sarabun New"/>
                <a:ea typeface="TH Sarabun New"/>
                <a:cs typeface="TH Sarabun New"/>
                <a:sym typeface="TH Sarabun New"/>
              </a:defRPr>
            </a:pPr>
            <a:r>
              <a:t>let's look at the related research. (Literature review)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Shape 673"/>
          <p:cNvSpPr/>
          <p:nvPr>
            <p:ph type="sldImg"/>
          </p:nvPr>
        </p:nvSpPr>
        <p:spPr>
          <a:prstGeom prst="rect">
            <a:avLst/>
          </a:prstGeom>
        </p:spPr>
        <p:txBody>
          <a:bodyPr/>
          <a:lstStyle/>
          <a:p>
            <a:pPr/>
          </a:p>
        </p:txBody>
      </p:sp>
      <p:sp>
        <p:nvSpPr>
          <p:cNvPr id="674" name="Shape 674"/>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Finding a reference is a necessary thing that we have to do first. Before we find the research topic Or even write an introduction.</a:t>
            </a:r>
          </a:p>
          <a:p>
            <a:pPr defTabSz="914216">
              <a:lnSpc>
                <a:spcPct val="100000"/>
              </a:lnSpc>
              <a:defRPr sz="2400">
                <a:latin typeface="TH Sarabun New"/>
                <a:ea typeface="TH Sarabun New"/>
                <a:cs typeface="TH Sarabun New"/>
                <a:sym typeface="TH Sarabun New"/>
              </a:defRPr>
            </a:pPr>
            <a:r>
              <a:t>We need to use a real-time tool to be more suitable. Of course, ChatGPT is not suitable for requesting reference.</a:t>
            </a:r>
          </a:p>
          <a:p>
            <a:pPr defTabSz="914216">
              <a:lnSpc>
                <a:spcPct val="100000"/>
              </a:lnSpc>
              <a:defRPr sz="2400">
                <a:latin typeface="TH Sarabun New"/>
                <a:ea typeface="TH Sarabun New"/>
                <a:cs typeface="TH Sarabun New"/>
                <a:sym typeface="TH Sarabun New"/>
              </a:defRPr>
            </a:pPr>
            <a:r>
              <a:t>But ChatGPT Plus will have Explore GPTs as an OpenAI program that allows users to access and take advantage of language models conveniently and diversely.</a:t>
            </a:r>
          </a:p>
          <a:p>
            <a:pPr defTabSz="914216">
              <a:lnSpc>
                <a:spcPct val="100000"/>
              </a:lnSpc>
              <a:defRPr sz="2400">
                <a:latin typeface="TH Sarabun New"/>
                <a:ea typeface="TH Sarabun New"/>
                <a:cs typeface="TH Sarabun New"/>
                <a:sym typeface="TH Sarabun New"/>
              </a:defRPr>
            </a:pPr>
            <a:r>
              <a:t>It allows users to understand and use the GPT (Generative Pre-trained Transformer) model to generate high-quality text or data.</a:t>
            </a:r>
          </a:p>
          <a:p>
            <a:pPr defTabSz="914216">
              <a:lnSpc>
                <a:spcPct val="100000"/>
              </a:lnSpc>
              <a:defRPr sz="2400">
                <a:latin typeface="TH Sarabun New"/>
                <a:ea typeface="TH Sarabun New"/>
                <a:cs typeface="TH Sarabun New"/>
                <a:sym typeface="TH Sarabun New"/>
              </a:defRPr>
            </a:pPr>
            <a:r>
              <a:t>Click on Explore GPTs and go to the Research &amp; Analysis section and select Scholar GPT.</a:t>
            </a:r>
          </a:p>
          <a:p>
            <a:pPr defTabSz="914216">
              <a:lnSpc>
                <a:spcPct val="100000"/>
              </a:lnSpc>
              <a:defRPr sz="2400">
                <a:latin typeface="TH Sarabun New"/>
                <a:ea typeface="TH Sarabun New"/>
                <a:cs typeface="TH Sarabun New"/>
                <a:sym typeface="TH Sarabun New"/>
              </a:defRPr>
            </a:pPr>
            <a:r>
              <a:t>Scholar GPT has access to over 200 million Resources from Google Scholar and more.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Shape 688"/>
          <p:cNvSpPr/>
          <p:nvPr>
            <p:ph type="sldImg"/>
          </p:nvPr>
        </p:nvSpPr>
        <p:spPr>
          <a:prstGeom prst="rect">
            <a:avLst/>
          </a:prstGeom>
        </p:spPr>
        <p:txBody>
          <a:bodyPr/>
          <a:lstStyle/>
          <a:p>
            <a:pPr/>
          </a:p>
        </p:txBody>
      </p:sp>
      <p:sp>
        <p:nvSpPr>
          <p:cNvPr id="689" name="Shape 689"/>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Try using Scholar GPT to write a prompt. I want to do research on ChatGPT for teaching and learning, specifically, research related to the application of ChatGPT to support teaching and learning in educational institutions. Request related research with source links.</a:t>
            </a:r>
          </a:p>
          <a:p>
            <a:pPr defTabSz="914216">
              <a:lnSpc>
                <a:spcPct val="100000"/>
              </a:lnSpc>
              <a:defRPr sz="2400">
                <a:latin typeface="TH Sarabun New"/>
                <a:ea typeface="TH Sarabun New"/>
                <a:cs typeface="TH Sarabun New"/>
                <a:sym typeface="TH Sarabun New"/>
              </a:defRPr>
            </a:pPr>
            <a:r>
              <a:t>When it comes to intelligence, Scholar GPT surpasses Google Scholar. This tool not only finds information but also provides comprehensive summaries. Scholar GPT will find the paper with a reference and will tell us about this reference. Discuss something briefly to help us understand it first, which should save more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Shape 708"/>
          <p:cNvSpPr/>
          <p:nvPr>
            <p:ph type="sldImg"/>
          </p:nvPr>
        </p:nvSpPr>
        <p:spPr>
          <a:prstGeom prst="rect">
            <a:avLst/>
          </a:prstGeom>
        </p:spPr>
        <p:txBody>
          <a:bodyPr/>
          <a:lstStyle/>
          <a:p>
            <a:pPr/>
          </a:p>
        </p:txBody>
      </p:sp>
      <p:sp>
        <p:nvSpPr>
          <p:cNvPr id="709" name="Shape 709"/>
          <p:cNvSpPr/>
          <p:nvPr>
            <p:ph type="body" sz="quarter" idx="1"/>
          </p:nvPr>
        </p:nvSpPr>
        <p:spPr>
          <a:prstGeom prst="rect">
            <a:avLst/>
          </a:prstGeom>
        </p:spPr>
        <p:txBody>
          <a:bodyPr/>
          <a:lstStyle/>
          <a:p>
            <a:pPr defTabSz="914216">
              <a:lnSpc>
                <a:spcPct val="100000"/>
              </a:lnSpc>
              <a:defRPr sz="2400">
                <a:solidFill>
                  <a:srgbClr val="D1687A"/>
                </a:solidFill>
                <a:latin typeface="TH Sarabun New"/>
                <a:ea typeface="TH Sarabun New"/>
                <a:cs typeface="TH Sarabun New"/>
                <a:sym typeface="TH Sarabun New"/>
              </a:defRPr>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5" name="Shape 725"/>
          <p:cNvSpPr/>
          <p:nvPr>
            <p:ph type="sldImg"/>
          </p:nvPr>
        </p:nvSpPr>
        <p:spPr>
          <a:prstGeom prst="rect">
            <a:avLst/>
          </a:prstGeom>
        </p:spPr>
        <p:txBody>
          <a:bodyPr/>
          <a:lstStyle/>
          <a:p>
            <a:pPr/>
          </a:p>
        </p:txBody>
      </p:sp>
      <p:sp>
        <p:nvSpPr>
          <p:cNvPr id="726" name="Shape 726"/>
          <p:cNvSpPr/>
          <p:nvPr>
            <p:ph type="body" sz="quarter" idx="1"/>
          </p:nvPr>
        </p:nvSpPr>
        <p:spPr>
          <a:prstGeom prst="rect">
            <a:avLst/>
          </a:prstGeom>
        </p:spPr>
        <p:txBody>
          <a:bodyPr/>
          <a:lstStyle/>
          <a:p>
            <a:pPr defTabSz="914216">
              <a:lnSpc>
                <a:spcPct val="100000"/>
              </a:lnSpc>
              <a:defRPr sz="2400">
                <a:latin typeface="TH Sarabun New"/>
                <a:ea typeface="TH Sarabun New"/>
                <a:cs typeface="TH Sarabun New"/>
                <a:sym typeface="TH Sarabun New"/>
              </a:defRPr>
            </a:pPr>
            <a:r>
              <a:t>Try ChatGPT 4o to help design research methods.</a:t>
            </a:r>
          </a:p>
          <a:p>
            <a:pPr defTabSz="914216">
              <a:lnSpc>
                <a:spcPct val="100000"/>
              </a:lnSpc>
              <a:defRPr sz="2400">
                <a:latin typeface="TH Sarabun New"/>
                <a:ea typeface="TH Sarabun New"/>
                <a:cs typeface="TH Sarabun New"/>
                <a:sym typeface="TH Sarabun New"/>
              </a:defRPr>
            </a:pPr>
            <a:r>
              <a:t>Let's write a prompt on the topic of application research, focusing on ChatGPT's support for teaching and learning in educational institutions and designing research methods and tools. </a:t>
            </a:r>
          </a:p>
          <a:p>
            <a:pPr defTabSz="914216">
              <a:lnSpc>
                <a:spcPct val="100000"/>
              </a:lnSpc>
              <a:defRPr sz="2400">
                <a:latin typeface="TH Sarabun New"/>
                <a:ea typeface="TH Sarabun New"/>
                <a:cs typeface="TH Sarabun New"/>
                <a:sym typeface="TH Sarabun New"/>
              </a:defRPr>
            </a:pPr>
            <a:r>
              <a:t>As a result, he told the purpose, the design method, how to select the sample, how to collect the sample, the research tools, and data analysis.</a:t>
            </a:r>
          </a:p>
          <a:p>
            <a:pPr defTabSz="914216">
              <a:lnSpc>
                <a:spcPct val="100000"/>
              </a:lnSpc>
              <a:defRPr sz="2400">
                <a:latin typeface="TH Sarabun New"/>
                <a:ea typeface="TH Sarabun New"/>
                <a:cs typeface="TH Sarabun New"/>
                <a:sym typeface="TH Sarabun New"/>
              </a:defRPr>
            </a:pPr>
            <a:r>
              <a:t>Although it may seem broad for those new to research, it can serve as a basic guideline before seeking further advice from an advisor.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Shape 745"/>
          <p:cNvSpPr/>
          <p:nvPr>
            <p:ph type="sldImg"/>
          </p:nvPr>
        </p:nvSpPr>
        <p:spPr>
          <a:prstGeom prst="rect">
            <a:avLst/>
          </a:prstGeom>
        </p:spPr>
        <p:txBody>
          <a:bodyPr/>
          <a:lstStyle/>
          <a:p>
            <a:pPr/>
          </a:p>
        </p:txBody>
      </p:sp>
      <p:sp>
        <p:nvSpPr>
          <p:cNvPr id="746" name="Shape 746"/>
          <p:cNvSpPr/>
          <p:nvPr>
            <p:ph type="body" sz="quarter" idx="1"/>
          </p:nvPr>
        </p:nvSpPr>
        <p:spPr>
          <a:prstGeom prst="rect">
            <a:avLst/>
          </a:prstGeom>
        </p:spPr>
        <p:txBody>
          <a:bodyPr/>
          <a:lstStyle/>
          <a:p>
            <a:pPr defTabSz="914216">
              <a:lnSpc>
                <a:spcPct val="100000"/>
              </a:lnSpc>
              <a:defRPr sz="2400">
                <a:solidFill>
                  <a:srgbClr val="D1687A"/>
                </a:solidFill>
                <a:latin typeface="TH Sarabun New"/>
                <a:ea typeface="TH Sarabun New"/>
                <a:cs typeface="TH Sarabun New"/>
                <a:sym typeface="TH Sarabun New"/>
              </a:defRPr>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Slide">
    <p:bg>
      <p:bgPr>
        <a:solidFill>
          <a:srgbClr val="F5F6F5"/>
        </a:solidFill>
      </p:bgPr>
    </p:bg>
    <p:spTree>
      <p:nvGrpSpPr>
        <p:cNvPr id="1" name=""/>
        <p:cNvGrpSpPr/>
        <p:nvPr/>
      </p:nvGrpSpPr>
      <p:grpSpPr>
        <a:xfrm>
          <a:off x="0" y="0"/>
          <a:ext cx="0" cy="0"/>
          <a:chOff x="0" y="0"/>
          <a:chExt cx="0" cy="0"/>
        </a:xfrm>
      </p:grpSpPr>
      <p:sp>
        <p:nvSpPr>
          <p:cNvPr id="169" name="Slide Number"/>
          <p:cNvSpPr txBox="1"/>
          <p:nvPr>
            <p:ph type="sldNum" sz="quarter" idx="2"/>
          </p:nvPr>
        </p:nvSpPr>
        <p:spPr>
          <a:xfrm>
            <a:off x="18237411" y="12776200"/>
            <a:ext cx="5686638" cy="736601"/>
          </a:xfrm>
          <a:prstGeom prst="rect">
            <a:avLst/>
          </a:prstGeom>
        </p:spPr>
        <p:txBody>
          <a:bodyPr lIns="45719" tIns="45719" rIns="45719" bIns="45719" anchor="ctr"/>
          <a:lstStyle>
            <a:lvl1pPr algn="r" defTabSz="914400">
              <a:defRPr sz="3000">
                <a:solidFill>
                  <a:srgbClr val="131B2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Slide">
    <p:bg>
      <p:bgPr>
        <a:solidFill>
          <a:srgbClr val="DCB685">
            <a:alpha val="10000"/>
          </a:srgbClr>
        </a:solidFill>
      </p:bgPr>
    </p:bg>
    <p:spTree>
      <p:nvGrpSpPr>
        <p:cNvPr id="1" name=""/>
        <p:cNvGrpSpPr/>
        <p:nvPr/>
      </p:nvGrpSpPr>
      <p:grpSpPr>
        <a:xfrm>
          <a:off x="0" y="0"/>
          <a:ext cx="0" cy="0"/>
          <a:chOff x="0" y="0"/>
          <a:chExt cx="0" cy="0"/>
        </a:xfrm>
      </p:grpSpPr>
      <p:sp>
        <p:nvSpPr>
          <p:cNvPr id="176" name="Slide Number"/>
          <p:cNvSpPr txBox="1"/>
          <p:nvPr>
            <p:ph type="sldNum" sz="quarter" idx="2"/>
          </p:nvPr>
        </p:nvSpPr>
        <p:spPr>
          <a:xfrm>
            <a:off x="11785811" y="12344400"/>
            <a:ext cx="5686638" cy="736601"/>
          </a:xfrm>
          <a:prstGeom prst="rect">
            <a:avLst/>
          </a:prstGeom>
        </p:spPr>
        <p:txBody>
          <a:bodyPr lIns="45719" tIns="45719" rIns="45719" bIns="45719" anchor="ctr"/>
          <a:lstStyle>
            <a:lvl1pPr algn="r" defTabSz="1828433">
              <a:defRPr sz="1200">
                <a:solidFill>
                  <a:srgbClr val="929496"/>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Slide">
    <p:bg>
      <p:bgPr>
        <a:solidFill>
          <a:srgbClr val="F5F6F5"/>
        </a:solidFill>
      </p:bgPr>
    </p:bg>
    <p:spTree>
      <p:nvGrpSpPr>
        <p:cNvPr id="1" name=""/>
        <p:cNvGrpSpPr/>
        <p:nvPr/>
      </p:nvGrpSpPr>
      <p:grpSpPr>
        <a:xfrm>
          <a:off x="0" y="0"/>
          <a:ext cx="0" cy="0"/>
          <a:chOff x="0" y="0"/>
          <a:chExt cx="0" cy="0"/>
        </a:xfrm>
      </p:grpSpPr>
      <p:sp>
        <p:nvSpPr>
          <p:cNvPr id="183" name="Slide Number"/>
          <p:cNvSpPr txBox="1"/>
          <p:nvPr>
            <p:ph type="sldNum" sz="quarter" idx="2"/>
          </p:nvPr>
        </p:nvSpPr>
        <p:spPr>
          <a:xfrm>
            <a:off x="18234263" y="12776290"/>
            <a:ext cx="5683676" cy="729871"/>
          </a:xfrm>
          <a:prstGeom prst="rect">
            <a:avLst/>
          </a:prstGeom>
        </p:spPr>
        <p:txBody>
          <a:bodyPr lIns="45696" tIns="45696" rIns="45696" bIns="45696" anchor="ctr"/>
          <a:lstStyle>
            <a:lvl1pPr algn="r" defTabSz="914400">
              <a:defRPr sz="3000">
                <a:solidFill>
                  <a:srgbClr val="131B29"/>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 Id="rId3" Type="http://schemas.openxmlformats.org/officeDocument/2006/relationships/image" Target="../media/image31.png"/><Relationship Id="rId4" Type="http://schemas.openxmlformats.org/officeDocument/2006/relationships/image" Target="../media/image3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 Id="rId3" Type="http://schemas.openxmlformats.org/officeDocument/2006/relationships/image" Target="../media/image33.png"/><Relationship Id="rId4" Type="http://schemas.openxmlformats.org/officeDocument/2006/relationships/image" Target="../media/image3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74.png"/><Relationship Id="rId5" Type="http://schemas.openxmlformats.org/officeDocument/2006/relationships/image" Target="../media/image7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image" Target="../media/image82.png"/><Relationship Id="rId7" Type="http://schemas.openxmlformats.org/officeDocument/2006/relationships/image" Target="../media/image8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jpe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4A8A7C"/>
        </a:solidFill>
      </p:bgPr>
    </p:bg>
    <p:spTree>
      <p:nvGrpSpPr>
        <p:cNvPr id="1" name=""/>
        <p:cNvGrpSpPr/>
        <p:nvPr/>
      </p:nvGrpSpPr>
      <p:grpSpPr>
        <a:xfrm>
          <a:off x="0" y="0"/>
          <a:ext cx="0" cy="0"/>
          <a:chOff x="0" y="0"/>
          <a:chExt cx="0" cy="0"/>
        </a:xfrm>
      </p:grpSpPr>
      <p:sp>
        <p:nvSpPr>
          <p:cNvPr id="192" name="Rectangle"/>
          <p:cNvSpPr/>
          <p:nvPr/>
        </p:nvSpPr>
        <p:spPr>
          <a:xfrm>
            <a:off x="3918" y="4447278"/>
            <a:ext cx="24376164" cy="3774325"/>
          </a:xfrm>
          <a:prstGeom prst="rect">
            <a:avLst/>
          </a:pr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193" name="TextBox 1"/>
          <p:cNvSpPr txBox="1"/>
          <p:nvPr/>
        </p:nvSpPr>
        <p:spPr>
          <a:xfrm>
            <a:off x="1651029" y="3827196"/>
            <a:ext cx="24371299" cy="4650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479" sz="24000">
                <a:solidFill>
                  <a:srgbClr val="FFFFFF"/>
                </a:solidFill>
                <a:latin typeface="Kanit Light"/>
                <a:ea typeface="Kanit Light"/>
                <a:cs typeface="Kanit Light"/>
                <a:sym typeface="Kanit Light"/>
              </a:defRPr>
            </a:lvl1pPr>
          </a:lstStyle>
          <a:p>
            <a:pPr/>
            <a:r>
              <a:t>ChatGPT</a:t>
            </a:r>
          </a:p>
        </p:txBody>
      </p:sp>
      <p:sp>
        <p:nvSpPr>
          <p:cNvPr id="194"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195"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196"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197" name="Freeform 2"/>
          <p:cNvSpPr/>
          <p:nvPr/>
        </p:nvSpPr>
        <p:spPr>
          <a:xfrm>
            <a:off x="407437" y="11072388"/>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pic>
        <p:nvPicPr>
          <p:cNvPr id="198" name="04.png" descr="04.png"/>
          <p:cNvPicPr>
            <a:picLocks noChangeAspect="1"/>
          </p:cNvPicPr>
          <p:nvPr/>
        </p:nvPicPr>
        <p:blipFill>
          <a:blip r:embed="rId3">
            <a:extLst/>
          </a:blip>
          <a:stretch>
            <a:fillRect/>
          </a:stretch>
        </p:blipFill>
        <p:spPr>
          <a:xfrm>
            <a:off x="2202247" y="4259053"/>
            <a:ext cx="3754460" cy="3774325"/>
          </a:xfrm>
          <a:prstGeom prst="rect">
            <a:avLst/>
          </a:prstGeom>
          <a:ln w="12700">
            <a:miter lim="400000"/>
          </a:ln>
        </p:spPr>
      </p:pic>
      <p:sp>
        <p:nvSpPr>
          <p:cNvPr id="19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375" name="Freeform 33"/>
          <p:cNvSpPr/>
          <p:nvPr/>
        </p:nvSpPr>
        <p:spPr>
          <a:xfrm flipH="1">
            <a:off x="-1947" y="-3691772"/>
            <a:ext cx="11998015" cy="18106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08" y="0"/>
                </a:moveTo>
                <a:cubicBezTo>
                  <a:pt x="16553" y="0"/>
                  <a:pt x="19025" y="523"/>
                  <a:pt x="21130" y="1430"/>
                </a:cubicBezTo>
                <a:lnTo>
                  <a:pt x="21600" y="1644"/>
                </a:lnTo>
                <a:lnTo>
                  <a:pt x="21600" y="21600"/>
                </a:lnTo>
                <a:lnTo>
                  <a:pt x="0" y="21600"/>
                </a:lnTo>
                <a:lnTo>
                  <a:pt x="0" y="9867"/>
                </a:lnTo>
                <a:cubicBezTo>
                  <a:pt x="0" y="4423"/>
                  <a:pt x="6227" y="0"/>
                  <a:pt x="13908" y="0"/>
                </a:cubicBezTo>
                <a:close/>
              </a:path>
            </a:pathLst>
          </a:custGeom>
          <a:solidFill>
            <a:srgbClr val="237063"/>
          </a:solidFill>
          <a:ln w="12700">
            <a:miter lim="400000"/>
          </a:ln>
        </p:spPr>
        <p:txBody>
          <a:bodyPr lIns="45719" rIns="45719" anchor="ctr"/>
          <a:lstStyle/>
          <a:p>
            <a:pPr algn="ctr" defTabSz="1828433">
              <a:lnSpc>
                <a:spcPct val="100000"/>
              </a:lnSpc>
              <a:spcBef>
                <a:spcPts val="0"/>
              </a:spcBef>
              <a:defRPr sz="3600">
                <a:solidFill>
                  <a:srgbClr val="FFFFFF"/>
                </a:solidFill>
                <a:latin typeface="Helvetica"/>
                <a:ea typeface="Helvetica"/>
                <a:cs typeface="Helvetica"/>
                <a:sym typeface="Helvetica"/>
              </a:defRPr>
            </a:pPr>
          </a:p>
        </p:txBody>
      </p:sp>
      <p:grpSp>
        <p:nvGrpSpPr>
          <p:cNvPr id="418" name="Graphic 22"/>
          <p:cNvGrpSpPr/>
          <p:nvPr/>
        </p:nvGrpSpPr>
        <p:grpSpPr>
          <a:xfrm>
            <a:off x="590766" y="1234574"/>
            <a:ext cx="1012182" cy="1066958"/>
            <a:chOff x="0" y="0"/>
            <a:chExt cx="1012180" cy="1066957"/>
          </a:xfrm>
        </p:grpSpPr>
        <p:grpSp>
          <p:nvGrpSpPr>
            <p:cNvPr id="386" name="Graphic 22"/>
            <p:cNvGrpSpPr/>
            <p:nvPr/>
          </p:nvGrpSpPr>
          <p:grpSpPr>
            <a:xfrm>
              <a:off x="23755" y="28783"/>
              <a:ext cx="961859" cy="1006239"/>
              <a:chOff x="0" y="0"/>
              <a:chExt cx="961858" cy="1006238"/>
            </a:xfrm>
          </p:grpSpPr>
          <p:sp>
            <p:nvSpPr>
              <p:cNvPr id="376" name="Freeform 52"/>
              <p:cNvSpPr/>
              <p:nvPr/>
            </p:nvSpPr>
            <p:spPr>
              <a:xfrm rot="16238401">
                <a:off x="280637" y="793480"/>
                <a:ext cx="400620" cy="24647"/>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77" name="Freeform 53"/>
              <p:cNvSpPr/>
              <p:nvPr/>
            </p:nvSpPr>
            <p:spPr>
              <a:xfrm rot="18399598">
                <a:off x="103986" y="735747"/>
                <a:ext cx="400620" cy="24647"/>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78" name="Freeform 54"/>
              <p:cNvSpPr/>
              <p:nvPr/>
            </p:nvSpPr>
            <p:spPr>
              <a:xfrm rot="20559600">
                <a:off x="-5262" y="584362"/>
                <a:ext cx="400619" cy="2464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79" name="Freeform 55"/>
              <p:cNvSpPr/>
              <p:nvPr/>
            </p:nvSpPr>
            <p:spPr>
              <a:xfrm rot="17319000">
                <a:off x="182807" y="207886"/>
                <a:ext cx="24408" cy="40340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0" name="Freeform 56"/>
              <p:cNvSpPr/>
              <p:nvPr/>
            </p:nvSpPr>
            <p:spPr>
              <a:xfrm rot="19479000">
                <a:off x="292035" y="56496"/>
                <a:ext cx="24477" cy="403401"/>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1" name="Freeform 57"/>
              <p:cNvSpPr/>
              <p:nvPr/>
            </p:nvSpPr>
            <p:spPr>
              <a:xfrm rot="16238401">
                <a:off x="280675" y="188111"/>
                <a:ext cx="400620" cy="24647"/>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2" name="Freeform 58"/>
              <p:cNvSpPr/>
              <p:nvPr/>
            </p:nvSpPr>
            <p:spPr>
              <a:xfrm rot="18399598">
                <a:off x="457312" y="245933"/>
                <a:ext cx="400620" cy="2464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3" name="Freeform 59"/>
              <p:cNvSpPr/>
              <p:nvPr/>
            </p:nvSpPr>
            <p:spPr>
              <a:xfrm rot="20559600">
                <a:off x="566507" y="397312"/>
                <a:ext cx="400619" cy="24647"/>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4" name="Freeform 60"/>
              <p:cNvSpPr/>
              <p:nvPr/>
            </p:nvSpPr>
            <p:spPr>
              <a:xfrm rot="17319000">
                <a:off x="754643" y="394933"/>
                <a:ext cx="24408" cy="40340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5" name="Freeform 61"/>
              <p:cNvSpPr/>
              <p:nvPr/>
            </p:nvSpPr>
            <p:spPr>
              <a:xfrm rot="19479000">
                <a:off x="645455" y="546254"/>
                <a:ext cx="24477" cy="403401"/>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397" name="Graphic 22"/>
            <p:cNvGrpSpPr/>
            <p:nvPr/>
          </p:nvGrpSpPr>
          <p:grpSpPr>
            <a:xfrm>
              <a:off x="152299" y="190491"/>
              <a:ext cx="704785" cy="682725"/>
              <a:chOff x="0" y="0"/>
              <a:chExt cx="704783" cy="682723"/>
            </a:xfrm>
          </p:grpSpPr>
          <p:sp>
            <p:nvSpPr>
              <p:cNvPr id="387" name="Freeform 42"/>
              <p:cNvSpPr/>
              <p:nvPr/>
            </p:nvSpPr>
            <p:spPr>
              <a:xfrm rot="20590800">
                <a:off x="403524" y="402395"/>
                <a:ext cx="24478" cy="28283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8" name="Freeform 43"/>
              <p:cNvSpPr/>
              <p:nvPr/>
            </p:nvSpPr>
            <p:spPr>
              <a:xfrm rot="17350800">
                <a:off x="144982" y="530316"/>
                <a:ext cx="280887" cy="2464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89" name="Freeform 44"/>
              <p:cNvSpPr/>
              <p:nvPr/>
            </p:nvSpPr>
            <p:spPr>
              <a:xfrm rot="19510201">
                <a:off x="40363" y="452269"/>
                <a:ext cx="280887" cy="2464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0" name="Freeform 45"/>
              <p:cNvSpPr/>
              <p:nvPr/>
            </p:nvSpPr>
            <p:spPr>
              <a:xfrm rot="16270800">
                <a:off x="129402" y="198009"/>
                <a:ext cx="24477" cy="28283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1" name="Freeform 46"/>
              <p:cNvSpPr/>
              <p:nvPr/>
            </p:nvSpPr>
            <p:spPr>
              <a:xfrm rot="18430800">
                <a:off x="170841" y="73641"/>
                <a:ext cx="24477" cy="282837"/>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2" name="Freeform 47"/>
              <p:cNvSpPr/>
              <p:nvPr/>
            </p:nvSpPr>
            <p:spPr>
              <a:xfrm rot="20590800">
                <a:off x="276967" y="-2509"/>
                <a:ext cx="24477" cy="28283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3" name="Freeform 48"/>
              <p:cNvSpPr/>
              <p:nvPr/>
            </p:nvSpPr>
            <p:spPr>
              <a:xfrm rot="17350800">
                <a:off x="278984" y="127864"/>
                <a:ext cx="280887" cy="2464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4" name="Freeform 49"/>
              <p:cNvSpPr/>
              <p:nvPr/>
            </p:nvSpPr>
            <p:spPr>
              <a:xfrm rot="19510201">
                <a:off x="383681" y="205886"/>
                <a:ext cx="280888" cy="24647"/>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5" name="Freeform 50"/>
              <p:cNvSpPr/>
              <p:nvPr/>
            </p:nvSpPr>
            <p:spPr>
              <a:xfrm rot="16270800">
                <a:off x="550904" y="201971"/>
                <a:ext cx="24477" cy="28283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6" name="Freeform 51"/>
              <p:cNvSpPr/>
              <p:nvPr/>
            </p:nvSpPr>
            <p:spPr>
              <a:xfrm rot="18430800">
                <a:off x="509527" y="326254"/>
                <a:ext cx="24477" cy="28283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398" name="Freeform 11"/>
            <p:cNvSpPr/>
            <p:nvPr/>
          </p:nvSpPr>
          <p:spPr>
            <a:xfrm>
              <a:off x="178098" y="919570"/>
              <a:ext cx="53835"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99" name="Freeform 15"/>
            <p:cNvSpPr/>
            <p:nvPr/>
          </p:nvSpPr>
          <p:spPr>
            <a:xfrm>
              <a:off x="0" y="660046"/>
              <a:ext cx="53835"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0" name="Freeform 17"/>
            <p:cNvSpPr/>
            <p:nvPr/>
          </p:nvSpPr>
          <p:spPr>
            <a:xfrm>
              <a:off x="0" y="346242"/>
              <a:ext cx="53835"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1" name="Freeform 23"/>
            <p:cNvSpPr/>
            <p:nvPr/>
          </p:nvSpPr>
          <p:spPr>
            <a:xfrm>
              <a:off x="183956" y="98514"/>
              <a:ext cx="53835"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2" name="Freeform 24"/>
            <p:cNvSpPr/>
            <p:nvPr/>
          </p:nvSpPr>
          <p:spPr>
            <a:xfrm>
              <a:off x="479765" y="-1"/>
              <a:ext cx="53835" cy="54210"/>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3" name="Freeform 25"/>
            <p:cNvSpPr/>
            <p:nvPr/>
          </p:nvSpPr>
          <p:spPr>
            <a:xfrm>
              <a:off x="777945" y="92054"/>
              <a:ext cx="53836"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4" name="Freeform 26"/>
            <p:cNvSpPr/>
            <p:nvPr/>
          </p:nvSpPr>
          <p:spPr>
            <a:xfrm>
              <a:off x="958346" y="348630"/>
              <a:ext cx="53835"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5" name="Freeform 27"/>
            <p:cNvSpPr/>
            <p:nvPr/>
          </p:nvSpPr>
          <p:spPr>
            <a:xfrm>
              <a:off x="950745" y="657096"/>
              <a:ext cx="53835"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6" name="Freeform 28"/>
            <p:cNvSpPr/>
            <p:nvPr/>
          </p:nvSpPr>
          <p:spPr>
            <a:xfrm>
              <a:off x="773273" y="915427"/>
              <a:ext cx="53835"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7" name="Freeform 29"/>
            <p:cNvSpPr/>
            <p:nvPr/>
          </p:nvSpPr>
          <p:spPr>
            <a:xfrm>
              <a:off x="477394" y="1012749"/>
              <a:ext cx="53836" cy="5420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8" name="Freeform 30"/>
            <p:cNvSpPr/>
            <p:nvPr/>
          </p:nvSpPr>
          <p:spPr>
            <a:xfrm>
              <a:off x="369098" y="853566"/>
              <a:ext cx="37797" cy="38058"/>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09" name="Freeform 31"/>
            <p:cNvSpPr/>
            <p:nvPr/>
          </p:nvSpPr>
          <p:spPr>
            <a:xfrm>
              <a:off x="196717" y="717063"/>
              <a:ext cx="37797" cy="3805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0" name="Freeform 32"/>
            <p:cNvSpPr/>
            <p:nvPr/>
          </p:nvSpPr>
          <p:spPr>
            <a:xfrm>
              <a:off x="132214" y="507111"/>
              <a:ext cx="37796" cy="3805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1" name="Freeform 34"/>
            <p:cNvSpPr/>
            <p:nvPr/>
          </p:nvSpPr>
          <p:spPr>
            <a:xfrm>
              <a:off x="204388" y="303059"/>
              <a:ext cx="37796" cy="3805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2" name="Freeform 35"/>
            <p:cNvSpPr/>
            <p:nvPr/>
          </p:nvSpPr>
          <p:spPr>
            <a:xfrm>
              <a:off x="382069" y="175614"/>
              <a:ext cx="37796" cy="38058"/>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3" name="Freeform 37"/>
            <p:cNvSpPr/>
            <p:nvPr/>
          </p:nvSpPr>
          <p:spPr>
            <a:xfrm>
              <a:off x="600404" y="175052"/>
              <a:ext cx="37796" cy="3805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4" name="Freeform 38"/>
            <p:cNvSpPr/>
            <p:nvPr/>
          </p:nvSpPr>
          <p:spPr>
            <a:xfrm>
              <a:off x="773831" y="309097"/>
              <a:ext cx="37796" cy="3805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5" name="Freeform 39"/>
            <p:cNvSpPr/>
            <p:nvPr/>
          </p:nvSpPr>
          <p:spPr>
            <a:xfrm>
              <a:off x="832058" y="517083"/>
              <a:ext cx="37796" cy="38058"/>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6" name="Freeform 40"/>
            <p:cNvSpPr/>
            <p:nvPr/>
          </p:nvSpPr>
          <p:spPr>
            <a:xfrm>
              <a:off x="766439" y="726893"/>
              <a:ext cx="37796" cy="38059"/>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17" name="Freeform 41"/>
            <p:cNvSpPr/>
            <p:nvPr/>
          </p:nvSpPr>
          <p:spPr>
            <a:xfrm>
              <a:off x="588549" y="853566"/>
              <a:ext cx="37796" cy="38058"/>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419" name="CuadroTexto 21"/>
          <p:cNvSpPr txBox="1"/>
          <p:nvPr/>
        </p:nvSpPr>
        <p:spPr>
          <a:xfrm>
            <a:off x="927734" y="4431204"/>
            <a:ext cx="10582725" cy="1148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r" defTabSz="1828433">
              <a:lnSpc>
                <a:spcPct val="130000"/>
              </a:lnSpc>
              <a:spcBef>
                <a:spcPts val="0"/>
              </a:spcBef>
              <a:defRPr spc="-81" sz="6200">
                <a:solidFill>
                  <a:srgbClr val="FFFFFF"/>
                </a:solidFill>
                <a:latin typeface="Montserrat Bold"/>
                <a:ea typeface="Montserrat Bold"/>
                <a:cs typeface="Montserrat Bold"/>
                <a:sym typeface="Montserrat Bold"/>
              </a:defRPr>
            </a:lvl1pPr>
          </a:lstStyle>
          <a:p>
            <a:pPr/>
            <a:r>
              <a:t>Prompt Engineering</a:t>
            </a:r>
          </a:p>
        </p:txBody>
      </p:sp>
      <p:sp>
        <p:nvSpPr>
          <p:cNvPr id="420" name="CuadroTexto 22"/>
          <p:cNvSpPr txBox="1"/>
          <p:nvPr/>
        </p:nvSpPr>
        <p:spPr>
          <a:xfrm>
            <a:off x="316000" y="5530503"/>
            <a:ext cx="11194459" cy="736851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r" defTabSz="1828433">
              <a:spcBef>
                <a:spcPts val="0"/>
              </a:spcBef>
              <a:defRPr spc="4" sz="4600">
                <a:solidFill>
                  <a:srgbClr val="FFFFFF"/>
                </a:solidFill>
                <a:latin typeface="Kanit Regular"/>
                <a:ea typeface="Kanit Regular"/>
                <a:cs typeface="Kanit Regular"/>
                <a:sym typeface="Kanit Regular"/>
              </a:defRPr>
            </a:pPr>
            <a:r>
              <a:rPr spc="5"/>
              <a:t>Prompt engineering involves the process of designing and customizing prompts so that AI models can effectively and accurately produce the desired results. This process includes selecting the right words, structuring the text, and experimenting with multiple prompts to find the best way to communicate </a:t>
            </a:r>
            <a:endParaRPr spc="5"/>
          </a:p>
          <a:p>
            <a:pPr algn="r" defTabSz="1828433">
              <a:spcBef>
                <a:spcPts val="0"/>
              </a:spcBef>
              <a:defRPr spc="4" sz="4600">
                <a:solidFill>
                  <a:srgbClr val="FFFFFF"/>
                </a:solidFill>
                <a:latin typeface="Kanit Regular"/>
                <a:ea typeface="Kanit Regular"/>
                <a:cs typeface="Kanit Regular"/>
                <a:sym typeface="Kanit Regular"/>
              </a:defRPr>
            </a:pPr>
            <a:r>
              <a:rPr spc="5"/>
              <a:t>with AI models</a:t>
            </a:r>
            <a:r>
              <a:rPr spc="235"/>
              <a:t>.</a:t>
            </a:r>
          </a:p>
        </p:txBody>
      </p:sp>
      <p:grpSp>
        <p:nvGrpSpPr>
          <p:cNvPr id="431" name="Graphic 16"/>
          <p:cNvGrpSpPr/>
          <p:nvPr/>
        </p:nvGrpSpPr>
        <p:grpSpPr>
          <a:xfrm>
            <a:off x="16918336" y="796660"/>
            <a:ext cx="880352" cy="924925"/>
            <a:chOff x="0" y="0"/>
            <a:chExt cx="880351" cy="924923"/>
          </a:xfrm>
        </p:grpSpPr>
        <p:grpSp>
          <p:nvGrpSpPr>
            <p:cNvPr id="425" name="Graphic 16"/>
            <p:cNvGrpSpPr/>
            <p:nvPr/>
          </p:nvGrpSpPr>
          <p:grpSpPr>
            <a:xfrm>
              <a:off x="0" y="140294"/>
              <a:ext cx="763229" cy="784630"/>
              <a:chOff x="0" y="0"/>
              <a:chExt cx="763229" cy="784629"/>
            </a:xfrm>
          </p:grpSpPr>
          <p:sp>
            <p:nvSpPr>
              <p:cNvPr id="421"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22"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23"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24"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430" name="Graphic 16"/>
            <p:cNvGrpSpPr/>
            <p:nvPr/>
          </p:nvGrpSpPr>
          <p:grpSpPr>
            <a:xfrm>
              <a:off x="565449" y="0"/>
              <a:ext cx="314903" cy="322498"/>
              <a:chOff x="0" y="0"/>
              <a:chExt cx="314902" cy="322497"/>
            </a:xfrm>
          </p:grpSpPr>
          <p:sp>
            <p:nvSpPr>
              <p:cNvPr id="426" name="Freeform 66"/>
              <p:cNvSpPr/>
              <p:nvPr/>
            </p:nvSpPr>
            <p:spPr>
              <a:xfrm>
                <a:off x="-1" y="93"/>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27" name="Freeform 67"/>
              <p:cNvSpPr/>
              <p:nvPr/>
            </p:nvSpPr>
            <p:spPr>
              <a:xfrm>
                <a:off x="470" y="144929"/>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28" name="Freeform 68"/>
              <p:cNvSpPr/>
              <p:nvPr/>
            </p:nvSpPr>
            <p:spPr>
              <a:xfrm>
                <a:off x="141558" y="-1"/>
                <a:ext cx="173344"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29" name="Freeform 69"/>
              <p:cNvSpPr/>
              <p:nvPr/>
            </p:nvSpPr>
            <p:spPr>
              <a:xfrm>
                <a:off x="141087" y="144834"/>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sp>
        <p:nvSpPr>
          <p:cNvPr id="432" name="CuadroTexto 4"/>
          <p:cNvSpPr txBox="1"/>
          <p:nvPr/>
        </p:nvSpPr>
        <p:spPr>
          <a:xfrm>
            <a:off x="14225012" y="2689381"/>
            <a:ext cx="9755764" cy="2354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r" defTabSz="1828433">
              <a:lnSpc>
                <a:spcPct val="100000"/>
              </a:lnSpc>
              <a:spcBef>
                <a:spcPts val="0"/>
              </a:spcBef>
              <a:defRPr spc="80" sz="3800">
                <a:solidFill>
                  <a:srgbClr val="DDDDDD"/>
                </a:solidFill>
                <a:latin typeface="Kanit ExtraLight"/>
                <a:ea typeface="Kanit ExtraLight"/>
                <a:cs typeface="Kanit ExtraLight"/>
                <a:sym typeface="Kanit ExtraLight"/>
              </a:defRPr>
            </a:pPr>
            <a:r>
              <a:rPr>
                <a:solidFill>
                  <a:srgbClr val="C1364E"/>
                </a:solidFill>
                <a:latin typeface="Kanit Bold"/>
                <a:ea typeface="Kanit Bold"/>
                <a:cs typeface="Kanit Bold"/>
                <a:sym typeface="Kanit Bold"/>
              </a:rPr>
              <a:t>Choosing appropriate words:</a:t>
            </a:r>
            <a:r>
              <a:rPr>
                <a:solidFill>
                  <a:srgbClr val="C1364E"/>
                </a:solidFill>
                <a:latin typeface="Kanit Bold"/>
                <a:ea typeface="Kanit Bold"/>
                <a:cs typeface="Kanit Bold"/>
                <a:sym typeface="Kanit Bold"/>
              </a:rPr>
              <a:t> </a:t>
            </a:r>
            <a:r>
              <a:t>Using clear and specific language to make it easier for the AI to understand  what is required.</a:t>
            </a:r>
          </a:p>
        </p:txBody>
      </p:sp>
      <p:sp>
        <p:nvSpPr>
          <p:cNvPr id="433" name="CuadroTexto 5"/>
          <p:cNvSpPr txBox="1"/>
          <p:nvPr/>
        </p:nvSpPr>
        <p:spPr>
          <a:xfrm>
            <a:off x="13958382" y="431097"/>
            <a:ext cx="9755763" cy="166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r" defTabSz="1828433">
              <a:spcBef>
                <a:spcPts val="0"/>
              </a:spcBef>
              <a:defRPr spc="212" sz="7800">
                <a:solidFill>
                  <a:srgbClr val="FFFFFF"/>
                </a:solidFill>
                <a:latin typeface="Kanit Regular"/>
                <a:ea typeface="Kanit Regular"/>
                <a:cs typeface="Kanit Regular"/>
                <a:sym typeface="Kanit Regular"/>
              </a:defRPr>
            </a:lvl1pPr>
          </a:lstStyle>
          <a:p>
            <a:pPr/>
            <a:r>
              <a:t>Examples:</a:t>
            </a:r>
          </a:p>
        </p:txBody>
      </p:sp>
      <p:sp>
        <p:nvSpPr>
          <p:cNvPr id="434" name="CuadroTexto 7"/>
          <p:cNvSpPr txBox="1"/>
          <p:nvPr/>
        </p:nvSpPr>
        <p:spPr>
          <a:xfrm rot="16200000">
            <a:off x="11663648" y="3224192"/>
            <a:ext cx="2408173" cy="1338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ctr" defTabSz="1828433">
              <a:lnSpc>
                <a:spcPct val="130000"/>
              </a:lnSpc>
              <a:spcBef>
                <a:spcPts val="0"/>
              </a:spcBef>
              <a:defRPr spc="-100" sz="7600">
                <a:solidFill>
                  <a:srgbClr val="C1364E"/>
                </a:solidFill>
                <a:latin typeface="Helvetica"/>
                <a:ea typeface="Helvetica"/>
                <a:cs typeface="Helvetica"/>
                <a:sym typeface="Helvetica"/>
              </a:defRPr>
            </a:lvl1pPr>
          </a:lstStyle>
          <a:p>
            <a:pPr/>
            <a:r>
              <a:t>01</a:t>
            </a:r>
          </a:p>
        </p:txBody>
      </p:sp>
      <p:sp>
        <p:nvSpPr>
          <p:cNvPr id="435" name="CuadroTexto 13"/>
          <p:cNvSpPr txBox="1"/>
          <p:nvPr/>
        </p:nvSpPr>
        <p:spPr>
          <a:xfrm>
            <a:off x="14032298" y="6096544"/>
            <a:ext cx="9755764" cy="329562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r" defTabSz="1828433">
              <a:lnSpc>
                <a:spcPct val="110000"/>
              </a:lnSpc>
              <a:spcBef>
                <a:spcPts val="0"/>
              </a:spcBef>
              <a:defRPr spc="80" sz="3800">
                <a:solidFill>
                  <a:srgbClr val="DDDDDD"/>
                </a:solidFill>
                <a:latin typeface="Kanit ExtraLight"/>
                <a:ea typeface="Kanit ExtraLight"/>
                <a:cs typeface="Kanit ExtraLight"/>
                <a:sym typeface="Kanit ExtraLight"/>
              </a:defRPr>
            </a:pPr>
            <a:r>
              <a:rPr>
                <a:solidFill>
                  <a:srgbClr val="2C8C7C"/>
                </a:solidFill>
                <a:latin typeface="Kanit Bold"/>
                <a:ea typeface="Kanit Bold"/>
                <a:cs typeface="Kanit Bold"/>
                <a:sym typeface="Kanit Bold"/>
              </a:rPr>
              <a:t>Structuring the text:</a:t>
            </a:r>
            <a:r>
              <a:rPr>
                <a:solidFill>
                  <a:srgbClr val="2C8C7C"/>
                </a:solidFill>
              </a:rPr>
              <a:t> </a:t>
            </a:r>
            <a:r>
              <a:t>By organizing words and sentences logically and clearly, you can maintain control and ensure the AI understands your requirements.</a:t>
            </a:r>
          </a:p>
        </p:txBody>
      </p:sp>
      <p:sp>
        <p:nvSpPr>
          <p:cNvPr id="436" name="CuadroTexto 12"/>
          <p:cNvSpPr txBox="1"/>
          <p:nvPr/>
        </p:nvSpPr>
        <p:spPr>
          <a:xfrm rot="16200000">
            <a:off x="11657189" y="6455953"/>
            <a:ext cx="2408171" cy="1338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ctr" defTabSz="1828433">
              <a:lnSpc>
                <a:spcPct val="130000"/>
              </a:lnSpc>
              <a:spcBef>
                <a:spcPts val="0"/>
              </a:spcBef>
              <a:defRPr spc="-100" sz="7600">
                <a:solidFill>
                  <a:srgbClr val="2C8C7C"/>
                </a:solidFill>
                <a:latin typeface="Helvetica"/>
                <a:ea typeface="Helvetica"/>
                <a:cs typeface="Helvetica"/>
                <a:sym typeface="Helvetica"/>
              </a:defRPr>
            </a:lvl1pPr>
          </a:lstStyle>
          <a:p>
            <a:pPr/>
            <a:r>
              <a:t>02</a:t>
            </a:r>
          </a:p>
        </p:txBody>
      </p:sp>
      <p:sp>
        <p:nvSpPr>
          <p:cNvPr id="437" name="Rectángulo 2"/>
          <p:cNvSpPr/>
          <p:nvPr/>
        </p:nvSpPr>
        <p:spPr>
          <a:xfrm>
            <a:off x="13682448" y="2754694"/>
            <a:ext cx="210872" cy="2277547"/>
          </a:xfrm>
          <a:prstGeom prst="rect">
            <a:avLst/>
          </a:prstGeom>
          <a:solidFill>
            <a:srgbClr val="C1364E"/>
          </a:solidFill>
          <a:ln w="12700">
            <a:miter lim="400000"/>
          </a:ln>
        </p:spPr>
        <p:txBody>
          <a:bodyPr lIns="45719" rIns="45719" anchor="ctr"/>
          <a:lstStyle/>
          <a:p>
            <a:pPr algn="ctr" defTabSz="1828433">
              <a:lnSpc>
                <a:spcPct val="100000"/>
              </a:lnSpc>
              <a:spcBef>
                <a:spcPts val="0"/>
              </a:spcBef>
              <a:defRPr sz="3600">
                <a:solidFill>
                  <a:srgbClr val="FFFFFF"/>
                </a:solidFill>
                <a:latin typeface="Helvetica"/>
                <a:ea typeface="Helvetica"/>
                <a:cs typeface="Helvetica"/>
                <a:sym typeface="Helvetica"/>
              </a:defRPr>
            </a:pPr>
          </a:p>
        </p:txBody>
      </p:sp>
      <p:sp>
        <p:nvSpPr>
          <p:cNvPr id="438" name="Rectángulo 10"/>
          <p:cNvSpPr/>
          <p:nvPr/>
        </p:nvSpPr>
        <p:spPr>
          <a:xfrm>
            <a:off x="13675988" y="5986456"/>
            <a:ext cx="210872" cy="2277547"/>
          </a:xfrm>
          <a:prstGeom prst="rect">
            <a:avLst/>
          </a:prstGeom>
          <a:solidFill>
            <a:srgbClr val="2C8C7C"/>
          </a:solidFill>
          <a:ln w="12700">
            <a:miter lim="400000"/>
          </a:ln>
        </p:spPr>
        <p:txBody>
          <a:bodyPr lIns="45719" rIns="45719" anchor="ctr"/>
          <a:lstStyle/>
          <a:p>
            <a:pPr algn="ctr" defTabSz="1828433">
              <a:lnSpc>
                <a:spcPct val="100000"/>
              </a:lnSpc>
              <a:spcBef>
                <a:spcPts val="0"/>
              </a:spcBef>
              <a:defRPr sz="3600">
                <a:solidFill>
                  <a:srgbClr val="FFFFFF"/>
                </a:solidFill>
                <a:latin typeface="Helvetica"/>
                <a:ea typeface="Helvetica"/>
                <a:cs typeface="Helvetica"/>
                <a:sym typeface="Helvetica"/>
              </a:defRPr>
            </a:pPr>
          </a:p>
        </p:txBody>
      </p:sp>
      <p:sp>
        <p:nvSpPr>
          <p:cNvPr id="439" name="Rectángulo 16"/>
          <p:cNvSpPr/>
          <p:nvPr/>
        </p:nvSpPr>
        <p:spPr>
          <a:xfrm>
            <a:off x="13682448" y="10335676"/>
            <a:ext cx="210872" cy="2277547"/>
          </a:xfrm>
          <a:prstGeom prst="rect">
            <a:avLst/>
          </a:prstGeom>
          <a:solidFill>
            <a:srgbClr val="3370A6"/>
          </a:solidFill>
          <a:ln w="12700">
            <a:miter lim="400000"/>
          </a:ln>
        </p:spPr>
        <p:txBody>
          <a:bodyPr lIns="45719" rIns="45719" anchor="ctr"/>
          <a:lstStyle/>
          <a:p>
            <a:pPr algn="ctr" defTabSz="1828433">
              <a:lnSpc>
                <a:spcPct val="100000"/>
              </a:lnSpc>
              <a:spcBef>
                <a:spcPts val="0"/>
              </a:spcBef>
              <a:defRPr sz="3600">
                <a:solidFill>
                  <a:srgbClr val="3370A6"/>
                </a:solidFill>
                <a:latin typeface="Helvetica"/>
                <a:ea typeface="Helvetica"/>
                <a:cs typeface="Helvetica"/>
                <a:sym typeface="Helvetica"/>
              </a:defRPr>
            </a:pPr>
          </a:p>
        </p:txBody>
      </p:sp>
      <p:sp>
        <p:nvSpPr>
          <p:cNvPr id="440" name="CuadroTexto 19"/>
          <p:cNvSpPr txBox="1"/>
          <p:nvPr/>
        </p:nvSpPr>
        <p:spPr>
          <a:xfrm>
            <a:off x="14225012" y="10445763"/>
            <a:ext cx="9492328" cy="249933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r" defTabSz="1828433">
              <a:lnSpc>
                <a:spcPct val="110000"/>
              </a:lnSpc>
              <a:spcBef>
                <a:spcPts val="0"/>
              </a:spcBef>
              <a:defRPr spc="80" sz="3800">
                <a:solidFill>
                  <a:srgbClr val="DDDDDD"/>
                </a:solidFill>
                <a:latin typeface="Kanit ExtraLight"/>
                <a:ea typeface="Kanit ExtraLight"/>
                <a:cs typeface="Kanit ExtraLight"/>
                <a:sym typeface="Kanit ExtraLight"/>
              </a:defRPr>
            </a:pPr>
            <a:r>
              <a:rPr>
                <a:solidFill>
                  <a:srgbClr val="3370A6"/>
                </a:solidFill>
                <a:latin typeface="Kanit Bold"/>
                <a:ea typeface="Kanit Bold"/>
                <a:cs typeface="Kanit Bold"/>
                <a:sym typeface="Kanit Bold"/>
              </a:rPr>
              <a:t>Using examples:</a:t>
            </a:r>
            <a:r>
              <a:t> Provide additional examples to help the AI understand the context and generate suitable responses.</a:t>
            </a:r>
          </a:p>
        </p:txBody>
      </p:sp>
      <p:sp>
        <p:nvSpPr>
          <p:cNvPr id="441" name="CuadroTexto 18"/>
          <p:cNvSpPr txBox="1"/>
          <p:nvPr/>
        </p:nvSpPr>
        <p:spPr>
          <a:xfrm rot="16200000">
            <a:off x="11663650" y="10805174"/>
            <a:ext cx="2408171" cy="1338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ctr" defTabSz="1828433">
              <a:lnSpc>
                <a:spcPct val="130000"/>
              </a:lnSpc>
              <a:spcBef>
                <a:spcPts val="0"/>
              </a:spcBef>
              <a:defRPr spc="-100" sz="7600">
                <a:solidFill>
                  <a:srgbClr val="3370A6"/>
                </a:solidFill>
                <a:latin typeface="Helvetica"/>
                <a:ea typeface="Helvetica"/>
                <a:cs typeface="Helvetica"/>
                <a:sym typeface="Helvetica"/>
              </a:defRPr>
            </a:lvl1pPr>
          </a:lstStyle>
          <a:p>
            <a:pPr/>
            <a:r>
              <a:t>03</a:t>
            </a:r>
          </a:p>
        </p:txBody>
      </p:sp>
      <p:sp>
        <p:nvSpPr>
          <p:cNvPr id="442" name="Slide Number"/>
          <p:cNvSpPr txBox="1"/>
          <p:nvPr>
            <p:ph type="sldNum" sz="quarter" idx="2"/>
          </p:nvPr>
        </p:nvSpPr>
        <p:spPr>
          <a:xfrm>
            <a:off x="18182982" y="12874170"/>
            <a:ext cx="5686637" cy="736601"/>
          </a:xfrm>
          <a:prstGeom prst="rect">
            <a:avLst/>
          </a:prstGeom>
          <a:extLst>
            <a:ext uri="{C572A759-6A51-4108-AA02-DFA0A04FC94B}">
              <ma14:wrappingTextBoxFlag xmlns:ma14="http://schemas.microsoft.com/office/mac/drawingml/2011/main" val="1"/>
            </a:ext>
          </a:extLst>
        </p:spPr>
        <p:txBody>
          <a:bodyPr/>
          <a:lstStyle>
            <a:lvl1pPr>
              <a:defRPr sz="3000">
                <a:solidFill>
                  <a:srgbClr val="FFFFFF"/>
                </a:solidFill>
              </a:defRPr>
            </a:lvl1pPr>
          </a:lstStyle>
          <a:p>
            <a:pPr/>
            <a:fld id="{86CB4B4D-7CA3-9044-876B-883B54F8677D}" type="slidenum"/>
          </a:p>
        </p:txBody>
      </p:sp>
      <p:sp>
        <p:nvSpPr>
          <p:cNvPr id="443" name="CuadroTexto 21"/>
          <p:cNvSpPr txBox="1"/>
          <p:nvPr/>
        </p:nvSpPr>
        <p:spPr>
          <a:xfrm>
            <a:off x="-3657359" y="1478473"/>
            <a:ext cx="14744076" cy="2291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p>
            <a:pPr algn="r" defTabSz="1828433">
              <a:lnSpc>
                <a:spcPct val="100000"/>
              </a:lnSpc>
              <a:spcBef>
                <a:spcPts val="0"/>
              </a:spcBef>
              <a:defRPr spc="-89" sz="6800">
                <a:solidFill>
                  <a:srgbClr val="FFFFFF"/>
                </a:solidFill>
                <a:latin typeface="Montserrat Bold"/>
                <a:ea typeface="Montserrat Bold"/>
                <a:cs typeface="Montserrat Bold"/>
                <a:sym typeface="Montserrat Bold"/>
              </a:defRPr>
            </a:pPr>
            <a:r>
              <a:t>Essential skills </a:t>
            </a:r>
          </a:p>
          <a:p>
            <a:pPr algn="r" defTabSz="1828433">
              <a:lnSpc>
                <a:spcPct val="100000"/>
              </a:lnSpc>
              <a:spcBef>
                <a:spcPts val="0"/>
              </a:spcBef>
              <a:defRPr spc="-89" sz="6800">
                <a:solidFill>
                  <a:srgbClr val="FFFFFF"/>
                </a:solidFill>
                <a:latin typeface="Montserrat Bold"/>
                <a:ea typeface="Montserrat Bold"/>
                <a:cs typeface="Montserrat Bold"/>
                <a:sym typeface="Montserrat Bold"/>
              </a:defRPr>
            </a:pPr>
            <a:r>
              <a:t>for the next 1-3 years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445" name="Rounded Rectangle 19"/>
          <p:cNvSpPr/>
          <p:nvPr/>
        </p:nvSpPr>
        <p:spPr>
          <a:xfrm>
            <a:off x="12627895" y="2608971"/>
            <a:ext cx="13476505" cy="10367300"/>
          </a:xfrm>
          <a:prstGeom prst="roundRect">
            <a:avLst>
              <a:gd name="adj" fmla="val 8070"/>
            </a:avLst>
          </a:prstGeom>
          <a:solidFill>
            <a:srgbClr val="2C8C7C"/>
          </a:solidFill>
          <a:ln w="12700">
            <a:miter lim="400000"/>
          </a:ln>
        </p:spPr>
        <p:txBody>
          <a:bodyPr lIns="45719" rIns="45719" anchor="ctr"/>
          <a:lstStyle/>
          <a:p>
            <a:pPr algn="ctr" defTabSz="1828433">
              <a:lnSpc>
                <a:spcPct val="100000"/>
              </a:lnSpc>
              <a:spcBef>
                <a:spcPts val="0"/>
              </a:spcBef>
              <a:defRPr sz="3600">
                <a:solidFill>
                  <a:srgbClr val="FFFFFF"/>
                </a:solidFill>
                <a:latin typeface="Helvetica"/>
                <a:ea typeface="Helvetica"/>
                <a:cs typeface="Helvetica"/>
                <a:sym typeface="Helvetica"/>
              </a:defRPr>
            </a:pPr>
          </a:p>
        </p:txBody>
      </p:sp>
      <p:sp>
        <p:nvSpPr>
          <p:cNvPr id="446" name="Rounded Rectangle 6"/>
          <p:cNvSpPr/>
          <p:nvPr/>
        </p:nvSpPr>
        <p:spPr>
          <a:xfrm>
            <a:off x="-1714049" y="2596271"/>
            <a:ext cx="13476506" cy="10367300"/>
          </a:xfrm>
          <a:prstGeom prst="roundRect">
            <a:avLst>
              <a:gd name="adj" fmla="val 8070"/>
            </a:avLst>
          </a:prstGeom>
          <a:solidFill>
            <a:srgbClr val="C1364E"/>
          </a:solidFill>
          <a:ln w="12700">
            <a:miter lim="400000"/>
          </a:ln>
        </p:spPr>
        <p:txBody>
          <a:bodyPr lIns="45719" rIns="45719" anchor="ctr"/>
          <a:lstStyle/>
          <a:p>
            <a:pPr algn="ctr" defTabSz="1828433">
              <a:lnSpc>
                <a:spcPct val="100000"/>
              </a:lnSpc>
              <a:spcBef>
                <a:spcPts val="0"/>
              </a:spcBef>
              <a:defRPr sz="3600">
                <a:solidFill>
                  <a:srgbClr val="FFFFFF"/>
                </a:solidFill>
                <a:latin typeface="Helvetica"/>
                <a:ea typeface="Helvetica"/>
                <a:cs typeface="Helvetica"/>
                <a:sym typeface="Helvetica"/>
              </a:defRPr>
            </a:pPr>
          </a:p>
        </p:txBody>
      </p:sp>
      <p:sp>
        <p:nvSpPr>
          <p:cNvPr id="447" name="TextBox 3"/>
          <p:cNvSpPr txBox="1"/>
          <p:nvPr/>
        </p:nvSpPr>
        <p:spPr>
          <a:xfrm>
            <a:off x="422443" y="2945779"/>
            <a:ext cx="5486401" cy="1059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defTabSz="1828433">
              <a:lnSpc>
                <a:spcPct val="130000"/>
              </a:lnSpc>
              <a:spcBef>
                <a:spcPts val="0"/>
              </a:spcBef>
              <a:defRPr spc="0" sz="4600">
                <a:solidFill>
                  <a:srgbClr val="FFFFFF"/>
                </a:solidFill>
                <a:latin typeface="Kanit Bold"/>
                <a:ea typeface="Kanit Bold"/>
                <a:cs typeface="Kanit Bold"/>
                <a:sym typeface="Kanit Bold"/>
              </a:defRPr>
            </a:lvl1pPr>
          </a:lstStyle>
          <a:p>
            <a:pPr/>
            <a:r>
              <a:t>Hallucination</a:t>
            </a:r>
          </a:p>
        </p:txBody>
      </p:sp>
      <p:sp>
        <p:nvSpPr>
          <p:cNvPr id="448" name="TextBox 4"/>
          <p:cNvSpPr txBox="1"/>
          <p:nvPr/>
        </p:nvSpPr>
        <p:spPr>
          <a:xfrm>
            <a:off x="369728" y="4195478"/>
            <a:ext cx="10877026" cy="445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defTabSz="1828433">
              <a:lnSpc>
                <a:spcPct val="100000"/>
              </a:lnSpc>
              <a:spcBef>
                <a:spcPts val="0"/>
              </a:spcBef>
              <a:defRPr spc="59" sz="2800">
                <a:solidFill>
                  <a:srgbClr val="FFFFFF"/>
                </a:solidFill>
                <a:latin typeface="Kanit Light"/>
                <a:ea typeface="Kanit Light"/>
                <a:cs typeface="Kanit Light"/>
                <a:sym typeface="Kanit Light"/>
              </a:defRPr>
            </a:pPr>
            <a:r>
              <a:t>      Hallucination, in the context of artificial intelligence (AI), refers to the AI model generating information that is not consistent with reality or based on correct information.</a:t>
            </a:r>
          </a:p>
          <a:p>
            <a:pPr defTabSz="1828433">
              <a:lnSpc>
                <a:spcPct val="100000"/>
              </a:lnSpc>
              <a:spcBef>
                <a:spcPts val="0"/>
              </a:spcBef>
              <a:defRPr spc="59" sz="2800">
                <a:solidFill>
                  <a:srgbClr val="FFFFFF"/>
                </a:solidFill>
                <a:latin typeface="Kanit Light"/>
                <a:ea typeface="Kanit Light"/>
                <a:cs typeface="Kanit Light"/>
                <a:sym typeface="Kanit Light"/>
              </a:defRPr>
            </a:pPr>
            <a:r>
              <a:t>     This means that the AI might create the wrong answers or content that does not exist. It's crucial to understand these concepts as it empowers you to identify and mitigate instances of AI hallucination, ensuring the accuracy and reliability of AI systems, such as: </a:t>
            </a:r>
          </a:p>
        </p:txBody>
      </p:sp>
      <p:sp>
        <p:nvSpPr>
          <p:cNvPr id="449" name="TextBox 1"/>
          <p:cNvSpPr txBox="1"/>
          <p:nvPr/>
        </p:nvSpPr>
        <p:spPr>
          <a:xfrm>
            <a:off x="1469599" y="165112"/>
            <a:ext cx="21876563" cy="19583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95" sz="9800">
                <a:solidFill>
                  <a:srgbClr val="FFFFFF"/>
                </a:solidFill>
                <a:latin typeface="Kanit Light"/>
                <a:ea typeface="Kanit Light"/>
                <a:cs typeface="Kanit Light"/>
                <a:sym typeface="Kanit Light"/>
              </a:defRPr>
            </a:lvl1pPr>
          </a:lstStyle>
          <a:p>
            <a:pPr/>
            <a:r>
              <a:t>Hallucination &amp; Confabulation</a:t>
            </a:r>
          </a:p>
        </p:txBody>
      </p:sp>
      <p:sp>
        <p:nvSpPr>
          <p:cNvPr id="450" name="TextBox 3"/>
          <p:cNvSpPr txBox="1"/>
          <p:nvPr/>
        </p:nvSpPr>
        <p:spPr>
          <a:xfrm>
            <a:off x="13217763" y="2945779"/>
            <a:ext cx="5486401" cy="1059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defTabSz="1828433">
              <a:lnSpc>
                <a:spcPct val="130000"/>
              </a:lnSpc>
              <a:spcBef>
                <a:spcPts val="0"/>
              </a:spcBef>
              <a:defRPr spc="0" sz="4600">
                <a:solidFill>
                  <a:srgbClr val="FFFFFF"/>
                </a:solidFill>
                <a:latin typeface="Kanit Bold"/>
                <a:ea typeface="Kanit Bold"/>
                <a:cs typeface="Kanit Bold"/>
                <a:sym typeface="Kanit Bold"/>
              </a:defRPr>
            </a:lvl1pPr>
          </a:lstStyle>
          <a:p>
            <a:pPr/>
            <a:r>
              <a:t>Confabulation</a:t>
            </a:r>
          </a:p>
        </p:txBody>
      </p:sp>
      <p:sp>
        <p:nvSpPr>
          <p:cNvPr id="451" name="TextBox 4"/>
          <p:cNvSpPr txBox="1"/>
          <p:nvPr/>
        </p:nvSpPr>
        <p:spPr>
          <a:xfrm>
            <a:off x="565286" y="9117093"/>
            <a:ext cx="11016881" cy="2849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387684" indent="-387684" defTabSz="1828433">
              <a:lnSpc>
                <a:spcPct val="100000"/>
              </a:lnSpc>
              <a:spcBef>
                <a:spcPts val="0"/>
              </a:spcBef>
              <a:buSzPct val="100000"/>
              <a:buAutoNum type="arabicPeriod" startAt="1"/>
              <a:defRPr spc="59" sz="2800">
                <a:solidFill>
                  <a:srgbClr val="FFFFFF"/>
                </a:solidFill>
                <a:latin typeface="Kanit Light"/>
                <a:ea typeface="Kanit Light"/>
                <a:cs typeface="Kanit Light"/>
                <a:sym typeface="Kanit Light"/>
              </a:defRPr>
            </a:pPr>
            <a:r>
              <a:t>Providing incorrect answers to questions, generating information that does not match reality.</a:t>
            </a:r>
          </a:p>
          <a:p>
            <a:pPr marL="387684" indent="-387684" defTabSz="1828433">
              <a:lnSpc>
                <a:spcPct val="100000"/>
              </a:lnSpc>
              <a:spcBef>
                <a:spcPts val="0"/>
              </a:spcBef>
              <a:buSzPct val="100000"/>
              <a:buAutoNum type="arabicPeriod" startAt="1"/>
              <a:defRPr spc="59" sz="2800">
                <a:solidFill>
                  <a:srgbClr val="FFFFFF"/>
                </a:solidFill>
                <a:latin typeface="Kanit Light"/>
                <a:ea typeface="Kanit Light"/>
                <a:cs typeface="Kanit Light"/>
                <a:sym typeface="Kanit Light"/>
              </a:defRPr>
            </a:pPr>
            <a:r>
              <a:t>Creating non-existent content, such as stories or details </a:t>
            </a:r>
            <a:br/>
            <a:r>
              <a:t>that have never actually happened, which can mislead users.</a:t>
            </a:r>
          </a:p>
          <a:p>
            <a:pPr marL="387684" indent="-387684" defTabSz="1828433">
              <a:lnSpc>
                <a:spcPct val="100000"/>
              </a:lnSpc>
              <a:spcBef>
                <a:spcPts val="0"/>
              </a:spcBef>
              <a:buSzPct val="100000"/>
              <a:buAutoNum type="arabicPeriod" startAt="1"/>
              <a:defRPr spc="59" sz="2800">
                <a:solidFill>
                  <a:srgbClr val="FFFFFF"/>
                </a:solidFill>
                <a:latin typeface="Kanit Light"/>
                <a:ea typeface="Kanit Light"/>
                <a:cs typeface="Kanit Light"/>
                <a:sym typeface="Kanit Light"/>
              </a:defRPr>
            </a:pPr>
            <a:r>
              <a:t>Distorted translation of text from one language to another.</a:t>
            </a:r>
          </a:p>
        </p:txBody>
      </p:sp>
      <p:sp>
        <p:nvSpPr>
          <p:cNvPr id="452" name="TextBox 4"/>
          <p:cNvSpPr txBox="1"/>
          <p:nvPr/>
        </p:nvSpPr>
        <p:spPr>
          <a:xfrm>
            <a:off x="13182675" y="4306511"/>
            <a:ext cx="10693330" cy="3611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defTabSz="1828433">
              <a:lnSpc>
                <a:spcPct val="100000"/>
              </a:lnSpc>
              <a:spcBef>
                <a:spcPts val="0"/>
              </a:spcBef>
              <a:defRPr spc="63" sz="3000">
                <a:solidFill>
                  <a:srgbClr val="FFFFFF"/>
                </a:solidFill>
                <a:latin typeface="Kanit Light"/>
                <a:ea typeface="Kanit Light"/>
                <a:cs typeface="Kanit Light"/>
                <a:sym typeface="Kanit Light"/>
              </a:defRPr>
            </a:lvl1pPr>
          </a:lstStyle>
          <a:p>
            <a:pPr/>
            <a:r>
              <a:t>Confabulation: In the context of artificial intelligence or machine learning models, confabulation means that the model creates data or answers that seem to be reliable. But in reality, it is not correct or not based on real data; that is, the AI model may "compoint" without the intention to fill the gap of information or questions received, such as:</a:t>
            </a:r>
          </a:p>
        </p:txBody>
      </p:sp>
      <p:sp>
        <p:nvSpPr>
          <p:cNvPr id="453" name="TextBox 4"/>
          <p:cNvSpPr txBox="1"/>
          <p:nvPr/>
        </p:nvSpPr>
        <p:spPr>
          <a:xfrm>
            <a:off x="13579214" y="8866539"/>
            <a:ext cx="10435226" cy="3383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374315" indent="-374315" defTabSz="1828433">
              <a:lnSpc>
                <a:spcPct val="100000"/>
              </a:lnSpc>
              <a:spcBef>
                <a:spcPts val="0"/>
              </a:spcBef>
              <a:buSzPct val="100000"/>
              <a:buAutoNum type="arabicPeriod" startAt="1"/>
              <a:defRPr spc="59" sz="2800">
                <a:solidFill>
                  <a:srgbClr val="FFFFFF"/>
                </a:solidFill>
                <a:latin typeface="Kanit Light"/>
                <a:ea typeface="Kanit Light"/>
                <a:cs typeface="Kanit Light"/>
                <a:sym typeface="Kanit Light"/>
              </a:defRPr>
            </a:pPr>
            <a:r>
              <a:t>Creating false data: AI may generate answers that seem to be accurate and reliable but are actually inconsistent with existing data.</a:t>
            </a:r>
          </a:p>
          <a:p>
            <a:pPr marL="374315" indent="-374315" defTabSz="1828433">
              <a:lnSpc>
                <a:spcPct val="100000"/>
              </a:lnSpc>
              <a:spcBef>
                <a:spcPts val="0"/>
              </a:spcBef>
              <a:buSzPct val="100000"/>
              <a:buAutoNum type="arabicPeriod" startAt="1"/>
              <a:defRPr spc="59" sz="2800">
                <a:solidFill>
                  <a:srgbClr val="FFFFFF"/>
                </a:solidFill>
                <a:latin typeface="Kanit Light"/>
                <a:ea typeface="Kanit Light"/>
                <a:cs typeface="Kanit Light"/>
                <a:sym typeface="Kanit Light"/>
              </a:defRPr>
            </a:pPr>
            <a:r>
              <a:t>Displaying Untrue Information: AI may create non-existent content or fill incomplete information with crafted details.</a:t>
            </a:r>
          </a:p>
        </p:txBody>
      </p:sp>
      <p:sp>
        <p:nvSpPr>
          <p:cNvPr id="454" name="Freeform 38"/>
          <p:cNvSpPr/>
          <p:nvPr/>
        </p:nvSpPr>
        <p:spPr>
          <a:xfrm rot="16238401">
            <a:off x="21579809" y="341679"/>
            <a:ext cx="1478779" cy="1605166"/>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55" name="Freeform 38"/>
          <p:cNvSpPr/>
          <p:nvPr/>
        </p:nvSpPr>
        <p:spPr>
          <a:xfrm rot="16238401">
            <a:off x="22459444" y="1093212"/>
            <a:ext cx="1344291" cy="153942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460" name="Graphic 16"/>
          <p:cNvGrpSpPr/>
          <p:nvPr/>
        </p:nvGrpSpPr>
        <p:grpSpPr>
          <a:xfrm>
            <a:off x="17626972" y="3083039"/>
            <a:ext cx="763230" cy="784631"/>
            <a:chOff x="0" y="0"/>
            <a:chExt cx="763229" cy="784629"/>
          </a:xfrm>
        </p:grpSpPr>
        <p:sp>
          <p:nvSpPr>
            <p:cNvPr id="456"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57"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58"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59"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465" name="Group"/>
          <p:cNvGrpSpPr/>
          <p:nvPr/>
        </p:nvGrpSpPr>
        <p:grpSpPr>
          <a:xfrm>
            <a:off x="4458524" y="3083039"/>
            <a:ext cx="763230" cy="784631"/>
            <a:chOff x="0" y="0"/>
            <a:chExt cx="763228" cy="784629"/>
          </a:xfrm>
        </p:grpSpPr>
        <p:sp>
          <p:nvSpPr>
            <p:cNvPr id="461" name="Freeform 70"/>
            <p:cNvSpPr/>
            <p:nvPr/>
          </p:nvSpPr>
          <p:spPr>
            <a:xfrm>
              <a:off x="0" y="94"/>
              <a:ext cx="396557" cy="408303"/>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2C8C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62" name="Freeform 71"/>
            <p:cNvSpPr/>
            <p:nvPr/>
          </p:nvSpPr>
          <p:spPr>
            <a:xfrm>
              <a:off x="1223" y="376233"/>
              <a:ext cx="396649"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2C8C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63"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2C8C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64" name="Freeform 73"/>
            <p:cNvSpPr/>
            <p:nvPr/>
          </p:nvSpPr>
          <p:spPr>
            <a:xfrm>
              <a:off x="365450" y="376233"/>
              <a:ext cx="396649"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2C8C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4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8C7C"/>
        </a:solidFill>
      </p:bgPr>
    </p:bg>
    <p:spTree>
      <p:nvGrpSpPr>
        <p:cNvPr id="1" name=""/>
        <p:cNvGrpSpPr/>
        <p:nvPr/>
      </p:nvGrpSpPr>
      <p:grpSpPr>
        <a:xfrm>
          <a:off x="0" y="0"/>
          <a:ext cx="0" cy="0"/>
          <a:chOff x="0" y="0"/>
          <a:chExt cx="0" cy="0"/>
        </a:xfrm>
      </p:grpSpPr>
      <p:sp>
        <p:nvSpPr>
          <p:cNvPr id="468" name="Rounded Rectangle 6"/>
          <p:cNvSpPr/>
          <p:nvPr/>
        </p:nvSpPr>
        <p:spPr>
          <a:xfrm>
            <a:off x="888045" y="1094393"/>
            <a:ext cx="22496974" cy="11931458"/>
          </a:xfrm>
          <a:prstGeom prst="roundRect">
            <a:avLst>
              <a:gd name="adj" fmla="val 7012"/>
            </a:avLst>
          </a:prstGeom>
          <a:solidFill>
            <a:srgbClr val="FFFFFF"/>
          </a:solidFill>
          <a:ln w="12700">
            <a:miter lim="400000"/>
          </a:ln>
        </p:spPr>
        <p:txBody>
          <a:bodyPr lIns="45719" rIns="45719" anchor="ctr"/>
          <a:lstStyle/>
          <a:p>
            <a:pPr algn="ctr" defTabSz="1828433">
              <a:lnSpc>
                <a:spcPct val="100000"/>
              </a:lnSpc>
              <a:spcBef>
                <a:spcPts val="0"/>
              </a:spcBef>
              <a:defRPr sz="3600">
                <a:solidFill>
                  <a:srgbClr val="FFFFFF"/>
                </a:solidFill>
                <a:latin typeface="Helvetica"/>
                <a:ea typeface="Helvetica"/>
                <a:cs typeface="Helvetica"/>
                <a:sym typeface="Helvetica"/>
              </a:defRPr>
            </a:pPr>
          </a:p>
        </p:txBody>
      </p:sp>
      <p:grpSp>
        <p:nvGrpSpPr>
          <p:cNvPr id="511" name="Graphic 22"/>
          <p:cNvGrpSpPr/>
          <p:nvPr/>
        </p:nvGrpSpPr>
        <p:grpSpPr>
          <a:xfrm>
            <a:off x="1290319" y="11301864"/>
            <a:ext cx="1373020" cy="1447324"/>
            <a:chOff x="0" y="0"/>
            <a:chExt cx="1373019" cy="1447322"/>
          </a:xfrm>
        </p:grpSpPr>
        <p:grpSp>
          <p:nvGrpSpPr>
            <p:cNvPr id="479" name="Graphic 22"/>
            <p:cNvGrpSpPr/>
            <p:nvPr/>
          </p:nvGrpSpPr>
          <p:grpSpPr>
            <a:xfrm>
              <a:off x="32224" y="39044"/>
              <a:ext cx="1304757" cy="1364959"/>
              <a:chOff x="0" y="0"/>
              <a:chExt cx="1304756" cy="1364957"/>
            </a:xfrm>
          </p:grpSpPr>
          <p:sp>
            <p:nvSpPr>
              <p:cNvPr id="469" name="Freeform 52"/>
              <p:cNvSpPr/>
              <p:nvPr/>
            </p:nvSpPr>
            <p:spPr>
              <a:xfrm rot="16238401">
                <a:off x="380683" y="1076352"/>
                <a:ext cx="543439"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0" name="Freeform 53"/>
              <p:cNvSpPr/>
              <p:nvPr/>
            </p:nvSpPr>
            <p:spPr>
              <a:xfrm rot="18399598">
                <a:off x="141056" y="998037"/>
                <a:ext cx="543439"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1" name="Freeform 54"/>
              <p:cNvSpPr/>
              <p:nvPr/>
            </p:nvSpPr>
            <p:spPr>
              <a:xfrm rot="20559600">
                <a:off x="-7138" y="792685"/>
                <a:ext cx="543438"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2" name="Freeform 55"/>
              <p:cNvSpPr/>
              <p:nvPr/>
            </p:nvSpPr>
            <p:spPr>
              <a:xfrm rot="17319000">
                <a:off x="247978" y="281997"/>
                <a:ext cx="33109"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3" name="Freeform 56"/>
              <p:cNvSpPr/>
              <p:nvPr/>
            </p:nvSpPr>
            <p:spPr>
              <a:xfrm rot="19479000">
                <a:off x="396144" y="76637"/>
                <a:ext cx="33203"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4" name="Freeform 57"/>
              <p:cNvSpPr/>
              <p:nvPr/>
            </p:nvSpPr>
            <p:spPr>
              <a:xfrm rot="16238401">
                <a:off x="380734" y="255172"/>
                <a:ext cx="543439"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5" name="Freeform 58"/>
              <p:cNvSpPr/>
              <p:nvPr/>
            </p:nvSpPr>
            <p:spPr>
              <a:xfrm rot="18399598">
                <a:off x="620342" y="333608"/>
                <a:ext cx="543438"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6" name="Freeform 59"/>
              <p:cNvSpPr/>
              <p:nvPr/>
            </p:nvSpPr>
            <p:spPr>
              <a:xfrm rot="20559600">
                <a:off x="768464" y="538952"/>
                <a:ext cx="543438"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7" name="Freeform 60"/>
              <p:cNvSpPr/>
              <p:nvPr/>
            </p:nvSpPr>
            <p:spPr>
              <a:xfrm rot="17319000">
                <a:off x="1023670" y="535725"/>
                <a:ext cx="33109"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78" name="Freeform 61"/>
              <p:cNvSpPr/>
              <p:nvPr/>
            </p:nvSpPr>
            <p:spPr>
              <a:xfrm rot="19479000">
                <a:off x="875557" y="740991"/>
                <a:ext cx="33203"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490" name="Graphic 22"/>
            <p:cNvGrpSpPr/>
            <p:nvPr/>
          </p:nvGrpSpPr>
          <p:grpSpPr>
            <a:xfrm>
              <a:off x="206594" y="258401"/>
              <a:ext cx="956036" cy="926112"/>
              <a:chOff x="0" y="0"/>
              <a:chExt cx="956035" cy="926111"/>
            </a:xfrm>
          </p:grpSpPr>
          <p:sp>
            <p:nvSpPr>
              <p:cNvPr id="480" name="Freeform 42"/>
              <p:cNvSpPr/>
              <p:nvPr/>
            </p:nvSpPr>
            <p:spPr>
              <a:xfrm rot="20590800">
                <a:off x="547379" y="545847"/>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1" name="Freeform 43"/>
              <p:cNvSpPr/>
              <p:nvPr/>
            </p:nvSpPr>
            <p:spPr>
              <a:xfrm rot="17350800">
                <a:off x="196667" y="719372"/>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2" name="Freeform 44"/>
              <p:cNvSpPr/>
              <p:nvPr/>
            </p:nvSpPr>
            <p:spPr>
              <a:xfrm rot="19510201">
                <a:off x="54752" y="613501"/>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3" name="Freeform 45"/>
              <p:cNvSpPr/>
              <p:nvPr/>
            </p:nvSpPr>
            <p:spPr>
              <a:xfrm rot="16270800">
                <a:off x="175533" y="268598"/>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4" name="Freeform 46"/>
              <p:cNvSpPr/>
              <p:nvPr/>
            </p:nvSpPr>
            <p:spPr>
              <a:xfrm rot="18430800">
                <a:off x="231745" y="99893"/>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5" name="Freeform 47"/>
              <p:cNvSpPr/>
              <p:nvPr/>
            </p:nvSpPr>
            <p:spPr>
              <a:xfrm rot="20590800">
                <a:off x="375704" y="-3404"/>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6" name="Freeform 48"/>
              <p:cNvSpPr/>
              <p:nvPr/>
            </p:nvSpPr>
            <p:spPr>
              <a:xfrm rot="17350800">
                <a:off x="378440" y="173448"/>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7" name="Freeform 49"/>
              <p:cNvSpPr/>
              <p:nvPr/>
            </p:nvSpPr>
            <p:spPr>
              <a:xfrm rot="19510201">
                <a:off x="520462" y="279283"/>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8" name="Freeform 50"/>
              <p:cNvSpPr/>
              <p:nvPr/>
            </p:nvSpPr>
            <p:spPr>
              <a:xfrm rot="16270800">
                <a:off x="747299" y="273973"/>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89" name="Freeform 51"/>
              <p:cNvSpPr/>
              <p:nvPr/>
            </p:nvSpPr>
            <p:spPr>
              <a:xfrm rot="18430800">
                <a:off x="691171" y="442562"/>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491" name="Freeform 11"/>
            <p:cNvSpPr/>
            <p:nvPr/>
          </p:nvSpPr>
          <p:spPr>
            <a:xfrm>
              <a:off x="241590" y="1247393"/>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2" name="Freeform 15"/>
            <p:cNvSpPr/>
            <p:nvPr/>
          </p:nvSpPr>
          <p:spPr>
            <a:xfrm>
              <a:off x="0" y="895350"/>
              <a:ext cx="73027" cy="73533"/>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3" name="Freeform 17"/>
            <p:cNvSpPr/>
            <p:nvPr/>
          </p:nvSpPr>
          <p:spPr>
            <a:xfrm>
              <a:off x="0" y="469677"/>
              <a:ext cx="73027" cy="73533"/>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4" name="Freeform 23"/>
            <p:cNvSpPr/>
            <p:nvPr/>
          </p:nvSpPr>
          <p:spPr>
            <a:xfrm>
              <a:off x="249536" y="133634"/>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5" name="Freeform 24"/>
            <p:cNvSpPr/>
            <p:nvPr/>
          </p:nvSpPr>
          <p:spPr>
            <a:xfrm>
              <a:off x="650800" y="-1"/>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6" name="Freeform 25"/>
            <p:cNvSpPr/>
            <p:nvPr/>
          </p:nvSpPr>
          <p:spPr>
            <a:xfrm>
              <a:off x="1055280" y="124871"/>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7" name="Freeform 26"/>
            <p:cNvSpPr/>
            <p:nvPr/>
          </p:nvSpPr>
          <p:spPr>
            <a:xfrm>
              <a:off x="1299993" y="472915"/>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8" name="Freeform 27"/>
            <p:cNvSpPr/>
            <p:nvPr/>
          </p:nvSpPr>
          <p:spPr>
            <a:xfrm>
              <a:off x="1289682" y="891348"/>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499" name="Freeform 28"/>
            <p:cNvSpPr/>
            <p:nvPr/>
          </p:nvSpPr>
          <p:spPr>
            <a:xfrm>
              <a:off x="1048941" y="1241774"/>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0" name="Freeform 29"/>
            <p:cNvSpPr/>
            <p:nvPr/>
          </p:nvSpPr>
          <p:spPr>
            <a:xfrm>
              <a:off x="647584" y="1373789"/>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1" name="Freeform 30"/>
            <p:cNvSpPr/>
            <p:nvPr/>
          </p:nvSpPr>
          <p:spPr>
            <a:xfrm>
              <a:off x="500681" y="1157858"/>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2" name="Freeform 31"/>
            <p:cNvSpPr/>
            <p:nvPr/>
          </p:nvSpPr>
          <p:spPr>
            <a:xfrm>
              <a:off x="266847" y="972693"/>
              <a:ext cx="51270" cy="51627"/>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3" name="Freeform 32"/>
            <p:cNvSpPr/>
            <p:nvPr/>
          </p:nvSpPr>
          <p:spPr>
            <a:xfrm>
              <a:off x="179348" y="687894"/>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4" name="Freeform 34"/>
            <p:cNvSpPr/>
            <p:nvPr/>
          </p:nvSpPr>
          <p:spPr>
            <a:xfrm>
              <a:off x="277252" y="411098"/>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5" name="Freeform 35"/>
            <p:cNvSpPr/>
            <p:nvPr/>
          </p:nvSpPr>
          <p:spPr>
            <a:xfrm>
              <a:off x="518275" y="238220"/>
              <a:ext cx="51270" cy="51625"/>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6" name="Freeform 37"/>
            <p:cNvSpPr/>
            <p:nvPr/>
          </p:nvSpPr>
          <p:spPr>
            <a:xfrm>
              <a:off x="814446" y="237457"/>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7" name="Freeform 38"/>
            <p:cNvSpPr/>
            <p:nvPr/>
          </p:nvSpPr>
          <p:spPr>
            <a:xfrm>
              <a:off x="1049699" y="419290"/>
              <a:ext cx="51270" cy="51625"/>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8" name="Freeform 39"/>
            <p:cNvSpPr/>
            <p:nvPr/>
          </p:nvSpPr>
          <p:spPr>
            <a:xfrm>
              <a:off x="1128684" y="701420"/>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09" name="Freeform 40"/>
            <p:cNvSpPr/>
            <p:nvPr/>
          </p:nvSpPr>
          <p:spPr>
            <a:xfrm>
              <a:off x="1039672" y="986027"/>
              <a:ext cx="51270" cy="51627"/>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10" name="Freeform 41"/>
            <p:cNvSpPr/>
            <p:nvPr/>
          </p:nvSpPr>
          <p:spPr>
            <a:xfrm>
              <a:off x="798365" y="1157858"/>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522" name="Graphic 16"/>
          <p:cNvGrpSpPr/>
          <p:nvPr/>
        </p:nvGrpSpPr>
        <p:grpSpPr>
          <a:xfrm>
            <a:off x="21782471" y="11468876"/>
            <a:ext cx="1059649" cy="1113299"/>
            <a:chOff x="0" y="0"/>
            <a:chExt cx="1059647" cy="1113297"/>
          </a:xfrm>
        </p:grpSpPr>
        <p:grpSp>
          <p:nvGrpSpPr>
            <p:cNvPr id="516" name="Graphic 16"/>
            <p:cNvGrpSpPr/>
            <p:nvPr/>
          </p:nvGrpSpPr>
          <p:grpSpPr>
            <a:xfrm>
              <a:off x="0" y="168866"/>
              <a:ext cx="918672" cy="944432"/>
              <a:chOff x="0" y="0"/>
              <a:chExt cx="918671" cy="944431"/>
            </a:xfrm>
          </p:grpSpPr>
          <p:sp>
            <p:nvSpPr>
              <p:cNvPr id="512" name="Freeform 70"/>
              <p:cNvSpPr/>
              <p:nvPr/>
            </p:nvSpPr>
            <p:spPr>
              <a:xfrm>
                <a:off x="-1" y="114"/>
                <a:ext cx="477323" cy="491459"/>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13" name="Freeform 71"/>
              <p:cNvSpPr/>
              <p:nvPr/>
            </p:nvSpPr>
            <p:spPr>
              <a:xfrm>
                <a:off x="1473" y="452858"/>
                <a:ext cx="477431" cy="491574"/>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14" name="Freeform 72"/>
              <p:cNvSpPr/>
              <p:nvPr/>
            </p:nvSpPr>
            <p:spPr>
              <a:xfrm>
                <a:off x="441354" y="0"/>
                <a:ext cx="477318" cy="491573"/>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15" name="Freeform 73"/>
              <p:cNvSpPr/>
              <p:nvPr/>
            </p:nvSpPr>
            <p:spPr>
              <a:xfrm>
                <a:off x="439879" y="452858"/>
                <a:ext cx="477432" cy="491574"/>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521" name="Graphic 16"/>
            <p:cNvGrpSpPr/>
            <p:nvPr/>
          </p:nvGrpSpPr>
          <p:grpSpPr>
            <a:xfrm>
              <a:off x="680610" y="0"/>
              <a:ext cx="379038" cy="388180"/>
              <a:chOff x="0" y="0"/>
              <a:chExt cx="379036" cy="388179"/>
            </a:xfrm>
          </p:grpSpPr>
          <p:sp>
            <p:nvSpPr>
              <p:cNvPr id="517" name="Freeform 66"/>
              <p:cNvSpPr/>
              <p:nvPr/>
            </p:nvSpPr>
            <p:spPr>
              <a:xfrm>
                <a:off x="-1" y="113"/>
                <a:ext cx="208649" cy="213733"/>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18" name="Freeform 67"/>
              <p:cNvSpPr/>
              <p:nvPr/>
            </p:nvSpPr>
            <p:spPr>
              <a:xfrm>
                <a:off x="566" y="174447"/>
                <a:ext cx="208649" cy="213733"/>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19" name="Freeform 68"/>
              <p:cNvSpPr/>
              <p:nvPr/>
            </p:nvSpPr>
            <p:spPr>
              <a:xfrm>
                <a:off x="170388" y="-1"/>
                <a:ext cx="208649" cy="213734"/>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20" name="Freeform 69"/>
              <p:cNvSpPr/>
              <p:nvPr/>
            </p:nvSpPr>
            <p:spPr>
              <a:xfrm>
                <a:off x="169821" y="174332"/>
                <a:ext cx="208649" cy="213733"/>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grpSp>
        <p:nvGrpSpPr>
          <p:cNvPr id="527" name="Graphic 16"/>
          <p:cNvGrpSpPr/>
          <p:nvPr/>
        </p:nvGrpSpPr>
        <p:grpSpPr>
          <a:xfrm>
            <a:off x="1858984" y="2348716"/>
            <a:ext cx="763229" cy="784631"/>
            <a:chOff x="0" y="0"/>
            <a:chExt cx="763229" cy="784629"/>
          </a:xfrm>
        </p:grpSpPr>
        <p:sp>
          <p:nvSpPr>
            <p:cNvPr id="523"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24"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25"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26"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532" name="Graphic 16"/>
          <p:cNvGrpSpPr/>
          <p:nvPr/>
        </p:nvGrpSpPr>
        <p:grpSpPr>
          <a:xfrm>
            <a:off x="2150415" y="3207569"/>
            <a:ext cx="763230" cy="784631"/>
            <a:chOff x="0" y="0"/>
            <a:chExt cx="763229" cy="784629"/>
          </a:xfrm>
        </p:grpSpPr>
        <p:sp>
          <p:nvSpPr>
            <p:cNvPr id="528"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29"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30"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31"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533" name="Slide Number"/>
          <p:cNvSpPr txBox="1"/>
          <p:nvPr>
            <p:ph type="sldNum" sz="quarter" idx="2"/>
          </p:nvPr>
        </p:nvSpPr>
        <p:spPr>
          <a:xfrm>
            <a:off x="17530589" y="12454347"/>
            <a:ext cx="5686638" cy="736601"/>
          </a:xfrm>
          <a:prstGeom prst="rect">
            <a:avLst/>
          </a:prstGeom>
          <a:extLst>
            <a:ext uri="{C572A759-6A51-4108-AA02-DFA0A04FC94B}">
              <ma14:wrappingTextBoxFlag xmlns:ma14="http://schemas.microsoft.com/office/mac/drawingml/2011/main" val="1"/>
            </a:ext>
          </a:extLst>
        </p:spPr>
        <p:txBody>
          <a:bodyPr/>
          <a:lstStyle>
            <a:lvl1pPr>
              <a:defRPr sz="3000">
                <a:solidFill>
                  <a:srgbClr val="FFFFFF"/>
                </a:solidFill>
              </a:defRPr>
            </a:lvl1pPr>
          </a:lstStyle>
          <a:p>
            <a:pPr/>
            <a:fld id="{86CB4B4D-7CA3-9044-876B-883B54F8677D}" type="slidenum"/>
          </a:p>
        </p:txBody>
      </p:sp>
      <p:sp>
        <p:nvSpPr>
          <p:cNvPr id="534" name="CuadroTexto 22"/>
          <p:cNvSpPr txBox="1"/>
          <p:nvPr/>
        </p:nvSpPr>
        <p:spPr>
          <a:xfrm>
            <a:off x="2085276" y="3892039"/>
            <a:ext cx="19790627" cy="810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defTabSz="1828433">
              <a:lnSpc>
                <a:spcPct val="100000"/>
              </a:lnSpc>
              <a:spcBef>
                <a:spcPts val="0"/>
              </a:spcBef>
              <a:defRPr spc="6" sz="5200">
                <a:latin typeface="Kanit Light"/>
                <a:ea typeface="Kanit Light"/>
                <a:cs typeface="Kanit Light"/>
                <a:sym typeface="Kanit Light"/>
              </a:defRPr>
            </a:pPr>
            <a:r>
              <a:t>    When using this AI Chatbot, it's essential that experts verify </a:t>
            </a:r>
            <a:br/>
            <a:r>
              <a:t>the responses, or we take on the responsibility of verifying </a:t>
            </a:r>
            <a:br/>
            <a:r>
              <a:t>the responses ourselves. This ensures that we maintain </a:t>
            </a:r>
            <a:br/>
            <a:r>
              <a:t>control and accuracy in our interactions.</a:t>
            </a:r>
          </a:p>
          <a:p>
            <a:pPr algn="ctr" defTabSz="1828433">
              <a:lnSpc>
                <a:spcPct val="100000"/>
              </a:lnSpc>
              <a:spcBef>
                <a:spcPts val="0"/>
              </a:spcBef>
              <a:defRPr spc="6" sz="5200">
                <a:latin typeface="Kanit Light"/>
                <a:ea typeface="Kanit Light"/>
                <a:cs typeface="Kanit Light"/>
                <a:sym typeface="Kanit Light"/>
              </a:defRPr>
            </a:pPr>
            <a:r>
              <a:t>     The main reason for those who are not experts is that </a:t>
            </a:r>
            <a:br/>
            <a:r>
              <a:rPr u="sng">
                <a:solidFill>
                  <a:srgbClr val="C1364E"/>
                </a:solidFill>
                <a:latin typeface="Kanit Medium"/>
                <a:ea typeface="Kanit Medium"/>
                <a:cs typeface="Kanit Medium"/>
                <a:sym typeface="Kanit Medium"/>
              </a:rPr>
              <a:t>when using AI Chatbots, a teacher, consultant, or expert must give advice.</a:t>
            </a:r>
            <a:r>
              <a:rPr>
                <a:latin typeface="Kanit Medium"/>
                <a:ea typeface="Kanit Medium"/>
                <a:cs typeface="Kanit Medium"/>
                <a:sym typeface="Kanit Medium"/>
              </a:rPr>
              <a:t> </a:t>
            </a:r>
            <a:r>
              <a:t>Because these AI Chatbots are not smart enough. </a:t>
            </a:r>
          </a:p>
          <a:p>
            <a:pPr algn="ctr" defTabSz="1828433">
              <a:lnSpc>
                <a:spcPct val="100000"/>
              </a:lnSpc>
              <a:spcBef>
                <a:spcPts val="0"/>
              </a:spcBef>
              <a:defRPr spc="6" sz="5200">
                <a:latin typeface="Kanit Light"/>
                <a:ea typeface="Kanit Light"/>
                <a:cs typeface="Kanit Light"/>
                <a:sym typeface="Kanit Light"/>
              </a:defRPr>
            </a:pPr>
            <a:r>
              <a:t>They still have </a:t>
            </a:r>
            <a:r>
              <a:rPr>
                <a:solidFill>
                  <a:srgbClr val="2C8C7C"/>
                </a:solidFill>
                <a:latin typeface="Kanit Medium"/>
                <a:ea typeface="Kanit Medium"/>
                <a:cs typeface="Kanit Medium"/>
                <a:sym typeface="Kanit Medium"/>
              </a:rPr>
              <a:t>hallucinations</a:t>
            </a:r>
            <a:r>
              <a:rPr>
                <a:latin typeface="Kanit Medium"/>
                <a:ea typeface="Kanit Medium"/>
                <a:cs typeface="Kanit Medium"/>
                <a:sym typeface="Kanit Medium"/>
              </a:rPr>
              <a:t> </a:t>
            </a:r>
            <a:r>
              <a:t>and </a:t>
            </a:r>
            <a:r>
              <a:rPr>
                <a:solidFill>
                  <a:srgbClr val="3370A6"/>
                </a:solidFill>
                <a:latin typeface="Kanit Medium"/>
                <a:ea typeface="Kanit Medium"/>
                <a:cs typeface="Kanit Medium"/>
                <a:sym typeface="Kanit Medium"/>
              </a:rPr>
              <a:t>confabulation.</a:t>
            </a:r>
          </a:p>
        </p:txBody>
      </p:sp>
      <p:grpSp>
        <p:nvGrpSpPr>
          <p:cNvPr id="537" name="Group"/>
          <p:cNvGrpSpPr/>
          <p:nvPr/>
        </p:nvGrpSpPr>
        <p:grpSpPr>
          <a:xfrm>
            <a:off x="20372112" y="2067448"/>
            <a:ext cx="2441687" cy="2206019"/>
            <a:chOff x="1457" y="-1064"/>
            <a:chExt cx="2441685" cy="2206018"/>
          </a:xfrm>
        </p:grpSpPr>
        <p:sp>
          <p:nvSpPr>
            <p:cNvPr id="535" name="Freeform 38"/>
            <p:cNvSpPr/>
            <p:nvPr/>
          </p:nvSpPr>
          <p:spPr>
            <a:xfrm rot="16238401">
              <a:off x="64783" y="-46220"/>
              <a:ext cx="1581369" cy="1690463"/>
            </a:xfrm>
            <a:custGeom>
              <a:avLst/>
              <a:gdLst/>
              <a:ahLst/>
              <a:cxnLst>
                <a:cxn ang="0">
                  <a:pos x="wd2" y="hd2"/>
                </a:cxn>
                <a:cxn ang="5400000">
                  <a:pos x="wd2" y="hd2"/>
                </a:cxn>
                <a:cxn ang="10800000">
                  <a:pos x="wd2" y="hd2"/>
                </a:cxn>
                <a:cxn ang="16200000">
                  <a:pos x="wd2" y="hd2"/>
                </a:cxn>
              </a:cxnLst>
              <a:rect l="0" t="0" r="r" b="b"/>
              <a:pathLst>
                <a:path w="21593" h="21594" fill="norm" stroke="1" extrusionOk="0">
                  <a:moveTo>
                    <a:pt x="8756" y="10607"/>
                  </a:moveTo>
                  <a:lnTo>
                    <a:pt x="8757" y="11133"/>
                  </a:lnTo>
                  <a:lnTo>
                    <a:pt x="1053" y="11123"/>
                  </a:lnTo>
                  <a:lnTo>
                    <a:pt x="941" y="11302"/>
                  </a:lnTo>
                  <a:cubicBezTo>
                    <a:pt x="843" y="11407"/>
                    <a:pt x="707" y="11472"/>
                    <a:pt x="555" y="11474"/>
                  </a:cubicBezTo>
                  <a:cubicBezTo>
                    <a:pt x="252" y="11477"/>
                    <a:pt x="4" y="11223"/>
                    <a:pt x="0" y="10905"/>
                  </a:cubicBezTo>
                  <a:cubicBezTo>
                    <a:pt x="-4" y="10588"/>
                    <a:pt x="239" y="10329"/>
                    <a:pt x="541" y="10326"/>
                  </a:cubicBezTo>
                  <a:cubicBezTo>
                    <a:pt x="693" y="10324"/>
                    <a:pt x="831" y="10387"/>
                    <a:pt x="931" y="10490"/>
                  </a:cubicBezTo>
                  <a:lnTo>
                    <a:pt x="1002" y="10597"/>
                  </a:lnTo>
                  <a:close/>
                  <a:moveTo>
                    <a:pt x="9254" y="9389"/>
                  </a:moveTo>
                  <a:lnTo>
                    <a:pt x="8962" y="9814"/>
                  </a:lnTo>
                  <a:lnTo>
                    <a:pt x="2648" y="4971"/>
                  </a:lnTo>
                  <a:lnTo>
                    <a:pt x="2578" y="5022"/>
                  </a:lnTo>
                  <a:cubicBezTo>
                    <a:pt x="2512" y="5052"/>
                    <a:pt x="2440" y="5069"/>
                    <a:pt x="2365" y="5069"/>
                  </a:cubicBezTo>
                  <a:cubicBezTo>
                    <a:pt x="2062" y="5072"/>
                    <a:pt x="1813" y="4818"/>
                    <a:pt x="1809" y="4501"/>
                  </a:cubicBezTo>
                  <a:cubicBezTo>
                    <a:pt x="1805" y="4184"/>
                    <a:pt x="2048" y="3924"/>
                    <a:pt x="2351" y="3921"/>
                  </a:cubicBezTo>
                  <a:cubicBezTo>
                    <a:pt x="2654" y="3918"/>
                    <a:pt x="2902" y="4172"/>
                    <a:pt x="2906" y="4489"/>
                  </a:cubicBezTo>
                  <a:lnTo>
                    <a:pt x="2901" y="4516"/>
                  </a:lnTo>
                  <a:close/>
                  <a:moveTo>
                    <a:pt x="9363" y="12310"/>
                  </a:moveTo>
                  <a:lnTo>
                    <a:pt x="3121" y="17086"/>
                  </a:lnTo>
                  <a:lnTo>
                    <a:pt x="3142" y="17186"/>
                  </a:lnTo>
                  <a:cubicBezTo>
                    <a:pt x="3145" y="17503"/>
                    <a:pt x="2903" y="17762"/>
                    <a:pt x="2600" y="17765"/>
                  </a:cubicBezTo>
                  <a:cubicBezTo>
                    <a:pt x="2297" y="17769"/>
                    <a:pt x="2048" y="17514"/>
                    <a:pt x="2045" y="17197"/>
                  </a:cubicBezTo>
                  <a:cubicBezTo>
                    <a:pt x="2041" y="16880"/>
                    <a:pt x="2283" y="16620"/>
                    <a:pt x="2586" y="16617"/>
                  </a:cubicBezTo>
                  <a:cubicBezTo>
                    <a:pt x="2662" y="16616"/>
                    <a:pt x="2734" y="16632"/>
                    <a:pt x="2800" y="16660"/>
                  </a:cubicBezTo>
                  <a:lnTo>
                    <a:pt x="2818" y="16672"/>
                  </a:lnTo>
                  <a:lnTo>
                    <a:pt x="9072" y="11887"/>
                  </a:lnTo>
                  <a:close/>
                  <a:moveTo>
                    <a:pt x="9513" y="10122"/>
                  </a:moveTo>
                  <a:lnTo>
                    <a:pt x="9356" y="10620"/>
                  </a:lnTo>
                  <a:lnTo>
                    <a:pt x="4069" y="8745"/>
                  </a:lnTo>
                  <a:lnTo>
                    <a:pt x="4058" y="8753"/>
                  </a:lnTo>
                  <a:cubicBezTo>
                    <a:pt x="4012" y="8774"/>
                    <a:pt x="3961" y="8786"/>
                    <a:pt x="3908" y="8786"/>
                  </a:cubicBezTo>
                  <a:cubicBezTo>
                    <a:pt x="3696" y="8788"/>
                    <a:pt x="3521" y="8610"/>
                    <a:pt x="3518" y="8387"/>
                  </a:cubicBezTo>
                  <a:cubicBezTo>
                    <a:pt x="3516" y="8164"/>
                    <a:pt x="3686" y="7982"/>
                    <a:pt x="3899" y="7980"/>
                  </a:cubicBezTo>
                  <a:cubicBezTo>
                    <a:pt x="4058" y="7978"/>
                    <a:pt x="4196" y="8078"/>
                    <a:pt x="4256" y="8222"/>
                  </a:cubicBezTo>
                  <a:lnTo>
                    <a:pt x="4264" y="8260"/>
                  </a:lnTo>
                  <a:close/>
                  <a:moveTo>
                    <a:pt x="9551" y="11543"/>
                  </a:moveTo>
                  <a:lnTo>
                    <a:pt x="4273" y="13287"/>
                  </a:lnTo>
                  <a:lnTo>
                    <a:pt x="4235" y="13347"/>
                  </a:lnTo>
                  <a:cubicBezTo>
                    <a:pt x="4166" y="13421"/>
                    <a:pt x="4070" y="13467"/>
                    <a:pt x="3964" y="13468"/>
                  </a:cubicBezTo>
                  <a:cubicBezTo>
                    <a:pt x="3751" y="13470"/>
                    <a:pt x="3577" y="13291"/>
                    <a:pt x="3574" y="13069"/>
                  </a:cubicBezTo>
                  <a:cubicBezTo>
                    <a:pt x="3572" y="12846"/>
                    <a:pt x="3742" y="12664"/>
                    <a:pt x="3955" y="12661"/>
                  </a:cubicBezTo>
                  <a:cubicBezTo>
                    <a:pt x="4008" y="12661"/>
                    <a:pt x="4058" y="12672"/>
                    <a:pt x="4105" y="12692"/>
                  </a:cubicBezTo>
                  <a:lnTo>
                    <a:pt x="4206" y="12761"/>
                  </a:lnTo>
                  <a:lnTo>
                    <a:pt x="9402" y="11044"/>
                  </a:lnTo>
                  <a:close/>
                  <a:moveTo>
                    <a:pt x="10147" y="9456"/>
                  </a:moveTo>
                  <a:lnTo>
                    <a:pt x="9741" y="9761"/>
                  </a:lnTo>
                  <a:lnTo>
                    <a:pt x="6565" y="5068"/>
                  </a:lnTo>
                  <a:lnTo>
                    <a:pt x="6476" y="5050"/>
                  </a:lnTo>
                  <a:cubicBezTo>
                    <a:pt x="6337" y="4990"/>
                    <a:pt x="6239" y="4848"/>
                    <a:pt x="6237" y="4681"/>
                  </a:cubicBezTo>
                  <a:cubicBezTo>
                    <a:pt x="6234" y="4458"/>
                    <a:pt x="6404" y="4276"/>
                    <a:pt x="6617" y="4274"/>
                  </a:cubicBezTo>
                  <a:cubicBezTo>
                    <a:pt x="6830" y="4271"/>
                    <a:pt x="7004" y="4450"/>
                    <a:pt x="7007" y="4673"/>
                  </a:cubicBezTo>
                  <a:lnTo>
                    <a:pt x="6987" y="4786"/>
                  </a:lnTo>
                  <a:close/>
                  <a:moveTo>
                    <a:pt x="10216" y="12174"/>
                  </a:moveTo>
                  <a:lnTo>
                    <a:pt x="6952" y="16822"/>
                  </a:lnTo>
                  <a:lnTo>
                    <a:pt x="6953" y="16829"/>
                  </a:lnTo>
                  <a:cubicBezTo>
                    <a:pt x="6956" y="17051"/>
                    <a:pt x="6786" y="17234"/>
                    <a:pt x="6573" y="17236"/>
                  </a:cubicBezTo>
                  <a:cubicBezTo>
                    <a:pt x="6360" y="17238"/>
                    <a:pt x="6186" y="17059"/>
                    <a:pt x="6183" y="16837"/>
                  </a:cubicBezTo>
                  <a:cubicBezTo>
                    <a:pt x="6180" y="16614"/>
                    <a:pt x="6351" y="16432"/>
                    <a:pt x="6563" y="16430"/>
                  </a:cubicBezTo>
                  <a:lnTo>
                    <a:pt x="6604" y="16438"/>
                  </a:lnTo>
                  <a:lnTo>
                    <a:pt x="9817" y="11863"/>
                  </a:lnTo>
                  <a:close/>
                  <a:moveTo>
                    <a:pt x="10355" y="8707"/>
                  </a:moveTo>
                  <a:lnTo>
                    <a:pt x="9881" y="8869"/>
                  </a:lnTo>
                  <a:lnTo>
                    <a:pt x="7512" y="1203"/>
                  </a:lnTo>
                  <a:lnTo>
                    <a:pt x="7357" y="1172"/>
                  </a:lnTo>
                  <a:cubicBezTo>
                    <a:pt x="7159" y="1087"/>
                    <a:pt x="7019" y="884"/>
                    <a:pt x="7016" y="647"/>
                  </a:cubicBezTo>
                  <a:cubicBezTo>
                    <a:pt x="7012" y="329"/>
                    <a:pt x="7254" y="70"/>
                    <a:pt x="7557" y="67"/>
                  </a:cubicBezTo>
                  <a:cubicBezTo>
                    <a:pt x="7860" y="63"/>
                    <a:pt x="8109" y="318"/>
                    <a:pt x="8113" y="635"/>
                  </a:cubicBezTo>
                  <a:cubicBezTo>
                    <a:pt x="8114" y="714"/>
                    <a:pt x="8099" y="790"/>
                    <a:pt x="8072" y="859"/>
                  </a:cubicBezTo>
                  <a:lnTo>
                    <a:pt x="7977" y="1011"/>
                  </a:lnTo>
                  <a:close/>
                  <a:moveTo>
                    <a:pt x="10500" y="12910"/>
                  </a:moveTo>
                  <a:lnTo>
                    <a:pt x="8179" y="20464"/>
                  </a:lnTo>
                  <a:lnTo>
                    <a:pt x="8249" y="20513"/>
                  </a:lnTo>
                  <a:cubicBezTo>
                    <a:pt x="8350" y="20615"/>
                    <a:pt x="8413" y="20758"/>
                    <a:pt x="8415" y="20917"/>
                  </a:cubicBezTo>
                  <a:cubicBezTo>
                    <a:pt x="8418" y="21234"/>
                    <a:pt x="8176" y="21494"/>
                    <a:pt x="7873" y="21497"/>
                  </a:cubicBezTo>
                  <a:cubicBezTo>
                    <a:pt x="7570" y="21500"/>
                    <a:pt x="7321" y="21246"/>
                    <a:pt x="7318" y="20928"/>
                  </a:cubicBezTo>
                  <a:cubicBezTo>
                    <a:pt x="7315" y="20691"/>
                    <a:pt x="7450" y="20485"/>
                    <a:pt x="7646" y="20396"/>
                  </a:cubicBezTo>
                  <a:lnTo>
                    <a:pt x="7683" y="20388"/>
                  </a:lnTo>
                  <a:lnTo>
                    <a:pt x="10030" y="12748"/>
                  </a:lnTo>
                  <a:close/>
                  <a:moveTo>
                    <a:pt x="11216" y="18184"/>
                  </a:moveTo>
                  <a:cubicBezTo>
                    <a:pt x="11218" y="18407"/>
                    <a:pt x="11048" y="18589"/>
                    <a:pt x="10836" y="18591"/>
                  </a:cubicBezTo>
                  <a:cubicBezTo>
                    <a:pt x="10623" y="18594"/>
                    <a:pt x="10448" y="18415"/>
                    <a:pt x="10446" y="18192"/>
                  </a:cubicBezTo>
                  <a:cubicBezTo>
                    <a:pt x="10444" y="18081"/>
                    <a:pt x="10486" y="17980"/>
                    <a:pt x="10555" y="17906"/>
                  </a:cubicBezTo>
                  <a:lnTo>
                    <a:pt x="10574" y="17892"/>
                  </a:lnTo>
                  <a:lnTo>
                    <a:pt x="10617" y="12277"/>
                  </a:lnTo>
                  <a:lnTo>
                    <a:pt x="11112" y="12283"/>
                  </a:lnTo>
                  <a:lnTo>
                    <a:pt x="11069" y="17880"/>
                  </a:lnTo>
                  <a:lnTo>
                    <a:pt x="11100" y="17900"/>
                  </a:lnTo>
                  <a:cubicBezTo>
                    <a:pt x="11170" y="17973"/>
                    <a:pt x="11214" y="18073"/>
                    <a:pt x="11216" y="18184"/>
                  </a:cubicBezTo>
                  <a:close/>
                  <a:moveTo>
                    <a:pt x="11239" y="3252"/>
                  </a:moveTo>
                  <a:cubicBezTo>
                    <a:pt x="11241" y="3363"/>
                    <a:pt x="11199" y="3465"/>
                    <a:pt x="11130" y="3538"/>
                  </a:cubicBezTo>
                  <a:lnTo>
                    <a:pt x="11083" y="3573"/>
                  </a:lnTo>
                  <a:lnTo>
                    <a:pt x="11039" y="9324"/>
                  </a:lnTo>
                  <a:lnTo>
                    <a:pt x="10544" y="9318"/>
                  </a:lnTo>
                  <a:lnTo>
                    <a:pt x="10587" y="3546"/>
                  </a:lnTo>
                  <a:lnTo>
                    <a:pt x="10585" y="3544"/>
                  </a:lnTo>
                  <a:cubicBezTo>
                    <a:pt x="10515" y="3472"/>
                    <a:pt x="10470" y="3372"/>
                    <a:pt x="10469" y="3260"/>
                  </a:cubicBezTo>
                  <a:cubicBezTo>
                    <a:pt x="10466" y="3038"/>
                    <a:pt x="10637" y="2855"/>
                    <a:pt x="10849" y="2853"/>
                  </a:cubicBezTo>
                  <a:cubicBezTo>
                    <a:pt x="11062" y="2851"/>
                    <a:pt x="11237" y="3030"/>
                    <a:pt x="11239" y="3252"/>
                  </a:cubicBezTo>
                  <a:close/>
                  <a:moveTo>
                    <a:pt x="14659" y="21014"/>
                  </a:moveTo>
                  <a:cubicBezTo>
                    <a:pt x="14663" y="21331"/>
                    <a:pt x="14420" y="21591"/>
                    <a:pt x="14117" y="21594"/>
                  </a:cubicBezTo>
                  <a:cubicBezTo>
                    <a:pt x="13814" y="21597"/>
                    <a:pt x="13566" y="21342"/>
                    <a:pt x="13562" y="21025"/>
                  </a:cubicBezTo>
                  <a:cubicBezTo>
                    <a:pt x="13561" y="20946"/>
                    <a:pt x="13575" y="20870"/>
                    <a:pt x="13602" y="20801"/>
                  </a:cubicBezTo>
                  <a:lnTo>
                    <a:pt x="13696" y="20652"/>
                  </a:lnTo>
                  <a:lnTo>
                    <a:pt x="11298" y="12894"/>
                  </a:lnTo>
                  <a:lnTo>
                    <a:pt x="11773" y="12732"/>
                  </a:lnTo>
                  <a:lnTo>
                    <a:pt x="14160" y="20457"/>
                  </a:lnTo>
                  <a:lnTo>
                    <a:pt x="14318" y="20488"/>
                  </a:lnTo>
                  <a:cubicBezTo>
                    <a:pt x="14516" y="20573"/>
                    <a:pt x="14656" y="20776"/>
                    <a:pt x="14659" y="21014"/>
                  </a:cubicBezTo>
                  <a:close/>
                  <a:moveTo>
                    <a:pt x="14463" y="569"/>
                  </a:moveTo>
                  <a:cubicBezTo>
                    <a:pt x="14466" y="807"/>
                    <a:pt x="14330" y="1012"/>
                    <a:pt x="14134" y="1101"/>
                  </a:cubicBezTo>
                  <a:lnTo>
                    <a:pt x="13998" y="1132"/>
                  </a:lnTo>
                  <a:lnTo>
                    <a:pt x="11626" y="8852"/>
                  </a:lnTo>
                  <a:lnTo>
                    <a:pt x="11156" y="8691"/>
                  </a:lnTo>
                  <a:lnTo>
                    <a:pt x="13526" y="976"/>
                  </a:lnTo>
                  <a:lnTo>
                    <a:pt x="13412" y="803"/>
                  </a:lnTo>
                  <a:cubicBezTo>
                    <a:pt x="13383" y="735"/>
                    <a:pt x="13367" y="659"/>
                    <a:pt x="13366" y="580"/>
                  </a:cubicBezTo>
                  <a:cubicBezTo>
                    <a:pt x="13362" y="263"/>
                    <a:pt x="13605" y="3"/>
                    <a:pt x="13908" y="0"/>
                  </a:cubicBezTo>
                  <a:cubicBezTo>
                    <a:pt x="14211" y="-3"/>
                    <a:pt x="14459" y="252"/>
                    <a:pt x="14463" y="569"/>
                  </a:cubicBezTo>
                  <a:close/>
                  <a:moveTo>
                    <a:pt x="15410" y="16898"/>
                  </a:moveTo>
                  <a:cubicBezTo>
                    <a:pt x="15413" y="17121"/>
                    <a:pt x="15242" y="17303"/>
                    <a:pt x="15030" y="17305"/>
                  </a:cubicBezTo>
                  <a:cubicBezTo>
                    <a:pt x="14817" y="17308"/>
                    <a:pt x="14642" y="17129"/>
                    <a:pt x="14640" y="16906"/>
                  </a:cubicBezTo>
                  <a:lnTo>
                    <a:pt x="14658" y="16802"/>
                  </a:lnTo>
                  <a:lnTo>
                    <a:pt x="11509" y="12148"/>
                  </a:lnTo>
                  <a:lnTo>
                    <a:pt x="11915" y="11843"/>
                  </a:lnTo>
                  <a:lnTo>
                    <a:pt x="15072" y="16509"/>
                  </a:lnTo>
                  <a:lnTo>
                    <a:pt x="15170" y="16529"/>
                  </a:lnTo>
                  <a:cubicBezTo>
                    <a:pt x="15309" y="16589"/>
                    <a:pt x="15408" y="16731"/>
                    <a:pt x="15410" y="16898"/>
                  </a:cubicBezTo>
                  <a:close/>
                  <a:moveTo>
                    <a:pt x="15387" y="4749"/>
                  </a:moveTo>
                  <a:cubicBezTo>
                    <a:pt x="15389" y="4916"/>
                    <a:pt x="15294" y="5060"/>
                    <a:pt x="15156" y="5123"/>
                  </a:cubicBezTo>
                  <a:lnTo>
                    <a:pt x="15068" y="5142"/>
                  </a:lnTo>
                  <a:lnTo>
                    <a:pt x="11840" y="9739"/>
                  </a:lnTo>
                  <a:lnTo>
                    <a:pt x="11442" y="9428"/>
                  </a:lnTo>
                  <a:lnTo>
                    <a:pt x="14641" y="4872"/>
                  </a:lnTo>
                  <a:lnTo>
                    <a:pt x="14617" y="4757"/>
                  </a:lnTo>
                  <a:cubicBezTo>
                    <a:pt x="14614" y="4534"/>
                    <a:pt x="14784" y="4352"/>
                    <a:pt x="14997" y="4350"/>
                  </a:cubicBezTo>
                  <a:cubicBezTo>
                    <a:pt x="15210" y="4347"/>
                    <a:pt x="15384" y="4526"/>
                    <a:pt x="15387" y="4749"/>
                  </a:cubicBezTo>
                  <a:close/>
                  <a:moveTo>
                    <a:pt x="18011" y="8512"/>
                  </a:moveTo>
                  <a:cubicBezTo>
                    <a:pt x="18014" y="8735"/>
                    <a:pt x="17844" y="8917"/>
                    <a:pt x="17631" y="8919"/>
                  </a:cubicBezTo>
                  <a:cubicBezTo>
                    <a:pt x="17578" y="8920"/>
                    <a:pt x="17527" y="8909"/>
                    <a:pt x="17481" y="8889"/>
                  </a:cubicBezTo>
                  <a:lnTo>
                    <a:pt x="17427" y="8852"/>
                  </a:lnTo>
                  <a:lnTo>
                    <a:pt x="12255" y="10560"/>
                  </a:lnTo>
                  <a:lnTo>
                    <a:pt x="12106" y="10062"/>
                  </a:lnTo>
                  <a:lnTo>
                    <a:pt x="17275" y="8354"/>
                  </a:lnTo>
                  <a:lnTo>
                    <a:pt x="17351" y="8234"/>
                  </a:lnTo>
                  <a:cubicBezTo>
                    <a:pt x="17419" y="8160"/>
                    <a:pt x="17515" y="8114"/>
                    <a:pt x="17622" y="8113"/>
                  </a:cubicBezTo>
                  <a:cubicBezTo>
                    <a:pt x="17834" y="8111"/>
                    <a:pt x="18009" y="8290"/>
                    <a:pt x="18011" y="8512"/>
                  </a:cubicBezTo>
                  <a:close/>
                  <a:moveTo>
                    <a:pt x="18078" y="13170"/>
                  </a:moveTo>
                  <a:cubicBezTo>
                    <a:pt x="18081" y="13393"/>
                    <a:pt x="17911" y="13575"/>
                    <a:pt x="17698" y="13577"/>
                  </a:cubicBezTo>
                  <a:cubicBezTo>
                    <a:pt x="17539" y="13579"/>
                    <a:pt x="17401" y="13479"/>
                    <a:pt x="17340" y="13335"/>
                  </a:cubicBezTo>
                  <a:lnTo>
                    <a:pt x="17338" y="13324"/>
                  </a:lnTo>
                  <a:lnTo>
                    <a:pt x="12142" y="11481"/>
                  </a:lnTo>
                  <a:lnTo>
                    <a:pt x="12300" y="10983"/>
                  </a:lnTo>
                  <a:lnTo>
                    <a:pt x="17505" y="12829"/>
                  </a:lnTo>
                  <a:lnTo>
                    <a:pt x="17539" y="12804"/>
                  </a:lnTo>
                  <a:cubicBezTo>
                    <a:pt x="17585" y="12783"/>
                    <a:pt x="17635" y="12771"/>
                    <a:pt x="17688" y="12771"/>
                  </a:cubicBezTo>
                  <a:cubicBezTo>
                    <a:pt x="17901" y="12769"/>
                    <a:pt x="18076" y="12947"/>
                    <a:pt x="18078" y="13170"/>
                  </a:cubicBezTo>
                  <a:close/>
                  <a:moveTo>
                    <a:pt x="19523" y="4441"/>
                  </a:moveTo>
                  <a:cubicBezTo>
                    <a:pt x="19527" y="4758"/>
                    <a:pt x="19285" y="5017"/>
                    <a:pt x="18982" y="5021"/>
                  </a:cubicBezTo>
                  <a:lnTo>
                    <a:pt x="18776" y="4979"/>
                  </a:lnTo>
                  <a:lnTo>
                    <a:pt x="12585" y="9716"/>
                  </a:lnTo>
                  <a:lnTo>
                    <a:pt x="12294" y="9293"/>
                  </a:lnTo>
                  <a:lnTo>
                    <a:pt x="18453" y="4581"/>
                  </a:lnTo>
                  <a:lnTo>
                    <a:pt x="18426" y="4452"/>
                  </a:lnTo>
                  <a:cubicBezTo>
                    <a:pt x="18422" y="4135"/>
                    <a:pt x="18665" y="3875"/>
                    <a:pt x="18968" y="3872"/>
                  </a:cubicBezTo>
                  <a:cubicBezTo>
                    <a:pt x="19271" y="3869"/>
                    <a:pt x="19519" y="4124"/>
                    <a:pt x="19523" y="4441"/>
                  </a:cubicBezTo>
                  <a:close/>
                  <a:moveTo>
                    <a:pt x="19805" y="17111"/>
                  </a:moveTo>
                  <a:cubicBezTo>
                    <a:pt x="19809" y="17428"/>
                    <a:pt x="19567" y="17688"/>
                    <a:pt x="19264" y="17691"/>
                  </a:cubicBezTo>
                  <a:cubicBezTo>
                    <a:pt x="18961" y="17694"/>
                    <a:pt x="18712" y="17440"/>
                    <a:pt x="18708" y="17123"/>
                  </a:cubicBezTo>
                  <a:lnTo>
                    <a:pt x="18719" y="17060"/>
                  </a:lnTo>
                  <a:lnTo>
                    <a:pt x="12399" y="12213"/>
                  </a:lnTo>
                  <a:lnTo>
                    <a:pt x="12692" y="11788"/>
                  </a:lnTo>
                  <a:lnTo>
                    <a:pt x="18994" y="16621"/>
                  </a:lnTo>
                  <a:lnTo>
                    <a:pt x="19037" y="16590"/>
                  </a:lnTo>
                  <a:cubicBezTo>
                    <a:pt x="19102" y="16560"/>
                    <a:pt x="19174" y="16543"/>
                    <a:pt x="19250" y="16543"/>
                  </a:cubicBezTo>
                  <a:cubicBezTo>
                    <a:pt x="19553" y="16539"/>
                    <a:pt x="19801" y="16794"/>
                    <a:pt x="19805" y="17111"/>
                  </a:cubicBezTo>
                  <a:close/>
                  <a:moveTo>
                    <a:pt x="21592" y="10730"/>
                  </a:moveTo>
                  <a:cubicBezTo>
                    <a:pt x="21596" y="11048"/>
                    <a:pt x="21353" y="11307"/>
                    <a:pt x="21051" y="11310"/>
                  </a:cubicBezTo>
                  <a:cubicBezTo>
                    <a:pt x="20899" y="11312"/>
                    <a:pt x="20761" y="11249"/>
                    <a:pt x="20661" y="11146"/>
                  </a:cubicBezTo>
                  <a:lnTo>
                    <a:pt x="20568" y="11005"/>
                  </a:lnTo>
                  <a:lnTo>
                    <a:pt x="12899" y="10995"/>
                  </a:lnTo>
                  <a:lnTo>
                    <a:pt x="12899" y="10469"/>
                  </a:lnTo>
                  <a:lnTo>
                    <a:pt x="20560" y="10479"/>
                  </a:lnTo>
                  <a:lnTo>
                    <a:pt x="20651" y="10334"/>
                  </a:lnTo>
                  <a:cubicBezTo>
                    <a:pt x="20749" y="10229"/>
                    <a:pt x="20885" y="10164"/>
                    <a:pt x="21037" y="10162"/>
                  </a:cubicBezTo>
                  <a:cubicBezTo>
                    <a:pt x="21340" y="10159"/>
                    <a:pt x="21588" y="10413"/>
                    <a:pt x="21592" y="10730"/>
                  </a:cubicBezTo>
                  <a:close/>
                </a:path>
              </a:pathLst>
            </a:custGeom>
            <a:solidFill>
              <a:srgbClr val="2C8C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36" name="Freeform 38"/>
            <p:cNvSpPr/>
            <p:nvPr/>
          </p:nvSpPr>
          <p:spPr>
            <a:xfrm rot="16238401">
              <a:off x="761602" y="522766"/>
              <a:ext cx="1614881" cy="1730270"/>
            </a:xfrm>
            <a:custGeom>
              <a:avLst/>
              <a:gdLst/>
              <a:ahLst/>
              <a:cxnLst>
                <a:cxn ang="0">
                  <a:pos x="wd2" y="hd2"/>
                </a:cxn>
                <a:cxn ang="5400000">
                  <a:pos x="wd2" y="hd2"/>
                </a:cxn>
                <a:cxn ang="10800000">
                  <a:pos x="wd2" y="hd2"/>
                </a:cxn>
                <a:cxn ang="16200000">
                  <a:pos x="wd2" y="hd2"/>
                </a:cxn>
              </a:cxnLst>
              <a:rect l="0" t="0" r="r" b="b"/>
              <a:pathLst>
                <a:path w="21593" h="21594" fill="norm" stroke="1" extrusionOk="0">
                  <a:moveTo>
                    <a:pt x="8756" y="10607"/>
                  </a:moveTo>
                  <a:lnTo>
                    <a:pt x="8757" y="11133"/>
                  </a:lnTo>
                  <a:lnTo>
                    <a:pt x="1053" y="11123"/>
                  </a:lnTo>
                  <a:lnTo>
                    <a:pt x="941" y="11302"/>
                  </a:lnTo>
                  <a:cubicBezTo>
                    <a:pt x="843" y="11407"/>
                    <a:pt x="707" y="11472"/>
                    <a:pt x="555" y="11474"/>
                  </a:cubicBezTo>
                  <a:cubicBezTo>
                    <a:pt x="252" y="11477"/>
                    <a:pt x="4" y="11223"/>
                    <a:pt x="0" y="10906"/>
                  </a:cubicBezTo>
                  <a:cubicBezTo>
                    <a:pt x="-4" y="10588"/>
                    <a:pt x="239" y="10329"/>
                    <a:pt x="541" y="10326"/>
                  </a:cubicBezTo>
                  <a:cubicBezTo>
                    <a:pt x="693" y="10324"/>
                    <a:pt x="831" y="10387"/>
                    <a:pt x="931" y="10490"/>
                  </a:cubicBezTo>
                  <a:lnTo>
                    <a:pt x="1002" y="10597"/>
                  </a:lnTo>
                  <a:close/>
                  <a:moveTo>
                    <a:pt x="9254" y="9389"/>
                  </a:moveTo>
                  <a:lnTo>
                    <a:pt x="8962" y="9814"/>
                  </a:lnTo>
                  <a:lnTo>
                    <a:pt x="2648" y="4971"/>
                  </a:lnTo>
                  <a:lnTo>
                    <a:pt x="2577" y="5022"/>
                  </a:lnTo>
                  <a:cubicBezTo>
                    <a:pt x="2512" y="5052"/>
                    <a:pt x="2440" y="5069"/>
                    <a:pt x="2365" y="5069"/>
                  </a:cubicBezTo>
                  <a:cubicBezTo>
                    <a:pt x="2062" y="5073"/>
                    <a:pt x="1813" y="4818"/>
                    <a:pt x="1809" y="4501"/>
                  </a:cubicBezTo>
                  <a:cubicBezTo>
                    <a:pt x="1805" y="4184"/>
                    <a:pt x="2048" y="3924"/>
                    <a:pt x="2351" y="3921"/>
                  </a:cubicBezTo>
                  <a:cubicBezTo>
                    <a:pt x="2654" y="3918"/>
                    <a:pt x="2902" y="4172"/>
                    <a:pt x="2906" y="4489"/>
                  </a:cubicBezTo>
                  <a:lnTo>
                    <a:pt x="2901" y="4516"/>
                  </a:lnTo>
                  <a:close/>
                  <a:moveTo>
                    <a:pt x="9363" y="12310"/>
                  </a:moveTo>
                  <a:lnTo>
                    <a:pt x="3121" y="17086"/>
                  </a:lnTo>
                  <a:lnTo>
                    <a:pt x="3142" y="17186"/>
                  </a:lnTo>
                  <a:cubicBezTo>
                    <a:pt x="3145" y="17503"/>
                    <a:pt x="2903" y="17762"/>
                    <a:pt x="2600" y="17766"/>
                  </a:cubicBezTo>
                  <a:cubicBezTo>
                    <a:pt x="2297" y="17769"/>
                    <a:pt x="2048" y="17514"/>
                    <a:pt x="2045" y="17197"/>
                  </a:cubicBezTo>
                  <a:cubicBezTo>
                    <a:pt x="2041" y="16880"/>
                    <a:pt x="2283" y="16620"/>
                    <a:pt x="2586" y="16617"/>
                  </a:cubicBezTo>
                  <a:cubicBezTo>
                    <a:pt x="2662" y="16616"/>
                    <a:pt x="2734" y="16632"/>
                    <a:pt x="2800" y="16660"/>
                  </a:cubicBezTo>
                  <a:lnTo>
                    <a:pt x="2818" y="16672"/>
                  </a:lnTo>
                  <a:lnTo>
                    <a:pt x="9072" y="11887"/>
                  </a:lnTo>
                  <a:close/>
                  <a:moveTo>
                    <a:pt x="9513" y="10122"/>
                  </a:moveTo>
                  <a:lnTo>
                    <a:pt x="9356" y="10620"/>
                  </a:lnTo>
                  <a:lnTo>
                    <a:pt x="4069" y="8745"/>
                  </a:lnTo>
                  <a:lnTo>
                    <a:pt x="4058" y="8753"/>
                  </a:lnTo>
                  <a:cubicBezTo>
                    <a:pt x="4012" y="8774"/>
                    <a:pt x="3961" y="8786"/>
                    <a:pt x="3908" y="8786"/>
                  </a:cubicBezTo>
                  <a:cubicBezTo>
                    <a:pt x="3696" y="8788"/>
                    <a:pt x="3521" y="8610"/>
                    <a:pt x="3518" y="8387"/>
                  </a:cubicBezTo>
                  <a:cubicBezTo>
                    <a:pt x="3516" y="8164"/>
                    <a:pt x="3686" y="7982"/>
                    <a:pt x="3899" y="7980"/>
                  </a:cubicBezTo>
                  <a:cubicBezTo>
                    <a:pt x="4058" y="7978"/>
                    <a:pt x="4196" y="8078"/>
                    <a:pt x="4256" y="8222"/>
                  </a:cubicBezTo>
                  <a:lnTo>
                    <a:pt x="4264" y="8260"/>
                  </a:lnTo>
                  <a:close/>
                  <a:moveTo>
                    <a:pt x="9551" y="11543"/>
                  </a:moveTo>
                  <a:lnTo>
                    <a:pt x="4273" y="13287"/>
                  </a:lnTo>
                  <a:lnTo>
                    <a:pt x="4235" y="13347"/>
                  </a:lnTo>
                  <a:cubicBezTo>
                    <a:pt x="4166" y="13421"/>
                    <a:pt x="4070" y="13467"/>
                    <a:pt x="3964" y="13468"/>
                  </a:cubicBezTo>
                  <a:cubicBezTo>
                    <a:pt x="3751" y="13470"/>
                    <a:pt x="3577" y="13291"/>
                    <a:pt x="3574" y="13069"/>
                  </a:cubicBezTo>
                  <a:cubicBezTo>
                    <a:pt x="3572" y="12846"/>
                    <a:pt x="3742" y="12664"/>
                    <a:pt x="3955" y="12661"/>
                  </a:cubicBezTo>
                  <a:cubicBezTo>
                    <a:pt x="4008" y="12661"/>
                    <a:pt x="4058" y="12672"/>
                    <a:pt x="4105" y="12692"/>
                  </a:cubicBezTo>
                  <a:lnTo>
                    <a:pt x="4206" y="12761"/>
                  </a:lnTo>
                  <a:lnTo>
                    <a:pt x="9402" y="11044"/>
                  </a:lnTo>
                  <a:close/>
                  <a:moveTo>
                    <a:pt x="10147" y="9456"/>
                  </a:moveTo>
                  <a:lnTo>
                    <a:pt x="9741" y="9761"/>
                  </a:lnTo>
                  <a:lnTo>
                    <a:pt x="6565" y="5068"/>
                  </a:lnTo>
                  <a:lnTo>
                    <a:pt x="6476" y="5050"/>
                  </a:lnTo>
                  <a:cubicBezTo>
                    <a:pt x="6337" y="4990"/>
                    <a:pt x="6239" y="4848"/>
                    <a:pt x="6237" y="4681"/>
                  </a:cubicBezTo>
                  <a:cubicBezTo>
                    <a:pt x="6234" y="4458"/>
                    <a:pt x="6404" y="4276"/>
                    <a:pt x="6617" y="4274"/>
                  </a:cubicBezTo>
                  <a:cubicBezTo>
                    <a:pt x="6830" y="4271"/>
                    <a:pt x="7004" y="4450"/>
                    <a:pt x="7007" y="4673"/>
                  </a:cubicBezTo>
                  <a:lnTo>
                    <a:pt x="6987" y="4786"/>
                  </a:lnTo>
                  <a:close/>
                  <a:moveTo>
                    <a:pt x="10216" y="12174"/>
                  </a:moveTo>
                  <a:lnTo>
                    <a:pt x="6952" y="16822"/>
                  </a:lnTo>
                  <a:lnTo>
                    <a:pt x="6953" y="16829"/>
                  </a:lnTo>
                  <a:cubicBezTo>
                    <a:pt x="6956" y="17051"/>
                    <a:pt x="6786" y="17234"/>
                    <a:pt x="6573" y="17236"/>
                  </a:cubicBezTo>
                  <a:cubicBezTo>
                    <a:pt x="6360" y="17238"/>
                    <a:pt x="6186" y="17059"/>
                    <a:pt x="6183" y="16837"/>
                  </a:cubicBezTo>
                  <a:cubicBezTo>
                    <a:pt x="6180" y="16614"/>
                    <a:pt x="6351" y="16432"/>
                    <a:pt x="6563" y="16430"/>
                  </a:cubicBezTo>
                  <a:lnTo>
                    <a:pt x="6604" y="16438"/>
                  </a:lnTo>
                  <a:lnTo>
                    <a:pt x="9817" y="11863"/>
                  </a:lnTo>
                  <a:close/>
                  <a:moveTo>
                    <a:pt x="10355" y="8707"/>
                  </a:moveTo>
                  <a:lnTo>
                    <a:pt x="9881" y="8869"/>
                  </a:lnTo>
                  <a:lnTo>
                    <a:pt x="7512" y="1203"/>
                  </a:lnTo>
                  <a:lnTo>
                    <a:pt x="7357" y="1172"/>
                  </a:lnTo>
                  <a:cubicBezTo>
                    <a:pt x="7159" y="1087"/>
                    <a:pt x="7019" y="884"/>
                    <a:pt x="7016" y="647"/>
                  </a:cubicBezTo>
                  <a:cubicBezTo>
                    <a:pt x="7012" y="329"/>
                    <a:pt x="7254" y="70"/>
                    <a:pt x="7557" y="67"/>
                  </a:cubicBezTo>
                  <a:cubicBezTo>
                    <a:pt x="7860" y="63"/>
                    <a:pt x="8109" y="318"/>
                    <a:pt x="8113" y="635"/>
                  </a:cubicBezTo>
                  <a:cubicBezTo>
                    <a:pt x="8114" y="714"/>
                    <a:pt x="8099" y="790"/>
                    <a:pt x="8072" y="859"/>
                  </a:cubicBezTo>
                  <a:lnTo>
                    <a:pt x="7977" y="1011"/>
                  </a:lnTo>
                  <a:close/>
                  <a:moveTo>
                    <a:pt x="10500" y="12910"/>
                  </a:moveTo>
                  <a:lnTo>
                    <a:pt x="8179" y="20464"/>
                  </a:lnTo>
                  <a:lnTo>
                    <a:pt x="8249" y="20513"/>
                  </a:lnTo>
                  <a:cubicBezTo>
                    <a:pt x="8350" y="20615"/>
                    <a:pt x="8413" y="20758"/>
                    <a:pt x="8415" y="20917"/>
                  </a:cubicBezTo>
                  <a:cubicBezTo>
                    <a:pt x="8418" y="21234"/>
                    <a:pt x="8176" y="21494"/>
                    <a:pt x="7873" y="21497"/>
                  </a:cubicBezTo>
                  <a:cubicBezTo>
                    <a:pt x="7570" y="21500"/>
                    <a:pt x="7321" y="21246"/>
                    <a:pt x="7318" y="20928"/>
                  </a:cubicBezTo>
                  <a:cubicBezTo>
                    <a:pt x="7315" y="20691"/>
                    <a:pt x="7451" y="20485"/>
                    <a:pt x="7646" y="20396"/>
                  </a:cubicBezTo>
                  <a:lnTo>
                    <a:pt x="7683" y="20388"/>
                  </a:lnTo>
                  <a:lnTo>
                    <a:pt x="10030" y="12748"/>
                  </a:lnTo>
                  <a:close/>
                  <a:moveTo>
                    <a:pt x="11216" y="18184"/>
                  </a:moveTo>
                  <a:cubicBezTo>
                    <a:pt x="11218" y="18407"/>
                    <a:pt x="11048" y="18589"/>
                    <a:pt x="10836" y="18591"/>
                  </a:cubicBezTo>
                  <a:cubicBezTo>
                    <a:pt x="10623" y="18594"/>
                    <a:pt x="10448" y="18415"/>
                    <a:pt x="10446" y="18192"/>
                  </a:cubicBezTo>
                  <a:cubicBezTo>
                    <a:pt x="10444" y="18081"/>
                    <a:pt x="10486" y="17980"/>
                    <a:pt x="10555" y="17906"/>
                  </a:cubicBezTo>
                  <a:lnTo>
                    <a:pt x="10574" y="17892"/>
                  </a:lnTo>
                  <a:lnTo>
                    <a:pt x="10617" y="12277"/>
                  </a:lnTo>
                  <a:lnTo>
                    <a:pt x="11112" y="12283"/>
                  </a:lnTo>
                  <a:lnTo>
                    <a:pt x="11069" y="17880"/>
                  </a:lnTo>
                  <a:lnTo>
                    <a:pt x="11100" y="17900"/>
                  </a:lnTo>
                  <a:cubicBezTo>
                    <a:pt x="11170" y="17973"/>
                    <a:pt x="11214" y="18073"/>
                    <a:pt x="11216" y="18184"/>
                  </a:cubicBezTo>
                  <a:close/>
                  <a:moveTo>
                    <a:pt x="11239" y="3252"/>
                  </a:moveTo>
                  <a:cubicBezTo>
                    <a:pt x="11241" y="3364"/>
                    <a:pt x="11199" y="3465"/>
                    <a:pt x="11130" y="3538"/>
                  </a:cubicBezTo>
                  <a:lnTo>
                    <a:pt x="11083" y="3573"/>
                  </a:lnTo>
                  <a:lnTo>
                    <a:pt x="11039" y="9324"/>
                  </a:lnTo>
                  <a:lnTo>
                    <a:pt x="10544" y="9318"/>
                  </a:lnTo>
                  <a:lnTo>
                    <a:pt x="10587" y="3546"/>
                  </a:lnTo>
                  <a:lnTo>
                    <a:pt x="10585" y="3544"/>
                  </a:lnTo>
                  <a:cubicBezTo>
                    <a:pt x="10515" y="3472"/>
                    <a:pt x="10470" y="3372"/>
                    <a:pt x="10469" y="3260"/>
                  </a:cubicBezTo>
                  <a:cubicBezTo>
                    <a:pt x="10466" y="3038"/>
                    <a:pt x="10637" y="2855"/>
                    <a:pt x="10849" y="2853"/>
                  </a:cubicBezTo>
                  <a:cubicBezTo>
                    <a:pt x="11062" y="2851"/>
                    <a:pt x="11237" y="3030"/>
                    <a:pt x="11239" y="3252"/>
                  </a:cubicBezTo>
                  <a:close/>
                  <a:moveTo>
                    <a:pt x="14659" y="21014"/>
                  </a:moveTo>
                  <a:cubicBezTo>
                    <a:pt x="14663" y="21331"/>
                    <a:pt x="14420" y="21591"/>
                    <a:pt x="14117" y="21594"/>
                  </a:cubicBezTo>
                  <a:cubicBezTo>
                    <a:pt x="13814" y="21597"/>
                    <a:pt x="13566" y="21342"/>
                    <a:pt x="13562" y="21025"/>
                  </a:cubicBezTo>
                  <a:cubicBezTo>
                    <a:pt x="13561" y="20946"/>
                    <a:pt x="13575" y="20870"/>
                    <a:pt x="13602" y="20801"/>
                  </a:cubicBezTo>
                  <a:lnTo>
                    <a:pt x="13696" y="20652"/>
                  </a:lnTo>
                  <a:lnTo>
                    <a:pt x="11298" y="12894"/>
                  </a:lnTo>
                  <a:lnTo>
                    <a:pt x="11773" y="12732"/>
                  </a:lnTo>
                  <a:lnTo>
                    <a:pt x="14160" y="20457"/>
                  </a:lnTo>
                  <a:lnTo>
                    <a:pt x="14318" y="20488"/>
                  </a:lnTo>
                  <a:cubicBezTo>
                    <a:pt x="14516" y="20573"/>
                    <a:pt x="14656" y="20776"/>
                    <a:pt x="14659" y="21014"/>
                  </a:cubicBezTo>
                  <a:close/>
                  <a:moveTo>
                    <a:pt x="14463" y="569"/>
                  </a:moveTo>
                  <a:cubicBezTo>
                    <a:pt x="14466" y="807"/>
                    <a:pt x="14330" y="1012"/>
                    <a:pt x="14134" y="1101"/>
                  </a:cubicBezTo>
                  <a:lnTo>
                    <a:pt x="13998" y="1132"/>
                  </a:lnTo>
                  <a:lnTo>
                    <a:pt x="11626" y="8852"/>
                  </a:lnTo>
                  <a:lnTo>
                    <a:pt x="11156" y="8691"/>
                  </a:lnTo>
                  <a:lnTo>
                    <a:pt x="13526" y="976"/>
                  </a:lnTo>
                  <a:lnTo>
                    <a:pt x="13412" y="803"/>
                  </a:lnTo>
                  <a:cubicBezTo>
                    <a:pt x="13383" y="735"/>
                    <a:pt x="13367" y="659"/>
                    <a:pt x="13366" y="580"/>
                  </a:cubicBezTo>
                  <a:cubicBezTo>
                    <a:pt x="13362" y="263"/>
                    <a:pt x="13605" y="3"/>
                    <a:pt x="13908" y="0"/>
                  </a:cubicBezTo>
                  <a:cubicBezTo>
                    <a:pt x="14211" y="-3"/>
                    <a:pt x="14459" y="252"/>
                    <a:pt x="14463" y="569"/>
                  </a:cubicBezTo>
                  <a:close/>
                  <a:moveTo>
                    <a:pt x="15410" y="16898"/>
                  </a:moveTo>
                  <a:cubicBezTo>
                    <a:pt x="15413" y="17121"/>
                    <a:pt x="15242" y="17303"/>
                    <a:pt x="15030" y="17305"/>
                  </a:cubicBezTo>
                  <a:cubicBezTo>
                    <a:pt x="14817" y="17308"/>
                    <a:pt x="14642" y="17129"/>
                    <a:pt x="14640" y="16906"/>
                  </a:cubicBezTo>
                  <a:lnTo>
                    <a:pt x="14659" y="16802"/>
                  </a:lnTo>
                  <a:lnTo>
                    <a:pt x="11509" y="12148"/>
                  </a:lnTo>
                  <a:lnTo>
                    <a:pt x="11915" y="11843"/>
                  </a:lnTo>
                  <a:lnTo>
                    <a:pt x="15072" y="16509"/>
                  </a:lnTo>
                  <a:lnTo>
                    <a:pt x="15170" y="16529"/>
                  </a:lnTo>
                  <a:cubicBezTo>
                    <a:pt x="15309" y="16589"/>
                    <a:pt x="15408" y="16731"/>
                    <a:pt x="15410" y="16898"/>
                  </a:cubicBezTo>
                  <a:close/>
                  <a:moveTo>
                    <a:pt x="15387" y="4749"/>
                  </a:moveTo>
                  <a:cubicBezTo>
                    <a:pt x="15389" y="4916"/>
                    <a:pt x="15294" y="5060"/>
                    <a:pt x="15156" y="5123"/>
                  </a:cubicBezTo>
                  <a:lnTo>
                    <a:pt x="15068" y="5142"/>
                  </a:lnTo>
                  <a:lnTo>
                    <a:pt x="11840" y="9739"/>
                  </a:lnTo>
                  <a:lnTo>
                    <a:pt x="11442" y="9428"/>
                  </a:lnTo>
                  <a:lnTo>
                    <a:pt x="14641" y="4872"/>
                  </a:lnTo>
                  <a:lnTo>
                    <a:pt x="14617" y="4757"/>
                  </a:lnTo>
                  <a:cubicBezTo>
                    <a:pt x="14614" y="4534"/>
                    <a:pt x="14784" y="4352"/>
                    <a:pt x="14997" y="4350"/>
                  </a:cubicBezTo>
                  <a:cubicBezTo>
                    <a:pt x="15210" y="4347"/>
                    <a:pt x="15384" y="4526"/>
                    <a:pt x="15387" y="4749"/>
                  </a:cubicBezTo>
                  <a:close/>
                  <a:moveTo>
                    <a:pt x="18011" y="8512"/>
                  </a:moveTo>
                  <a:cubicBezTo>
                    <a:pt x="18014" y="8735"/>
                    <a:pt x="17844" y="8917"/>
                    <a:pt x="17631" y="8919"/>
                  </a:cubicBezTo>
                  <a:cubicBezTo>
                    <a:pt x="17578" y="8920"/>
                    <a:pt x="17527" y="8909"/>
                    <a:pt x="17481" y="8889"/>
                  </a:cubicBezTo>
                  <a:lnTo>
                    <a:pt x="17427" y="8852"/>
                  </a:lnTo>
                  <a:lnTo>
                    <a:pt x="12255" y="10560"/>
                  </a:lnTo>
                  <a:lnTo>
                    <a:pt x="12106" y="10062"/>
                  </a:lnTo>
                  <a:lnTo>
                    <a:pt x="17275" y="8354"/>
                  </a:lnTo>
                  <a:lnTo>
                    <a:pt x="17351" y="8234"/>
                  </a:lnTo>
                  <a:cubicBezTo>
                    <a:pt x="17419" y="8160"/>
                    <a:pt x="17515" y="8114"/>
                    <a:pt x="17621" y="8113"/>
                  </a:cubicBezTo>
                  <a:cubicBezTo>
                    <a:pt x="17834" y="8111"/>
                    <a:pt x="18009" y="8290"/>
                    <a:pt x="18011" y="8512"/>
                  </a:cubicBezTo>
                  <a:close/>
                  <a:moveTo>
                    <a:pt x="18078" y="13170"/>
                  </a:moveTo>
                  <a:cubicBezTo>
                    <a:pt x="18081" y="13393"/>
                    <a:pt x="17911" y="13575"/>
                    <a:pt x="17698" y="13577"/>
                  </a:cubicBezTo>
                  <a:cubicBezTo>
                    <a:pt x="17539" y="13579"/>
                    <a:pt x="17401" y="13479"/>
                    <a:pt x="17340" y="13335"/>
                  </a:cubicBezTo>
                  <a:lnTo>
                    <a:pt x="17338" y="13324"/>
                  </a:lnTo>
                  <a:lnTo>
                    <a:pt x="12142" y="11481"/>
                  </a:lnTo>
                  <a:lnTo>
                    <a:pt x="12300" y="10983"/>
                  </a:lnTo>
                  <a:lnTo>
                    <a:pt x="17505" y="12829"/>
                  </a:lnTo>
                  <a:lnTo>
                    <a:pt x="17539" y="12804"/>
                  </a:lnTo>
                  <a:cubicBezTo>
                    <a:pt x="17585" y="12783"/>
                    <a:pt x="17635" y="12771"/>
                    <a:pt x="17688" y="12771"/>
                  </a:cubicBezTo>
                  <a:cubicBezTo>
                    <a:pt x="17901" y="12769"/>
                    <a:pt x="18076" y="12947"/>
                    <a:pt x="18078" y="13170"/>
                  </a:cubicBezTo>
                  <a:close/>
                  <a:moveTo>
                    <a:pt x="19523" y="4441"/>
                  </a:moveTo>
                  <a:cubicBezTo>
                    <a:pt x="19527" y="4758"/>
                    <a:pt x="19285" y="5017"/>
                    <a:pt x="18982" y="5021"/>
                  </a:cubicBezTo>
                  <a:lnTo>
                    <a:pt x="18776" y="4979"/>
                  </a:lnTo>
                  <a:lnTo>
                    <a:pt x="12585" y="9716"/>
                  </a:lnTo>
                  <a:lnTo>
                    <a:pt x="12294" y="9293"/>
                  </a:lnTo>
                  <a:lnTo>
                    <a:pt x="18453" y="4581"/>
                  </a:lnTo>
                  <a:lnTo>
                    <a:pt x="18426" y="4452"/>
                  </a:lnTo>
                  <a:cubicBezTo>
                    <a:pt x="18422" y="4135"/>
                    <a:pt x="18665" y="3875"/>
                    <a:pt x="18968" y="3872"/>
                  </a:cubicBezTo>
                  <a:cubicBezTo>
                    <a:pt x="19271" y="3869"/>
                    <a:pt x="19519" y="4124"/>
                    <a:pt x="19523" y="4441"/>
                  </a:cubicBezTo>
                  <a:close/>
                  <a:moveTo>
                    <a:pt x="19805" y="17111"/>
                  </a:moveTo>
                  <a:cubicBezTo>
                    <a:pt x="19809" y="17428"/>
                    <a:pt x="19567" y="17688"/>
                    <a:pt x="19264" y="17691"/>
                  </a:cubicBezTo>
                  <a:cubicBezTo>
                    <a:pt x="18961" y="17694"/>
                    <a:pt x="18712" y="17440"/>
                    <a:pt x="18708" y="17123"/>
                  </a:cubicBezTo>
                  <a:lnTo>
                    <a:pt x="18719" y="17060"/>
                  </a:lnTo>
                  <a:lnTo>
                    <a:pt x="12399" y="12213"/>
                  </a:lnTo>
                  <a:lnTo>
                    <a:pt x="12692" y="11788"/>
                  </a:lnTo>
                  <a:lnTo>
                    <a:pt x="18994" y="16621"/>
                  </a:lnTo>
                  <a:lnTo>
                    <a:pt x="19037" y="16590"/>
                  </a:lnTo>
                  <a:cubicBezTo>
                    <a:pt x="19102" y="16560"/>
                    <a:pt x="19174" y="16543"/>
                    <a:pt x="19250" y="16543"/>
                  </a:cubicBezTo>
                  <a:cubicBezTo>
                    <a:pt x="19553" y="16539"/>
                    <a:pt x="19802" y="16794"/>
                    <a:pt x="19805" y="17111"/>
                  </a:cubicBezTo>
                  <a:close/>
                  <a:moveTo>
                    <a:pt x="21592" y="10730"/>
                  </a:moveTo>
                  <a:cubicBezTo>
                    <a:pt x="21596" y="11048"/>
                    <a:pt x="21353" y="11307"/>
                    <a:pt x="21051" y="11310"/>
                  </a:cubicBezTo>
                  <a:cubicBezTo>
                    <a:pt x="20899" y="11312"/>
                    <a:pt x="20761" y="11249"/>
                    <a:pt x="20661" y="11146"/>
                  </a:cubicBezTo>
                  <a:lnTo>
                    <a:pt x="20568" y="11005"/>
                  </a:lnTo>
                  <a:lnTo>
                    <a:pt x="12899" y="10995"/>
                  </a:lnTo>
                  <a:lnTo>
                    <a:pt x="12899" y="10469"/>
                  </a:lnTo>
                  <a:lnTo>
                    <a:pt x="20560" y="10479"/>
                  </a:lnTo>
                  <a:lnTo>
                    <a:pt x="20651" y="10334"/>
                  </a:lnTo>
                  <a:cubicBezTo>
                    <a:pt x="20749" y="10229"/>
                    <a:pt x="20885" y="10163"/>
                    <a:pt x="21037" y="10162"/>
                  </a:cubicBezTo>
                  <a:cubicBezTo>
                    <a:pt x="21340" y="10159"/>
                    <a:pt x="21588" y="10413"/>
                    <a:pt x="21592" y="10730"/>
                  </a:cubicBezTo>
                  <a:close/>
                </a:path>
              </a:pathLst>
            </a:custGeom>
            <a:solidFill>
              <a:srgbClr val="C1364E"/>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538" name="TextBox 1"/>
          <p:cNvSpPr txBox="1"/>
          <p:nvPr/>
        </p:nvSpPr>
        <p:spPr>
          <a:xfrm>
            <a:off x="5426417" y="1047242"/>
            <a:ext cx="13108345" cy="2491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252" sz="12600">
                <a:latin typeface="Kanit Regular"/>
                <a:ea typeface="Kanit Regular"/>
                <a:cs typeface="Kanit Regular"/>
                <a:sym typeface="Kanit Regular"/>
              </a:defRPr>
            </a:lvl1pPr>
          </a:lstStyle>
          <a:p>
            <a:pPr/>
            <a:r>
              <a:t>Awareness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540" name="Graphic 386"/>
          <p:cNvSpPr/>
          <p:nvPr/>
        </p:nvSpPr>
        <p:spPr>
          <a:xfrm rot="13500000">
            <a:off x="-958648" y="-952994"/>
            <a:ext cx="3380626" cy="7538791"/>
          </a:xfrm>
          <a:custGeom>
            <a:avLst/>
            <a:gdLst/>
            <a:ahLst/>
            <a:cxnLst>
              <a:cxn ang="0">
                <a:pos x="wd2" y="hd2"/>
              </a:cxn>
              <a:cxn ang="5400000">
                <a:pos x="wd2" y="hd2"/>
              </a:cxn>
              <a:cxn ang="10800000">
                <a:pos x="wd2" y="hd2"/>
              </a:cxn>
              <a:cxn ang="16200000">
                <a:pos x="wd2" y="hd2"/>
              </a:cxn>
            </a:cxnLst>
            <a:rect l="0" t="0" r="r" b="b"/>
            <a:pathLst>
              <a:path w="21238" h="21474" fill="norm" stroke="1" extrusionOk="0">
                <a:moveTo>
                  <a:pt x="19211" y="8505"/>
                </a:moveTo>
                <a:cubicBezTo>
                  <a:pt x="18586" y="8361"/>
                  <a:pt x="17884" y="8278"/>
                  <a:pt x="17181" y="8281"/>
                </a:cubicBezTo>
                <a:cubicBezTo>
                  <a:pt x="16416" y="8285"/>
                  <a:pt x="15659" y="8399"/>
                  <a:pt x="14990" y="8563"/>
                </a:cubicBezTo>
                <a:cubicBezTo>
                  <a:pt x="14051" y="8792"/>
                  <a:pt x="13270" y="9129"/>
                  <a:pt x="12606" y="9508"/>
                </a:cubicBezTo>
                <a:cubicBezTo>
                  <a:pt x="12541" y="9464"/>
                  <a:pt x="12477" y="9420"/>
                  <a:pt x="12415" y="9376"/>
                </a:cubicBezTo>
                <a:cubicBezTo>
                  <a:pt x="10705" y="8167"/>
                  <a:pt x="9685" y="6765"/>
                  <a:pt x="9389" y="5337"/>
                </a:cubicBezTo>
                <a:cubicBezTo>
                  <a:pt x="9096" y="3914"/>
                  <a:pt x="9502" y="2463"/>
                  <a:pt x="10633" y="1128"/>
                </a:cubicBezTo>
                <a:cubicBezTo>
                  <a:pt x="10913" y="797"/>
                  <a:pt x="11241" y="475"/>
                  <a:pt x="11609" y="162"/>
                </a:cubicBezTo>
                <a:cubicBezTo>
                  <a:pt x="11754" y="40"/>
                  <a:pt x="11342" y="-69"/>
                  <a:pt x="11197" y="54"/>
                </a:cubicBezTo>
                <a:cubicBezTo>
                  <a:pt x="9592" y="1417"/>
                  <a:pt x="8798" y="2960"/>
                  <a:pt x="8819" y="4503"/>
                </a:cubicBezTo>
                <a:cubicBezTo>
                  <a:pt x="8840" y="6043"/>
                  <a:pt x="9672" y="7586"/>
                  <a:pt x="11294" y="8943"/>
                </a:cubicBezTo>
                <a:cubicBezTo>
                  <a:pt x="11584" y="9185"/>
                  <a:pt x="11922" y="9439"/>
                  <a:pt x="12303" y="9689"/>
                </a:cubicBezTo>
                <a:cubicBezTo>
                  <a:pt x="12059" y="9842"/>
                  <a:pt x="11830" y="9999"/>
                  <a:pt x="11618" y="10158"/>
                </a:cubicBezTo>
                <a:cubicBezTo>
                  <a:pt x="9614" y="11661"/>
                  <a:pt x="8543" y="13391"/>
                  <a:pt x="7887" y="15109"/>
                </a:cubicBezTo>
                <a:cubicBezTo>
                  <a:pt x="7868" y="15159"/>
                  <a:pt x="7849" y="15208"/>
                  <a:pt x="7830" y="15258"/>
                </a:cubicBezTo>
                <a:cubicBezTo>
                  <a:pt x="7342" y="15306"/>
                  <a:pt x="6863" y="15376"/>
                  <a:pt x="6407" y="15463"/>
                </a:cubicBezTo>
                <a:cubicBezTo>
                  <a:pt x="4981" y="15734"/>
                  <a:pt x="3717" y="16163"/>
                  <a:pt x="2714" y="16695"/>
                </a:cubicBezTo>
                <a:cubicBezTo>
                  <a:pt x="792" y="17716"/>
                  <a:pt x="-236" y="19097"/>
                  <a:pt x="46" y="20440"/>
                </a:cubicBezTo>
                <a:cubicBezTo>
                  <a:pt x="115" y="20766"/>
                  <a:pt x="258" y="21087"/>
                  <a:pt x="479" y="21399"/>
                </a:cubicBezTo>
                <a:cubicBezTo>
                  <a:pt x="572" y="21531"/>
                  <a:pt x="1034" y="21474"/>
                  <a:pt x="939" y="21342"/>
                </a:cubicBezTo>
                <a:cubicBezTo>
                  <a:pt x="86" y="20143"/>
                  <a:pt x="462" y="18813"/>
                  <a:pt x="1764" y="17709"/>
                </a:cubicBezTo>
                <a:cubicBezTo>
                  <a:pt x="2992" y="16668"/>
                  <a:pt x="5172" y="15760"/>
                  <a:pt x="7753" y="15483"/>
                </a:cubicBezTo>
                <a:cubicBezTo>
                  <a:pt x="7498" y="16212"/>
                  <a:pt x="7353" y="16989"/>
                  <a:pt x="8121" y="17656"/>
                </a:cubicBezTo>
                <a:cubicBezTo>
                  <a:pt x="8810" y="18254"/>
                  <a:pt x="10291" y="18727"/>
                  <a:pt x="11822" y="18518"/>
                </a:cubicBezTo>
                <a:cubicBezTo>
                  <a:pt x="13222" y="18328"/>
                  <a:pt x="14210" y="17652"/>
                  <a:pt x="14145" y="16998"/>
                </a:cubicBezTo>
                <a:cubicBezTo>
                  <a:pt x="14076" y="16300"/>
                  <a:pt x="12957" y="15697"/>
                  <a:pt x="11599" y="15406"/>
                </a:cubicBezTo>
                <a:cubicBezTo>
                  <a:pt x="10566" y="15184"/>
                  <a:pt x="9426" y="15141"/>
                  <a:pt x="8314" y="15217"/>
                </a:cubicBezTo>
                <a:cubicBezTo>
                  <a:pt x="8516" y="14659"/>
                  <a:pt x="8794" y="14105"/>
                  <a:pt x="9103" y="13563"/>
                </a:cubicBezTo>
                <a:cubicBezTo>
                  <a:pt x="9557" y="12767"/>
                  <a:pt x="10137" y="11985"/>
                  <a:pt x="10900" y="11239"/>
                </a:cubicBezTo>
                <a:cubicBezTo>
                  <a:pt x="11382" y="10769"/>
                  <a:pt x="11927" y="10300"/>
                  <a:pt x="12599" y="9875"/>
                </a:cubicBezTo>
                <a:cubicBezTo>
                  <a:pt x="14059" y="10759"/>
                  <a:pt x="16101" y="11503"/>
                  <a:pt x="18611" y="11194"/>
                </a:cubicBezTo>
                <a:cubicBezTo>
                  <a:pt x="19917" y="11033"/>
                  <a:pt x="21082" y="10581"/>
                  <a:pt x="21225" y="9944"/>
                </a:cubicBezTo>
                <a:cubicBezTo>
                  <a:pt x="21364" y="9319"/>
                  <a:pt x="20382" y="8776"/>
                  <a:pt x="19211" y="8506"/>
                </a:cubicBezTo>
                <a:close/>
                <a:moveTo>
                  <a:pt x="8730" y="15408"/>
                </a:moveTo>
                <a:cubicBezTo>
                  <a:pt x="10284" y="15343"/>
                  <a:pt x="11843" y="15562"/>
                  <a:pt x="12864" y="16114"/>
                </a:cubicBezTo>
                <a:cubicBezTo>
                  <a:pt x="13312" y="16356"/>
                  <a:pt x="13626" y="16665"/>
                  <a:pt x="13666" y="16984"/>
                </a:cubicBezTo>
                <a:cubicBezTo>
                  <a:pt x="13704" y="17295"/>
                  <a:pt x="13474" y="17605"/>
                  <a:pt x="13068" y="17855"/>
                </a:cubicBezTo>
                <a:cubicBezTo>
                  <a:pt x="12673" y="18099"/>
                  <a:pt x="12086" y="18290"/>
                  <a:pt x="11420" y="18341"/>
                </a:cubicBezTo>
                <a:cubicBezTo>
                  <a:pt x="10718" y="18395"/>
                  <a:pt x="9998" y="18276"/>
                  <a:pt x="9460" y="18073"/>
                </a:cubicBezTo>
                <a:cubicBezTo>
                  <a:pt x="8099" y="17561"/>
                  <a:pt x="7921" y="16738"/>
                  <a:pt x="8085" y="15990"/>
                </a:cubicBezTo>
                <a:cubicBezTo>
                  <a:pt x="8125" y="15806"/>
                  <a:pt x="8179" y="15622"/>
                  <a:pt x="8238" y="15438"/>
                </a:cubicBezTo>
                <a:cubicBezTo>
                  <a:pt x="8400" y="15426"/>
                  <a:pt x="8564" y="15415"/>
                  <a:pt x="8730" y="15408"/>
                </a:cubicBezTo>
                <a:close/>
                <a:moveTo>
                  <a:pt x="19509" y="10782"/>
                </a:moveTo>
                <a:cubicBezTo>
                  <a:pt x="18346" y="11116"/>
                  <a:pt x="16902" y="11118"/>
                  <a:pt x="15682" y="10845"/>
                </a:cubicBezTo>
                <a:cubicBezTo>
                  <a:pt x="14538" y="10590"/>
                  <a:pt x="13636" y="10162"/>
                  <a:pt x="12894" y="9695"/>
                </a:cubicBezTo>
                <a:cubicBezTo>
                  <a:pt x="13098" y="9577"/>
                  <a:pt x="13308" y="9462"/>
                  <a:pt x="13537" y="9354"/>
                </a:cubicBezTo>
                <a:cubicBezTo>
                  <a:pt x="14521" y="8884"/>
                  <a:pt x="15880" y="8472"/>
                  <a:pt x="17367" y="8499"/>
                </a:cubicBezTo>
                <a:cubicBezTo>
                  <a:pt x="18614" y="8520"/>
                  <a:pt x="19926" y="8839"/>
                  <a:pt x="20508" y="9351"/>
                </a:cubicBezTo>
                <a:cubicBezTo>
                  <a:pt x="21107" y="9881"/>
                  <a:pt x="20576" y="10476"/>
                  <a:pt x="19513" y="10782"/>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544" name="Group"/>
          <p:cNvGrpSpPr/>
          <p:nvPr/>
        </p:nvGrpSpPr>
        <p:grpSpPr>
          <a:xfrm>
            <a:off x="909924" y="5370514"/>
            <a:ext cx="6420000" cy="6420129"/>
            <a:chOff x="0" y="0"/>
            <a:chExt cx="6419999" cy="6420127"/>
          </a:xfrm>
        </p:grpSpPr>
        <p:sp>
          <p:nvSpPr>
            <p:cNvPr id="541" name="Freeform 357"/>
            <p:cNvSpPr/>
            <p:nvPr/>
          </p:nvSpPr>
          <p:spPr>
            <a:xfrm>
              <a:off x="0" y="0"/>
              <a:ext cx="6420000" cy="6420128"/>
            </a:xfrm>
            <a:prstGeom prst="ellipse">
              <a:avLst/>
            </a:prstGeom>
            <a:noFill/>
            <a:ln w="12700" cap="flat">
              <a:solidFill>
                <a:srgbClr val="D9D5CA"/>
              </a:solidFill>
              <a:prstDash val="lgDash"/>
              <a:round/>
            </a:ln>
            <a:effectLst/>
          </p:spPr>
          <p:txBody>
            <a:bodyPr wrap="square" lIns="45719" tIns="45719" rIns="45719" bIns="45719" numCol="1" anchor="ctr">
              <a:noAutofit/>
            </a:bodyPr>
            <a:lstStyle/>
            <a:p>
              <a:pPr defTabSz="1828433">
                <a:lnSpc>
                  <a:spcPct val="100000"/>
                </a:lnSpc>
                <a:spcBef>
                  <a:spcPts val="0"/>
                </a:spcBef>
                <a:defRPr sz="3400">
                  <a:solidFill>
                    <a:srgbClr val="E6E3DC"/>
                  </a:solidFill>
                  <a:latin typeface="Helvetica"/>
                  <a:ea typeface="Helvetica"/>
                  <a:cs typeface="Helvetica"/>
                  <a:sym typeface="Helvetica"/>
                </a:defRPr>
              </a:pPr>
            </a:p>
          </p:txBody>
        </p:sp>
        <p:sp>
          <p:nvSpPr>
            <p:cNvPr id="542" name="Freeform 351"/>
            <p:cNvSpPr/>
            <p:nvPr/>
          </p:nvSpPr>
          <p:spPr>
            <a:xfrm>
              <a:off x="390002" y="395502"/>
              <a:ext cx="5634509" cy="5634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5"/>
                  </a:moveTo>
                  <a:cubicBezTo>
                    <a:pt x="21600" y="16763"/>
                    <a:pt x="16769" y="21600"/>
                    <a:pt x="10802" y="21600"/>
                  </a:cubicBezTo>
                  <a:cubicBezTo>
                    <a:pt x="4836" y="21600"/>
                    <a:pt x="0" y="16763"/>
                    <a:pt x="0" y="10795"/>
                  </a:cubicBezTo>
                  <a:cubicBezTo>
                    <a:pt x="0" y="4832"/>
                    <a:pt x="4836" y="0"/>
                    <a:pt x="10802" y="0"/>
                  </a:cubicBezTo>
                  <a:cubicBezTo>
                    <a:pt x="16769" y="0"/>
                    <a:pt x="21600" y="4832"/>
                    <a:pt x="21600" y="10795"/>
                  </a:cubicBezTo>
                </a:path>
              </a:pathLst>
            </a:custGeom>
            <a:solidFill>
              <a:srgbClr val="A97546"/>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400">
                  <a:solidFill>
                    <a:srgbClr val="929496"/>
                  </a:solidFill>
                  <a:latin typeface="Helvetica"/>
                  <a:ea typeface="Helvetica"/>
                  <a:cs typeface="Helvetica"/>
                  <a:sym typeface="Helvetica"/>
                </a:defRPr>
              </a:pPr>
            </a:p>
          </p:txBody>
        </p:sp>
        <p:sp>
          <p:nvSpPr>
            <p:cNvPr id="543" name="TextBox 13"/>
            <p:cNvSpPr txBox="1"/>
            <p:nvPr/>
          </p:nvSpPr>
          <p:spPr>
            <a:xfrm>
              <a:off x="1233955" y="1825369"/>
              <a:ext cx="3952089" cy="2240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defTabSz="1828433">
                <a:lnSpc>
                  <a:spcPct val="80000"/>
                </a:lnSpc>
                <a:spcBef>
                  <a:spcPts val="0"/>
                </a:spcBef>
                <a:defRPr spc="7" sz="6000">
                  <a:solidFill>
                    <a:srgbClr val="FFFFFF"/>
                  </a:solidFill>
                  <a:latin typeface="Kanit Bold"/>
                  <a:ea typeface="Kanit Bold"/>
                  <a:cs typeface="Kanit Bold"/>
                  <a:sym typeface="Kanit Bold"/>
                </a:defRPr>
              </a:lvl1pPr>
            </a:lstStyle>
            <a:p>
              <a:pPr/>
              <a:r>
                <a:t>Basic Prompt</a:t>
              </a:r>
            </a:p>
          </p:txBody>
        </p:sp>
      </p:grpSp>
      <p:grpSp>
        <p:nvGrpSpPr>
          <p:cNvPr id="552" name="Group"/>
          <p:cNvGrpSpPr/>
          <p:nvPr/>
        </p:nvGrpSpPr>
        <p:grpSpPr>
          <a:xfrm>
            <a:off x="272906" y="4059484"/>
            <a:ext cx="23532918" cy="3487832"/>
            <a:chOff x="0" y="-266699"/>
            <a:chExt cx="23532917" cy="3487830"/>
          </a:xfrm>
        </p:grpSpPr>
        <p:grpSp>
          <p:nvGrpSpPr>
            <p:cNvPr id="547" name="Group"/>
            <p:cNvGrpSpPr/>
            <p:nvPr/>
          </p:nvGrpSpPr>
          <p:grpSpPr>
            <a:xfrm>
              <a:off x="0" y="33613"/>
              <a:ext cx="3096609" cy="3187518"/>
              <a:chOff x="0" y="0"/>
              <a:chExt cx="3096608" cy="3187517"/>
            </a:xfrm>
          </p:grpSpPr>
          <p:sp>
            <p:nvSpPr>
              <p:cNvPr id="545" name="Freeform 349"/>
              <p:cNvSpPr/>
              <p:nvPr/>
            </p:nvSpPr>
            <p:spPr>
              <a:xfrm>
                <a:off x="0" y="0"/>
                <a:ext cx="3096609" cy="3187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10"/>
                    </a:moveTo>
                    <a:cubicBezTo>
                      <a:pt x="21600" y="16775"/>
                      <a:pt x="16758" y="21600"/>
                      <a:pt x="10795" y="21600"/>
                    </a:cubicBezTo>
                    <a:cubicBezTo>
                      <a:pt x="4832" y="21600"/>
                      <a:pt x="0" y="16775"/>
                      <a:pt x="0" y="10810"/>
                    </a:cubicBezTo>
                    <a:cubicBezTo>
                      <a:pt x="0" y="4844"/>
                      <a:pt x="4832" y="0"/>
                      <a:pt x="10795" y="0"/>
                    </a:cubicBezTo>
                    <a:cubicBezTo>
                      <a:pt x="16758" y="0"/>
                      <a:pt x="21600" y="4844"/>
                      <a:pt x="21600" y="10810"/>
                    </a:cubicBezTo>
                  </a:path>
                </a:pathLst>
              </a:custGeom>
              <a:solidFill>
                <a:srgbClr val="2B435E"/>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400">
                    <a:solidFill>
                      <a:srgbClr val="929496"/>
                    </a:solidFill>
                    <a:latin typeface="Helvetica"/>
                    <a:ea typeface="Helvetica"/>
                    <a:cs typeface="Helvetica"/>
                    <a:sym typeface="Helvetica"/>
                  </a:defRPr>
                </a:pPr>
              </a:p>
            </p:txBody>
          </p:sp>
          <p:sp>
            <p:nvSpPr>
              <p:cNvPr id="546" name="TextBox 1"/>
              <p:cNvSpPr txBox="1"/>
              <p:nvPr/>
            </p:nvSpPr>
            <p:spPr>
              <a:xfrm>
                <a:off x="144860" y="681546"/>
                <a:ext cx="2806889" cy="1300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defTabSz="1828433">
                  <a:lnSpc>
                    <a:spcPct val="100000"/>
                  </a:lnSpc>
                  <a:spcBef>
                    <a:spcPts val="0"/>
                  </a:spcBef>
                  <a:defRPr spc="-47" sz="3600">
                    <a:solidFill>
                      <a:srgbClr val="FFFFFF"/>
                    </a:solidFill>
                    <a:latin typeface="Montserrat Bold"/>
                    <a:ea typeface="Montserrat Bold"/>
                    <a:cs typeface="Montserrat Bold"/>
                    <a:sym typeface="Montserrat Bold"/>
                  </a:defRPr>
                </a:pPr>
                <a:r>
                  <a:t>1.</a:t>
                </a:r>
              </a:p>
              <a:p>
                <a:pPr algn="ctr" defTabSz="1828433">
                  <a:lnSpc>
                    <a:spcPct val="100000"/>
                  </a:lnSpc>
                  <a:spcBef>
                    <a:spcPts val="0"/>
                  </a:spcBef>
                  <a:defRPr spc="-47" sz="3600">
                    <a:solidFill>
                      <a:srgbClr val="FFFFFF"/>
                    </a:solidFill>
                    <a:latin typeface="Montserrat Bold"/>
                    <a:ea typeface="Montserrat Bold"/>
                    <a:cs typeface="Montserrat Bold"/>
                    <a:sym typeface="Montserrat Bold"/>
                  </a:defRPr>
                </a:pPr>
                <a:r>
                  <a:t>Instruction</a:t>
                </a:r>
              </a:p>
            </p:txBody>
          </p:sp>
        </p:grpSp>
        <p:grpSp>
          <p:nvGrpSpPr>
            <p:cNvPr id="551" name="Group"/>
            <p:cNvGrpSpPr/>
            <p:nvPr/>
          </p:nvGrpSpPr>
          <p:grpSpPr>
            <a:xfrm>
              <a:off x="9555214" y="-266700"/>
              <a:ext cx="13977704" cy="2551855"/>
              <a:chOff x="0" y="-266699"/>
              <a:chExt cx="13977703" cy="2551854"/>
            </a:xfrm>
          </p:grpSpPr>
          <p:sp>
            <p:nvSpPr>
              <p:cNvPr id="548" name="Freeform 7"/>
              <p:cNvSpPr/>
              <p:nvPr/>
            </p:nvSpPr>
            <p:spPr>
              <a:xfrm>
                <a:off x="0" y="152325"/>
                <a:ext cx="500116" cy="563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44" y="9121"/>
                    </a:moveTo>
                    <a:lnTo>
                      <a:pt x="9218" y="10538"/>
                    </a:lnTo>
                    <a:lnTo>
                      <a:pt x="8099" y="11077"/>
                    </a:lnTo>
                    <a:lnTo>
                      <a:pt x="9223" y="11631"/>
                    </a:lnTo>
                    <a:lnTo>
                      <a:pt x="10514" y="13030"/>
                    </a:lnTo>
                    <a:lnTo>
                      <a:pt x="11847" y="11598"/>
                    </a:lnTo>
                    <a:lnTo>
                      <a:pt x="12939" y="11069"/>
                    </a:lnTo>
                    <a:lnTo>
                      <a:pt x="11856" y="10540"/>
                    </a:lnTo>
                    <a:close/>
                    <a:moveTo>
                      <a:pt x="11563" y="0"/>
                    </a:moveTo>
                    <a:lnTo>
                      <a:pt x="11637" y="5867"/>
                    </a:lnTo>
                    <a:cubicBezTo>
                      <a:pt x="11564" y="8660"/>
                      <a:pt x="13942" y="9630"/>
                      <a:pt x="15341" y="9958"/>
                    </a:cubicBezTo>
                    <a:lnTo>
                      <a:pt x="16280" y="10116"/>
                    </a:lnTo>
                    <a:lnTo>
                      <a:pt x="16407" y="10115"/>
                    </a:lnTo>
                    <a:cubicBezTo>
                      <a:pt x="17441" y="10104"/>
                      <a:pt x="21575" y="10062"/>
                      <a:pt x="21575" y="10062"/>
                    </a:cubicBezTo>
                    <a:lnTo>
                      <a:pt x="21600" y="11987"/>
                    </a:lnTo>
                    <a:lnTo>
                      <a:pt x="16249" y="12037"/>
                    </a:lnTo>
                    <a:cubicBezTo>
                      <a:pt x="15621" y="12097"/>
                      <a:pt x="11527" y="12623"/>
                      <a:pt x="11619" y="16232"/>
                    </a:cubicBezTo>
                    <a:lnTo>
                      <a:pt x="11705" y="21573"/>
                    </a:lnTo>
                    <a:lnTo>
                      <a:pt x="9544" y="21600"/>
                    </a:lnTo>
                    <a:lnTo>
                      <a:pt x="9458" y="16281"/>
                    </a:lnTo>
                    <a:lnTo>
                      <a:pt x="9458" y="16281"/>
                    </a:lnTo>
                    <a:cubicBezTo>
                      <a:pt x="9556" y="12678"/>
                      <a:pt x="5332" y="12086"/>
                      <a:pt x="4815" y="12031"/>
                    </a:cubicBezTo>
                    <a:lnTo>
                      <a:pt x="0" y="12020"/>
                    </a:lnTo>
                    <a:lnTo>
                      <a:pt x="0" y="10095"/>
                    </a:lnTo>
                    <a:cubicBezTo>
                      <a:pt x="0" y="10095"/>
                      <a:pt x="2802" y="10105"/>
                      <a:pt x="4203" y="10109"/>
                    </a:cubicBezTo>
                    <a:lnTo>
                      <a:pt x="4754" y="10111"/>
                    </a:lnTo>
                    <a:lnTo>
                      <a:pt x="4753" y="10106"/>
                    </a:lnTo>
                    <a:cubicBezTo>
                      <a:pt x="5246" y="10062"/>
                      <a:pt x="9568" y="9591"/>
                      <a:pt x="9470" y="5906"/>
                    </a:cubicBezTo>
                    <a:lnTo>
                      <a:pt x="9487" y="5905"/>
                    </a:lnTo>
                    <a:lnTo>
                      <a:pt x="9476" y="5857"/>
                    </a:lnTo>
                    <a:lnTo>
                      <a:pt x="9402" y="22"/>
                    </a:lnTo>
                    <a:close/>
                  </a:path>
                </a:pathLst>
              </a:custGeom>
              <a:solidFill>
                <a:srgbClr val="3370A6"/>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49" name="TextBox 36"/>
              <p:cNvSpPr txBox="1"/>
              <p:nvPr/>
            </p:nvSpPr>
            <p:spPr>
              <a:xfrm>
                <a:off x="921755" y="-266701"/>
                <a:ext cx="12115087" cy="11353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b">
                <a:spAutoFit/>
              </a:bodyPr>
              <a:lstStyle>
                <a:lvl1pPr defTabSz="1828433">
                  <a:lnSpc>
                    <a:spcPct val="130000"/>
                  </a:lnSpc>
                  <a:spcBef>
                    <a:spcPts val="0"/>
                  </a:spcBef>
                  <a:defRPr spc="100" sz="5000">
                    <a:solidFill>
                      <a:srgbClr val="3370A6"/>
                    </a:solidFill>
                    <a:latin typeface="Kanit Medium"/>
                    <a:ea typeface="Kanit Medium"/>
                    <a:cs typeface="Kanit Medium"/>
                    <a:sym typeface="Kanit Medium"/>
                  </a:defRPr>
                </a:lvl1pPr>
              </a:lstStyle>
              <a:p>
                <a:pPr/>
                <a:r>
                  <a:t>1. Instruction</a:t>
                </a:r>
              </a:p>
            </p:txBody>
          </p:sp>
          <p:sp>
            <p:nvSpPr>
              <p:cNvPr id="550" name="TextBox 37"/>
              <p:cNvSpPr txBox="1"/>
              <p:nvPr/>
            </p:nvSpPr>
            <p:spPr>
              <a:xfrm>
                <a:off x="921755" y="832304"/>
                <a:ext cx="13055949" cy="1452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defTabSz="1828433">
                  <a:lnSpc>
                    <a:spcPct val="100000"/>
                  </a:lnSpc>
                  <a:spcBef>
                    <a:spcPts val="0"/>
                  </a:spcBef>
                  <a:defRPr spc="72" sz="3400">
                    <a:solidFill>
                      <a:srgbClr val="FFFFFF"/>
                    </a:solidFill>
                    <a:latin typeface="Kanit ExtraLight"/>
                    <a:ea typeface="Kanit ExtraLight"/>
                    <a:cs typeface="Kanit ExtraLight"/>
                    <a:sym typeface="Kanit ExtraLight"/>
                  </a:defRPr>
                </a:lvl1pPr>
              </a:lstStyle>
              <a:p>
                <a:pPr/>
                <a:r>
                  <a:t>Write any order, such as writing email, announcement, public relations, abstract, introduction, and summary.</a:t>
                </a:r>
              </a:p>
            </p:txBody>
          </p:sp>
        </p:grpSp>
      </p:grpSp>
      <p:sp>
        <p:nvSpPr>
          <p:cNvPr id="553" name="TextBox 1"/>
          <p:cNvSpPr txBox="1"/>
          <p:nvPr/>
        </p:nvSpPr>
        <p:spPr>
          <a:xfrm>
            <a:off x="1253718" y="-43063"/>
            <a:ext cx="21876563" cy="18059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80" sz="9000">
                <a:solidFill>
                  <a:srgbClr val="FFFFFF"/>
                </a:solidFill>
                <a:latin typeface="Kanit Light"/>
                <a:ea typeface="Kanit Light"/>
                <a:cs typeface="Kanit Light"/>
                <a:sym typeface="Kanit Light"/>
              </a:defRPr>
            </a:lvl1pPr>
          </a:lstStyle>
          <a:p>
            <a:pPr/>
            <a:r>
              <a:t>Basic Prompt Template (1)</a:t>
            </a:r>
          </a:p>
        </p:txBody>
      </p:sp>
      <p:sp>
        <p:nvSpPr>
          <p:cNvPr id="554" name="Freeform 38"/>
          <p:cNvSpPr/>
          <p:nvPr/>
        </p:nvSpPr>
        <p:spPr>
          <a:xfrm rot="16238401">
            <a:off x="21339695" y="348746"/>
            <a:ext cx="1461872"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55" name="Freeform 38"/>
          <p:cNvSpPr/>
          <p:nvPr/>
        </p:nvSpPr>
        <p:spPr>
          <a:xfrm rot="16238401">
            <a:off x="22089797" y="1228372"/>
            <a:ext cx="1552236"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562" name="Group"/>
          <p:cNvGrpSpPr/>
          <p:nvPr/>
        </p:nvGrpSpPr>
        <p:grpSpPr>
          <a:xfrm>
            <a:off x="5172446" y="3953312"/>
            <a:ext cx="18419412" cy="4232633"/>
            <a:chOff x="0" y="0"/>
            <a:chExt cx="18419410" cy="4232631"/>
          </a:xfrm>
        </p:grpSpPr>
        <p:sp>
          <p:nvSpPr>
            <p:cNvPr id="556" name="Freeform 11"/>
            <p:cNvSpPr/>
            <p:nvPr/>
          </p:nvSpPr>
          <p:spPr>
            <a:xfrm>
              <a:off x="4718579" y="3376607"/>
              <a:ext cx="500116" cy="563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44" y="9121"/>
                  </a:moveTo>
                  <a:lnTo>
                    <a:pt x="9218" y="10538"/>
                  </a:lnTo>
                  <a:lnTo>
                    <a:pt x="8099" y="11077"/>
                  </a:lnTo>
                  <a:lnTo>
                    <a:pt x="9223" y="11631"/>
                  </a:lnTo>
                  <a:lnTo>
                    <a:pt x="10514" y="13030"/>
                  </a:lnTo>
                  <a:lnTo>
                    <a:pt x="11847" y="11598"/>
                  </a:lnTo>
                  <a:lnTo>
                    <a:pt x="12939" y="11069"/>
                  </a:lnTo>
                  <a:lnTo>
                    <a:pt x="11856" y="10540"/>
                  </a:lnTo>
                  <a:close/>
                  <a:moveTo>
                    <a:pt x="11563" y="0"/>
                  </a:moveTo>
                  <a:lnTo>
                    <a:pt x="11637" y="5867"/>
                  </a:lnTo>
                  <a:cubicBezTo>
                    <a:pt x="11564" y="8660"/>
                    <a:pt x="13942" y="9630"/>
                    <a:pt x="15341" y="9958"/>
                  </a:cubicBezTo>
                  <a:lnTo>
                    <a:pt x="16280" y="10116"/>
                  </a:lnTo>
                  <a:lnTo>
                    <a:pt x="16407" y="10115"/>
                  </a:lnTo>
                  <a:cubicBezTo>
                    <a:pt x="17441" y="10104"/>
                    <a:pt x="21575" y="10062"/>
                    <a:pt x="21575" y="10062"/>
                  </a:cubicBezTo>
                  <a:lnTo>
                    <a:pt x="21600" y="11987"/>
                  </a:lnTo>
                  <a:lnTo>
                    <a:pt x="16249" y="12037"/>
                  </a:lnTo>
                  <a:cubicBezTo>
                    <a:pt x="15621" y="12097"/>
                    <a:pt x="11527" y="12623"/>
                    <a:pt x="11619" y="16232"/>
                  </a:cubicBezTo>
                  <a:lnTo>
                    <a:pt x="11705" y="21573"/>
                  </a:lnTo>
                  <a:lnTo>
                    <a:pt x="9544" y="21600"/>
                  </a:lnTo>
                  <a:lnTo>
                    <a:pt x="9458" y="16281"/>
                  </a:lnTo>
                  <a:lnTo>
                    <a:pt x="9458" y="16281"/>
                  </a:lnTo>
                  <a:cubicBezTo>
                    <a:pt x="9556" y="12678"/>
                    <a:pt x="5332" y="12086"/>
                    <a:pt x="4815" y="12031"/>
                  </a:cubicBezTo>
                  <a:lnTo>
                    <a:pt x="0" y="12020"/>
                  </a:lnTo>
                  <a:lnTo>
                    <a:pt x="0" y="10095"/>
                  </a:lnTo>
                  <a:cubicBezTo>
                    <a:pt x="0" y="10095"/>
                    <a:pt x="2802" y="10105"/>
                    <a:pt x="4203" y="10109"/>
                  </a:cubicBezTo>
                  <a:lnTo>
                    <a:pt x="4754" y="10111"/>
                  </a:lnTo>
                  <a:lnTo>
                    <a:pt x="4753" y="10106"/>
                  </a:lnTo>
                  <a:cubicBezTo>
                    <a:pt x="5246" y="10062"/>
                    <a:pt x="9568" y="9591"/>
                    <a:pt x="9470" y="5906"/>
                  </a:cubicBezTo>
                  <a:lnTo>
                    <a:pt x="9487" y="5905"/>
                  </a:lnTo>
                  <a:lnTo>
                    <a:pt x="9476" y="5857"/>
                  </a:lnTo>
                  <a:lnTo>
                    <a:pt x="9402" y="22"/>
                  </a:lnTo>
                  <a:close/>
                </a:path>
              </a:pathLst>
            </a:custGeom>
            <a:solidFill>
              <a:srgbClr val="C1364E"/>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559" name="Group"/>
            <p:cNvGrpSpPr/>
            <p:nvPr/>
          </p:nvGrpSpPr>
          <p:grpSpPr>
            <a:xfrm>
              <a:off x="0" y="0"/>
              <a:ext cx="4123951" cy="4124033"/>
              <a:chOff x="0" y="0"/>
              <a:chExt cx="4123950" cy="4124032"/>
            </a:xfrm>
          </p:grpSpPr>
          <p:sp>
            <p:nvSpPr>
              <p:cNvPr id="557" name="Freeform 347"/>
              <p:cNvSpPr/>
              <p:nvPr/>
            </p:nvSpPr>
            <p:spPr>
              <a:xfrm>
                <a:off x="0" y="0"/>
                <a:ext cx="4123951" cy="4124033"/>
              </a:xfrm>
              <a:prstGeom prst="ellipse">
                <a:avLst/>
              </a:prstGeom>
              <a:solidFill>
                <a:srgbClr val="B24150"/>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400">
                    <a:solidFill>
                      <a:srgbClr val="929496"/>
                    </a:solidFill>
                    <a:latin typeface="Helvetica"/>
                    <a:ea typeface="Helvetica"/>
                    <a:cs typeface="Helvetica"/>
                    <a:sym typeface="Helvetica"/>
                  </a:defRPr>
                </a:pPr>
              </a:p>
            </p:txBody>
          </p:sp>
          <p:sp>
            <p:nvSpPr>
              <p:cNvPr id="558" name="TextBox 1"/>
              <p:cNvSpPr/>
              <p:nvPr/>
            </p:nvSpPr>
            <p:spPr>
              <a:xfrm>
                <a:off x="560657" y="2013722"/>
                <a:ext cx="300263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defTabSz="1828433">
                  <a:lnSpc>
                    <a:spcPct val="100000"/>
                  </a:lnSpc>
                  <a:spcBef>
                    <a:spcPts val="0"/>
                  </a:spcBef>
                  <a:defRPr spc="-47" sz="3600">
                    <a:solidFill>
                      <a:srgbClr val="FFFFFF"/>
                    </a:solidFill>
                    <a:latin typeface="Montserrat Bold"/>
                    <a:ea typeface="Montserrat Bold"/>
                    <a:cs typeface="Montserrat Bold"/>
                    <a:sym typeface="Montserrat Bold"/>
                  </a:defRPr>
                </a:pPr>
                <a:r>
                  <a:t>2.</a:t>
                </a:r>
              </a:p>
              <a:p>
                <a:pPr algn="ctr" defTabSz="1828433">
                  <a:lnSpc>
                    <a:spcPct val="100000"/>
                  </a:lnSpc>
                  <a:spcBef>
                    <a:spcPts val="0"/>
                  </a:spcBef>
                  <a:defRPr spc="-47" sz="3600">
                    <a:solidFill>
                      <a:srgbClr val="FFFFFF"/>
                    </a:solidFill>
                    <a:latin typeface="Montserrat Bold"/>
                    <a:ea typeface="Montserrat Bold"/>
                    <a:cs typeface="Montserrat Bold"/>
                    <a:sym typeface="Montserrat Bold"/>
                  </a:defRPr>
                </a:pPr>
                <a:r>
                  <a:t>Context</a:t>
                </a:r>
              </a:p>
              <a:p>
                <a:pPr algn="ctr" defTabSz="1828433">
                  <a:lnSpc>
                    <a:spcPct val="100000"/>
                  </a:lnSpc>
                  <a:spcBef>
                    <a:spcPts val="0"/>
                  </a:spcBef>
                  <a:defRPr spc="-47" sz="3600">
                    <a:solidFill>
                      <a:srgbClr val="FFFFFF"/>
                    </a:solidFill>
                    <a:latin typeface="Montserrat Bold"/>
                    <a:ea typeface="Montserrat Bold"/>
                    <a:cs typeface="Montserrat Bold"/>
                    <a:sym typeface="Montserrat Bold"/>
                  </a:defRPr>
                </a:pPr>
                <a:r>
                  <a:t>Information</a:t>
                </a:r>
              </a:p>
            </p:txBody>
          </p:sp>
        </p:grpSp>
        <p:sp>
          <p:nvSpPr>
            <p:cNvPr id="560" name="TextBox 36"/>
            <p:cNvSpPr/>
            <p:nvPr/>
          </p:nvSpPr>
          <p:spPr>
            <a:xfrm>
              <a:off x="5668712" y="4232631"/>
              <a:ext cx="1211508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b">
              <a:spAutoFit/>
            </a:bodyPr>
            <a:lstStyle>
              <a:lvl1pPr defTabSz="1828433">
                <a:lnSpc>
                  <a:spcPct val="130000"/>
                </a:lnSpc>
                <a:spcBef>
                  <a:spcPts val="0"/>
                </a:spcBef>
                <a:defRPr spc="100" sz="5000">
                  <a:solidFill>
                    <a:srgbClr val="C1364E"/>
                  </a:solidFill>
                  <a:latin typeface="Kanit Medium"/>
                  <a:ea typeface="Kanit Medium"/>
                  <a:cs typeface="Kanit Medium"/>
                  <a:sym typeface="Kanit Medium"/>
                </a:defRPr>
              </a:lvl1pPr>
            </a:lstStyle>
            <a:p>
              <a:pPr/>
              <a:r>
                <a:t>2. Context/Information</a:t>
              </a:r>
            </a:p>
          </p:txBody>
        </p:sp>
        <p:sp>
          <p:nvSpPr>
            <p:cNvPr id="561" name="TextBox 37"/>
            <p:cNvSpPr/>
            <p:nvPr/>
          </p:nvSpPr>
          <p:spPr>
            <a:xfrm>
              <a:off x="5668712" y="4104683"/>
              <a:ext cx="127506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defTabSz="1828433">
                <a:lnSpc>
                  <a:spcPct val="100000"/>
                </a:lnSpc>
                <a:spcBef>
                  <a:spcPts val="0"/>
                </a:spcBef>
                <a:defRPr spc="67" sz="3200">
                  <a:solidFill>
                    <a:srgbClr val="FFFFFF"/>
                  </a:solidFill>
                  <a:latin typeface="Kanit ExtraLight"/>
                  <a:ea typeface="Kanit ExtraLight"/>
                  <a:cs typeface="Kanit ExtraLight"/>
                  <a:sym typeface="Kanit ExtraLight"/>
                </a:defRPr>
              </a:lvl1pPr>
            </a:lstStyle>
            <a:p>
              <a:pPr/>
              <a:r>
                <a:t>Should enter the relevant knowledge and more details about how you want,  What is the information that you want to use?</a:t>
              </a:r>
            </a:p>
          </p:txBody>
        </p:sp>
      </p:grpSp>
      <p:grpSp>
        <p:nvGrpSpPr>
          <p:cNvPr id="569" name="Group"/>
          <p:cNvGrpSpPr/>
          <p:nvPr/>
        </p:nvGrpSpPr>
        <p:grpSpPr>
          <a:xfrm>
            <a:off x="3595958" y="9740175"/>
            <a:ext cx="19504950" cy="3782068"/>
            <a:chOff x="0" y="-266699"/>
            <a:chExt cx="19504948" cy="3782065"/>
          </a:xfrm>
        </p:grpSpPr>
        <p:sp>
          <p:nvSpPr>
            <p:cNvPr id="563" name="Freeform 28"/>
            <p:cNvSpPr/>
            <p:nvPr/>
          </p:nvSpPr>
          <p:spPr>
            <a:xfrm>
              <a:off x="6439730" y="152326"/>
              <a:ext cx="500116" cy="563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44" y="9121"/>
                  </a:moveTo>
                  <a:lnTo>
                    <a:pt x="9218" y="10538"/>
                  </a:lnTo>
                  <a:lnTo>
                    <a:pt x="8099" y="11077"/>
                  </a:lnTo>
                  <a:lnTo>
                    <a:pt x="9223" y="11631"/>
                  </a:lnTo>
                  <a:lnTo>
                    <a:pt x="10514" y="13030"/>
                  </a:lnTo>
                  <a:lnTo>
                    <a:pt x="11847" y="11598"/>
                  </a:lnTo>
                  <a:lnTo>
                    <a:pt x="12939" y="11069"/>
                  </a:lnTo>
                  <a:lnTo>
                    <a:pt x="11856" y="10540"/>
                  </a:lnTo>
                  <a:close/>
                  <a:moveTo>
                    <a:pt x="11563" y="0"/>
                  </a:moveTo>
                  <a:lnTo>
                    <a:pt x="11637" y="5867"/>
                  </a:lnTo>
                  <a:cubicBezTo>
                    <a:pt x="11564" y="8660"/>
                    <a:pt x="13942" y="9630"/>
                    <a:pt x="15341" y="9958"/>
                  </a:cubicBezTo>
                  <a:lnTo>
                    <a:pt x="16280" y="10116"/>
                  </a:lnTo>
                  <a:lnTo>
                    <a:pt x="16407" y="10115"/>
                  </a:lnTo>
                  <a:cubicBezTo>
                    <a:pt x="17441" y="10104"/>
                    <a:pt x="21575" y="10062"/>
                    <a:pt x="21575" y="10062"/>
                  </a:cubicBezTo>
                  <a:lnTo>
                    <a:pt x="21600" y="11987"/>
                  </a:lnTo>
                  <a:lnTo>
                    <a:pt x="16249" y="12037"/>
                  </a:lnTo>
                  <a:cubicBezTo>
                    <a:pt x="15621" y="12097"/>
                    <a:pt x="11527" y="12623"/>
                    <a:pt x="11619" y="16232"/>
                  </a:cubicBezTo>
                  <a:lnTo>
                    <a:pt x="11705" y="21573"/>
                  </a:lnTo>
                  <a:lnTo>
                    <a:pt x="9544" y="21600"/>
                  </a:lnTo>
                  <a:lnTo>
                    <a:pt x="9458" y="16281"/>
                  </a:lnTo>
                  <a:lnTo>
                    <a:pt x="9458" y="16281"/>
                  </a:lnTo>
                  <a:cubicBezTo>
                    <a:pt x="9556" y="12678"/>
                    <a:pt x="5332" y="12086"/>
                    <a:pt x="4815" y="12031"/>
                  </a:cubicBezTo>
                  <a:lnTo>
                    <a:pt x="0" y="12020"/>
                  </a:lnTo>
                  <a:lnTo>
                    <a:pt x="0" y="10095"/>
                  </a:lnTo>
                  <a:cubicBezTo>
                    <a:pt x="0" y="10095"/>
                    <a:pt x="2802" y="10105"/>
                    <a:pt x="4203" y="10109"/>
                  </a:cubicBezTo>
                  <a:lnTo>
                    <a:pt x="4754" y="10111"/>
                  </a:lnTo>
                  <a:lnTo>
                    <a:pt x="4753" y="10106"/>
                  </a:lnTo>
                  <a:cubicBezTo>
                    <a:pt x="5246" y="10062"/>
                    <a:pt x="9568" y="9591"/>
                    <a:pt x="9470" y="5906"/>
                  </a:cubicBezTo>
                  <a:lnTo>
                    <a:pt x="9487" y="5905"/>
                  </a:lnTo>
                  <a:lnTo>
                    <a:pt x="9476" y="5857"/>
                  </a:lnTo>
                  <a:lnTo>
                    <a:pt x="9402" y="22"/>
                  </a:lnTo>
                  <a:close/>
                </a:path>
              </a:pathLst>
            </a:custGeom>
            <a:solidFill>
              <a:srgbClr val="498A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566" name="Group"/>
            <p:cNvGrpSpPr/>
            <p:nvPr/>
          </p:nvGrpSpPr>
          <p:grpSpPr>
            <a:xfrm>
              <a:off x="0" y="85210"/>
              <a:ext cx="3418641" cy="3430156"/>
              <a:chOff x="0" y="0"/>
              <a:chExt cx="3418640" cy="3430155"/>
            </a:xfrm>
          </p:grpSpPr>
          <p:sp>
            <p:nvSpPr>
              <p:cNvPr id="564" name="Freeform 348"/>
              <p:cNvSpPr/>
              <p:nvPr/>
            </p:nvSpPr>
            <p:spPr>
              <a:xfrm>
                <a:off x="0" y="0"/>
                <a:ext cx="3418641" cy="34301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16772"/>
                      <a:pt x="16761" y="21600"/>
                      <a:pt x="10800" y="21600"/>
                    </a:cubicBezTo>
                    <a:cubicBezTo>
                      <a:pt x="4828" y="21600"/>
                      <a:pt x="0" y="16772"/>
                      <a:pt x="0" y="10800"/>
                    </a:cubicBezTo>
                    <a:cubicBezTo>
                      <a:pt x="0" y="4839"/>
                      <a:pt x="4828" y="0"/>
                      <a:pt x="10800" y="0"/>
                    </a:cubicBezTo>
                    <a:cubicBezTo>
                      <a:pt x="16761" y="0"/>
                      <a:pt x="21600" y="4839"/>
                      <a:pt x="21600" y="10800"/>
                    </a:cubicBezTo>
                  </a:path>
                </a:pathLst>
              </a:custGeom>
              <a:solidFill>
                <a:srgbClr val="4A8A7D"/>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400">
                    <a:solidFill>
                      <a:srgbClr val="929496"/>
                    </a:solidFill>
                    <a:latin typeface="Helvetica"/>
                    <a:ea typeface="Helvetica"/>
                    <a:cs typeface="Helvetica"/>
                    <a:sym typeface="Helvetica"/>
                  </a:defRPr>
                </a:pPr>
              </a:p>
            </p:txBody>
          </p:sp>
          <p:sp>
            <p:nvSpPr>
              <p:cNvPr id="565" name="TextBox 1"/>
              <p:cNvSpPr txBox="1"/>
              <p:nvPr/>
            </p:nvSpPr>
            <p:spPr>
              <a:xfrm>
                <a:off x="208002" y="619879"/>
                <a:ext cx="3002636" cy="1859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lgn="ctr" defTabSz="1828433">
                  <a:lnSpc>
                    <a:spcPct val="100000"/>
                  </a:lnSpc>
                  <a:spcBef>
                    <a:spcPts val="0"/>
                  </a:spcBef>
                  <a:defRPr spc="-47" sz="3600">
                    <a:solidFill>
                      <a:srgbClr val="FFFFFF"/>
                    </a:solidFill>
                    <a:latin typeface="Montserrat Bold"/>
                    <a:ea typeface="Montserrat Bold"/>
                    <a:cs typeface="Montserrat Bold"/>
                    <a:sym typeface="Montserrat Bold"/>
                  </a:defRPr>
                </a:pPr>
                <a:r>
                  <a:t>3.</a:t>
                </a:r>
              </a:p>
              <a:p>
                <a:pPr algn="ctr" defTabSz="1828433">
                  <a:lnSpc>
                    <a:spcPct val="100000"/>
                  </a:lnSpc>
                  <a:spcBef>
                    <a:spcPts val="0"/>
                  </a:spcBef>
                  <a:defRPr spc="-47" sz="3600">
                    <a:solidFill>
                      <a:srgbClr val="FFFFFF"/>
                    </a:solidFill>
                    <a:latin typeface="Montserrat Bold"/>
                    <a:ea typeface="Montserrat Bold"/>
                    <a:cs typeface="Montserrat Bold"/>
                    <a:sym typeface="Montserrat Bold"/>
                  </a:defRPr>
                </a:pPr>
                <a:r>
                  <a:t>Output Format</a:t>
                </a:r>
              </a:p>
            </p:txBody>
          </p:sp>
        </p:grpSp>
        <p:sp>
          <p:nvSpPr>
            <p:cNvPr id="567" name="TextBox 36"/>
            <p:cNvSpPr txBox="1"/>
            <p:nvPr/>
          </p:nvSpPr>
          <p:spPr>
            <a:xfrm>
              <a:off x="7389862" y="-266701"/>
              <a:ext cx="12115087" cy="11353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b">
              <a:spAutoFit/>
            </a:bodyPr>
            <a:lstStyle>
              <a:lvl1pPr defTabSz="1828433">
                <a:lnSpc>
                  <a:spcPct val="130000"/>
                </a:lnSpc>
                <a:spcBef>
                  <a:spcPts val="0"/>
                </a:spcBef>
                <a:defRPr spc="100" sz="5000">
                  <a:solidFill>
                    <a:srgbClr val="2C8C7C"/>
                  </a:solidFill>
                  <a:latin typeface="Kanit Medium"/>
                  <a:ea typeface="Kanit Medium"/>
                  <a:cs typeface="Kanit Medium"/>
                  <a:sym typeface="Kanit Medium"/>
                </a:defRPr>
              </a:lvl1pPr>
            </a:lstStyle>
            <a:p>
              <a:pPr/>
              <a:r>
                <a:t>3. Output Format</a:t>
              </a:r>
            </a:p>
          </p:txBody>
        </p:sp>
        <p:sp>
          <p:nvSpPr>
            <p:cNvPr id="568" name="TextBox 37"/>
            <p:cNvSpPr txBox="1"/>
            <p:nvPr/>
          </p:nvSpPr>
          <p:spPr>
            <a:xfrm>
              <a:off x="7389862" y="733503"/>
              <a:ext cx="12115087" cy="2133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defTabSz="1828433">
                <a:lnSpc>
                  <a:spcPct val="110000"/>
                </a:lnSpc>
                <a:spcBef>
                  <a:spcPts val="0"/>
                </a:spcBef>
                <a:defRPr spc="67" sz="3200">
                  <a:solidFill>
                    <a:srgbClr val="FFFFFF"/>
                  </a:solidFill>
                  <a:latin typeface="Kanit ExtraLight"/>
                  <a:ea typeface="Kanit ExtraLight"/>
                  <a:cs typeface="Kanit ExtraLight"/>
                  <a:sym typeface="Kanit ExtraLight"/>
                </a:defRPr>
              </a:lvl1pPr>
            </a:lstStyle>
            <a:p>
              <a:pPr/>
              <a:r>
                <a:t>Can set the output, such as 100 words, one/ twoparagraph length, put in the answer table for children. These will make the results come out differently.</a:t>
              </a:r>
            </a:p>
          </p:txBody>
        </p:sp>
      </p:grpSp>
      <p:sp>
        <p:nvSpPr>
          <p:cNvPr id="570" name="TextBox 6"/>
          <p:cNvSpPr txBox="1"/>
          <p:nvPr/>
        </p:nvSpPr>
        <p:spPr>
          <a:xfrm>
            <a:off x="2539673" y="2104657"/>
            <a:ext cx="19304655" cy="1287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p>
            <a:pPr algn="ctr" defTabSz="1828433">
              <a:lnSpc>
                <a:spcPct val="130000"/>
              </a:lnSpc>
              <a:spcBef>
                <a:spcPts val="0"/>
              </a:spcBef>
              <a:defRPr spc="42" sz="5800">
                <a:solidFill>
                  <a:srgbClr val="FFFFFF"/>
                </a:solidFill>
                <a:latin typeface="Kanit Regular"/>
                <a:ea typeface="Kanit Regular"/>
                <a:cs typeface="Kanit Regular"/>
                <a:sym typeface="Kanit Regular"/>
              </a:defRPr>
            </a:pPr>
            <a:r>
              <a:rPr>
                <a:solidFill>
                  <a:srgbClr val="3370A6"/>
                </a:solidFill>
              </a:rPr>
              <a:t>[Instruction] </a:t>
            </a:r>
            <a:r>
              <a:rPr>
                <a:solidFill>
                  <a:srgbClr val="C1364E"/>
                </a:solidFill>
              </a:rPr>
              <a:t>[Context/Information] </a:t>
            </a:r>
            <a:r>
              <a:rPr>
                <a:solidFill>
                  <a:srgbClr val="2C8C7C"/>
                </a:solidFill>
              </a:rPr>
              <a:t>[Output Format]</a:t>
            </a:r>
          </a:p>
        </p:txBody>
      </p:sp>
      <p:sp>
        <p:nvSpPr>
          <p:cNvPr id="571" name="Slide Number"/>
          <p:cNvSpPr txBox="1"/>
          <p:nvPr>
            <p:ph type="sldNum" sz="quarter" idx="2"/>
          </p:nvPr>
        </p:nvSpPr>
        <p:spPr>
          <a:xfrm>
            <a:off x="17813350" y="12531923"/>
            <a:ext cx="5686638" cy="736601"/>
          </a:xfrm>
          <a:prstGeom prst="rect">
            <a:avLst/>
          </a:prstGeom>
          <a:extLst>
            <a:ext uri="{C572A759-6A51-4108-AA02-DFA0A04FC94B}">
              <ma14:wrappingTextBoxFlag xmlns:ma14="http://schemas.microsoft.com/office/mac/drawingml/2011/main" val="1"/>
            </a:ext>
          </a:extLst>
        </p:spPr>
        <p:txBody>
          <a:bodyPr/>
          <a:lstStyle>
            <a:lvl1pPr>
              <a:defRPr sz="30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wd" backwards="0">
                                    <p:tmAbs val="0"/>
                                  </p:iterate>
                                  <p:childTnLst>
                                    <p:set>
                                      <p:cBhvr>
                                        <p:cTn id="22" fill="hold"/>
                                        <p:tgtEl>
                                          <p:spTgt spid="5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2" grpId="2"/>
      <p:bldP build="whole" bldLvl="1" animBg="1" rev="0" advAuto="0" spid="569" grpId="4"/>
      <p:bldP build="whole" bldLvl="1" animBg="1" rev="0" advAuto="0" spid="544" grpId="1"/>
      <p:bldP build="whole" bldLvl="1" animBg="1" rev="0" advAuto="0" spid="562" grpId="3"/>
      <p:bldP build="whole" bldLvl="1" animBg="1" rev="0" advAuto="0" spid="570" grpId="5"/>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C8C7C"/>
        </a:solidFill>
      </p:bgPr>
    </p:bg>
    <p:spTree>
      <p:nvGrpSpPr>
        <p:cNvPr id="1" name=""/>
        <p:cNvGrpSpPr/>
        <p:nvPr/>
      </p:nvGrpSpPr>
      <p:grpSpPr>
        <a:xfrm>
          <a:off x="0" y="0"/>
          <a:ext cx="0" cy="0"/>
          <a:chOff x="0" y="0"/>
          <a:chExt cx="0" cy="0"/>
        </a:xfrm>
      </p:grpSpPr>
      <p:sp>
        <p:nvSpPr>
          <p:cNvPr id="573"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74"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75"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DDDDDD"/>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76" name="Freeform 2"/>
          <p:cNvSpPr/>
          <p:nvPr/>
        </p:nvSpPr>
        <p:spPr>
          <a:xfrm>
            <a:off x="1028070" y="10637945"/>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pic>
        <p:nvPicPr>
          <p:cNvPr id="577" name="04.png" descr="04.png"/>
          <p:cNvPicPr>
            <a:picLocks noChangeAspect="1"/>
          </p:cNvPicPr>
          <p:nvPr/>
        </p:nvPicPr>
        <p:blipFill>
          <a:blip r:embed="rId3">
            <a:extLst/>
          </a:blip>
          <a:stretch>
            <a:fillRect/>
          </a:stretch>
        </p:blipFill>
        <p:spPr>
          <a:xfrm>
            <a:off x="2202761" y="4784824"/>
            <a:ext cx="3082923" cy="3099234"/>
          </a:xfrm>
          <a:prstGeom prst="rect">
            <a:avLst/>
          </a:prstGeom>
          <a:ln w="12700">
            <a:miter lim="400000"/>
          </a:ln>
        </p:spPr>
      </p:pic>
      <p:sp>
        <p:nvSpPr>
          <p:cNvPr id="578" name="TextBox 1"/>
          <p:cNvSpPr txBox="1"/>
          <p:nvPr/>
        </p:nvSpPr>
        <p:spPr>
          <a:xfrm>
            <a:off x="5786429" y="4199570"/>
            <a:ext cx="16712142" cy="4269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220" sz="22000">
                <a:solidFill>
                  <a:srgbClr val="FFFFFF"/>
                </a:solidFill>
                <a:latin typeface="Kanit Light"/>
                <a:ea typeface="Kanit Light"/>
                <a:cs typeface="Kanit Light"/>
                <a:sym typeface="Kanit Light"/>
              </a:defRPr>
            </a:lvl1pPr>
          </a:lstStyle>
          <a:p>
            <a:pPr/>
            <a:r>
              <a:t>ChatGPT Plus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82" name="TextBox 1"/>
          <p:cNvSpPr txBox="1"/>
          <p:nvPr/>
        </p:nvSpPr>
        <p:spPr>
          <a:xfrm>
            <a:off x="5072701" y="220459"/>
            <a:ext cx="14238598" cy="29362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50" sz="15000">
                <a:latin typeface="Kanit Light"/>
                <a:ea typeface="Kanit Light"/>
                <a:cs typeface="Kanit Light"/>
                <a:sym typeface="Kanit Light"/>
              </a:defRPr>
            </a:lvl1pPr>
          </a:lstStyle>
          <a:p>
            <a:pPr/>
            <a:r>
              <a:t>ChatGPT Plus</a:t>
            </a:r>
          </a:p>
        </p:txBody>
      </p:sp>
      <p:sp>
        <p:nvSpPr>
          <p:cNvPr id="583"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84"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85"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86" name="Freeform 2"/>
          <p:cNvSpPr/>
          <p:nvPr/>
        </p:nvSpPr>
        <p:spPr>
          <a:xfrm>
            <a:off x="465679" y="11101509"/>
            <a:ext cx="1376192" cy="1566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589" name="pasted-movie.png"/>
          <p:cNvGrpSpPr/>
          <p:nvPr/>
        </p:nvGrpSpPr>
        <p:grpSpPr>
          <a:xfrm>
            <a:off x="2248263" y="3872448"/>
            <a:ext cx="9636588" cy="8966756"/>
            <a:chOff x="0" y="0"/>
            <a:chExt cx="9636586" cy="8966755"/>
          </a:xfrm>
        </p:grpSpPr>
        <p:pic>
          <p:nvPicPr>
            <p:cNvPr id="588" name="pasted-movie.png" descr="pasted-movie.png"/>
            <p:cNvPicPr>
              <a:picLocks noChangeAspect="1"/>
            </p:cNvPicPr>
            <p:nvPr/>
          </p:nvPicPr>
          <p:blipFill>
            <a:blip r:embed="rId2">
              <a:extLst/>
            </a:blip>
            <a:stretch>
              <a:fillRect/>
            </a:stretch>
          </p:blipFill>
          <p:spPr>
            <a:xfrm>
              <a:off x="215900" y="139700"/>
              <a:ext cx="9204787" cy="8407956"/>
            </a:xfrm>
            <a:prstGeom prst="rect">
              <a:avLst/>
            </a:prstGeom>
            <a:ln>
              <a:noFill/>
            </a:ln>
            <a:effectLst/>
          </p:spPr>
        </p:pic>
        <p:pic>
          <p:nvPicPr>
            <p:cNvPr id="587" name="pasted-movie.png" descr="pasted-movie.png"/>
            <p:cNvPicPr>
              <a:picLocks noChangeAspect="0"/>
            </p:cNvPicPr>
            <p:nvPr/>
          </p:nvPicPr>
          <p:blipFill>
            <a:blip r:embed="rId3">
              <a:extLst/>
            </a:blip>
            <a:stretch>
              <a:fillRect/>
            </a:stretch>
          </p:blipFill>
          <p:spPr>
            <a:xfrm>
              <a:off x="0" y="0"/>
              <a:ext cx="9636587" cy="8966756"/>
            </a:xfrm>
            <a:prstGeom prst="rect">
              <a:avLst/>
            </a:prstGeom>
            <a:effectLst/>
          </p:spPr>
        </p:pic>
      </p:grpSp>
      <p:grpSp>
        <p:nvGrpSpPr>
          <p:cNvPr id="592" name="pasted-movie.png"/>
          <p:cNvGrpSpPr/>
          <p:nvPr/>
        </p:nvGrpSpPr>
        <p:grpSpPr>
          <a:xfrm>
            <a:off x="12927589" y="4542029"/>
            <a:ext cx="10659304" cy="9260846"/>
            <a:chOff x="0" y="0"/>
            <a:chExt cx="10659302" cy="9260844"/>
          </a:xfrm>
        </p:grpSpPr>
        <p:pic>
          <p:nvPicPr>
            <p:cNvPr id="591" name="pasted-movie.png" descr="pasted-movie.png"/>
            <p:cNvPicPr>
              <a:picLocks noChangeAspect="1"/>
            </p:cNvPicPr>
            <p:nvPr/>
          </p:nvPicPr>
          <p:blipFill>
            <a:blip r:embed="rId4">
              <a:extLst/>
            </a:blip>
            <a:stretch>
              <a:fillRect/>
            </a:stretch>
          </p:blipFill>
          <p:spPr>
            <a:xfrm>
              <a:off x="215900" y="139700"/>
              <a:ext cx="10227503" cy="8702045"/>
            </a:xfrm>
            <a:prstGeom prst="rect">
              <a:avLst/>
            </a:prstGeom>
            <a:ln>
              <a:noFill/>
            </a:ln>
            <a:effectLst/>
          </p:spPr>
        </p:pic>
        <p:pic>
          <p:nvPicPr>
            <p:cNvPr id="590" name="pasted-movie.png" descr="pasted-movie.png"/>
            <p:cNvPicPr>
              <a:picLocks noChangeAspect="0"/>
            </p:cNvPicPr>
            <p:nvPr/>
          </p:nvPicPr>
          <p:blipFill>
            <a:blip r:embed="rId5">
              <a:extLst/>
            </a:blip>
            <a:stretch>
              <a:fillRect/>
            </a:stretch>
          </p:blipFill>
          <p:spPr>
            <a:xfrm>
              <a:off x="0" y="0"/>
              <a:ext cx="10659303" cy="9260845"/>
            </a:xfrm>
            <a:prstGeom prst="rect">
              <a:avLst/>
            </a:prstGeom>
            <a:effectLst/>
          </p:spPr>
        </p:pic>
      </p:grpSp>
      <p:pic>
        <p:nvPicPr>
          <p:cNvPr id="593" name="09.png" descr="09.png"/>
          <p:cNvPicPr>
            <a:picLocks noChangeAspect="1"/>
          </p:cNvPicPr>
          <p:nvPr/>
        </p:nvPicPr>
        <p:blipFill>
          <a:blip r:embed="rId6">
            <a:extLst/>
          </a:blip>
          <a:srcRect l="13098" t="9321" r="13098" b="9321"/>
          <a:stretch>
            <a:fillRect/>
          </a:stretch>
        </p:blipFill>
        <p:spPr>
          <a:xfrm>
            <a:off x="1738496" y="220538"/>
            <a:ext cx="2663552" cy="2936203"/>
          </a:xfrm>
          <a:prstGeom prst="rect">
            <a:avLst/>
          </a:prstGeom>
          <a:ln w="12700">
            <a:miter lim="400000"/>
          </a:ln>
        </p:spPr>
      </p:pic>
      <p:sp>
        <p:nvSpPr>
          <p:cNvPr id="5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EFFFF"/>
        </a:solidFill>
      </p:bgPr>
    </p:bg>
    <p:spTree>
      <p:nvGrpSpPr>
        <p:cNvPr id="1" name=""/>
        <p:cNvGrpSpPr/>
        <p:nvPr/>
      </p:nvGrpSpPr>
      <p:grpSpPr>
        <a:xfrm>
          <a:off x="0" y="0"/>
          <a:ext cx="0" cy="0"/>
          <a:chOff x="0" y="0"/>
          <a:chExt cx="0" cy="0"/>
        </a:xfrm>
      </p:grpSpPr>
      <p:sp>
        <p:nvSpPr>
          <p:cNvPr id="596"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sp>
        <p:nvSpPr>
          <p:cNvPr id="597" name="TextBox 1"/>
          <p:cNvSpPr txBox="1"/>
          <p:nvPr/>
        </p:nvSpPr>
        <p:spPr>
          <a:xfrm>
            <a:off x="1512380" y="502631"/>
            <a:ext cx="21876563" cy="16789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68" sz="8400">
                <a:latin typeface="Kanit Regular"/>
                <a:ea typeface="Kanit Regular"/>
                <a:cs typeface="Kanit Regular"/>
                <a:sym typeface="Kanit Regular"/>
              </a:defRPr>
            </a:lvl1pPr>
          </a:lstStyle>
          <a:p>
            <a:pPr/>
            <a:r>
              <a:t>Research Topic [ChatGPT 4o]</a:t>
            </a:r>
          </a:p>
        </p:txBody>
      </p:sp>
      <p:sp>
        <p:nvSpPr>
          <p:cNvPr id="598" name="Freeform 38"/>
          <p:cNvSpPr/>
          <p:nvPr/>
        </p:nvSpPr>
        <p:spPr>
          <a:xfrm rot="16238401">
            <a:off x="21227753" y="459443"/>
            <a:ext cx="2052308"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599" name="Freeform 38"/>
          <p:cNvSpPr/>
          <p:nvPr/>
        </p:nvSpPr>
        <p:spPr>
          <a:xfrm rot="16238401">
            <a:off x="22072263" y="1245711"/>
            <a:ext cx="2052308"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pic>
        <p:nvPicPr>
          <p:cNvPr id="600" name="04.png" descr="04.png"/>
          <p:cNvPicPr>
            <a:picLocks noChangeAspect="1"/>
          </p:cNvPicPr>
          <p:nvPr/>
        </p:nvPicPr>
        <p:blipFill>
          <a:blip r:embed="rId2">
            <a:extLst/>
          </a:blip>
          <a:stretch>
            <a:fillRect/>
          </a:stretch>
        </p:blipFill>
        <p:spPr>
          <a:xfrm>
            <a:off x="3269812" y="678015"/>
            <a:ext cx="1321183" cy="1328173"/>
          </a:xfrm>
          <a:prstGeom prst="rect">
            <a:avLst/>
          </a:prstGeom>
          <a:ln w="12700">
            <a:miter lim="400000"/>
          </a:ln>
        </p:spPr>
      </p:pic>
      <p:sp>
        <p:nvSpPr>
          <p:cNvPr id="6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04" name="pasted-movie.png"/>
          <p:cNvGrpSpPr/>
          <p:nvPr/>
        </p:nvGrpSpPr>
        <p:grpSpPr>
          <a:xfrm>
            <a:off x="4956126" y="2169409"/>
            <a:ext cx="15423856" cy="11334340"/>
            <a:chOff x="0" y="0"/>
            <a:chExt cx="15423855" cy="11334338"/>
          </a:xfrm>
        </p:grpSpPr>
        <p:pic>
          <p:nvPicPr>
            <p:cNvPr id="603" name="pasted-movie.png" descr="pasted-movie.png"/>
            <p:cNvPicPr>
              <a:picLocks noChangeAspect="1"/>
            </p:cNvPicPr>
            <p:nvPr/>
          </p:nvPicPr>
          <p:blipFill>
            <a:blip r:embed="rId3">
              <a:extLst/>
            </a:blip>
            <a:stretch>
              <a:fillRect/>
            </a:stretch>
          </p:blipFill>
          <p:spPr>
            <a:xfrm>
              <a:off x="215900" y="139700"/>
              <a:ext cx="14992056" cy="10775539"/>
            </a:xfrm>
            <a:prstGeom prst="rect">
              <a:avLst/>
            </a:prstGeom>
            <a:ln>
              <a:noFill/>
            </a:ln>
            <a:effectLst/>
          </p:spPr>
        </p:pic>
        <p:pic>
          <p:nvPicPr>
            <p:cNvPr id="602" name="pasted-movie.png" descr="pasted-movie.png"/>
            <p:cNvPicPr>
              <a:picLocks noChangeAspect="0"/>
            </p:cNvPicPr>
            <p:nvPr/>
          </p:nvPicPr>
          <p:blipFill>
            <a:blip r:embed="rId4">
              <a:extLst/>
            </a:blip>
            <a:stretch>
              <a:fillRect/>
            </a:stretch>
          </p:blipFill>
          <p:spPr>
            <a:xfrm>
              <a:off x="0" y="0"/>
              <a:ext cx="15423856" cy="11334339"/>
            </a:xfrm>
            <a:prstGeom prst="rect">
              <a:avLst/>
            </a:prstGeom>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EFFFF"/>
        </a:solidFill>
      </p:bgPr>
    </p:bg>
    <p:spTree>
      <p:nvGrpSpPr>
        <p:cNvPr id="1" name=""/>
        <p:cNvGrpSpPr/>
        <p:nvPr/>
      </p:nvGrpSpPr>
      <p:grpSpPr>
        <a:xfrm>
          <a:off x="0" y="0"/>
          <a:ext cx="0" cy="0"/>
          <a:chOff x="0" y="0"/>
          <a:chExt cx="0" cy="0"/>
        </a:xfrm>
      </p:grpSpPr>
      <p:sp>
        <p:nvSpPr>
          <p:cNvPr id="606"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pic>
        <p:nvPicPr>
          <p:cNvPr id="607" name="04.png" descr="04.png"/>
          <p:cNvPicPr>
            <a:picLocks noChangeAspect="1"/>
          </p:cNvPicPr>
          <p:nvPr/>
        </p:nvPicPr>
        <p:blipFill>
          <a:blip r:embed="rId2">
            <a:extLst/>
          </a:blip>
          <a:stretch>
            <a:fillRect/>
          </a:stretch>
        </p:blipFill>
        <p:spPr>
          <a:xfrm>
            <a:off x="371379" y="474815"/>
            <a:ext cx="1321182" cy="1328173"/>
          </a:xfrm>
          <a:prstGeom prst="rect">
            <a:avLst/>
          </a:prstGeom>
          <a:ln w="12700">
            <a:miter lim="400000"/>
          </a:ln>
        </p:spPr>
      </p:pic>
      <p:sp>
        <p:nvSpPr>
          <p:cNvPr id="6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11" name="pasted-movie.png"/>
          <p:cNvGrpSpPr/>
          <p:nvPr/>
        </p:nvGrpSpPr>
        <p:grpSpPr>
          <a:xfrm>
            <a:off x="3903712" y="2288708"/>
            <a:ext cx="16576576" cy="11079093"/>
            <a:chOff x="0" y="0"/>
            <a:chExt cx="16576574" cy="11079091"/>
          </a:xfrm>
        </p:grpSpPr>
        <p:pic>
          <p:nvPicPr>
            <p:cNvPr id="610" name="pasted-movie.png" descr="pasted-movie.png"/>
            <p:cNvPicPr>
              <a:picLocks noChangeAspect="1"/>
            </p:cNvPicPr>
            <p:nvPr/>
          </p:nvPicPr>
          <p:blipFill>
            <a:blip r:embed="rId3">
              <a:extLst/>
            </a:blip>
            <a:stretch>
              <a:fillRect/>
            </a:stretch>
          </p:blipFill>
          <p:spPr>
            <a:xfrm>
              <a:off x="215900" y="139700"/>
              <a:ext cx="16144775" cy="10520292"/>
            </a:xfrm>
            <a:prstGeom prst="rect">
              <a:avLst/>
            </a:prstGeom>
            <a:ln>
              <a:noFill/>
            </a:ln>
            <a:effectLst/>
          </p:spPr>
        </p:pic>
        <p:pic>
          <p:nvPicPr>
            <p:cNvPr id="609" name="pasted-movie.png" descr="pasted-movie.png"/>
            <p:cNvPicPr>
              <a:picLocks noChangeAspect="0"/>
            </p:cNvPicPr>
            <p:nvPr/>
          </p:nvPicPr>
          <p:blipFill>
            <a:blip r:embed="rId4">
              <a:extLst/>
            </a:blip>
            <a:stretch>
              <a:fillRect/>
            </a:stretch>
          </p:blipFill>
          <p:spPr>
            <a:xfrm>
              <a:off x="0" y="0"/>
              <a:ext cx="16576575" cy="11079092"/>
            </a:xfrm>
            <a:prstGeom prst="rect">
              <a:avLst/>
            </a:prstGeom>
            <a:effectLst/>
          </p:spPr>
        </p:pic>
      </p:grpSp>
      <p:sp>
        <p:nvSpPr>
          <p:cNvPr id="612" name="TextBox 1"/>
          <p:cNvSpPr txBox="1"/>
          <p:nvPr/>
        </p:nvSpPr>
        <p:spPr>
          <a:xfrm>
            <a:off x="1253718" y="758572"/>
            <a:ext cx="21876563" cy="1348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32" sz="6600">
                <a:latin typeface="Kanit Regular"/>
                <a:ea typeface="Kanit Regular"/>
                <a:cs typeface="Kanit Regular"/>
                <a:sym typeface="Kanit Regular"/>
              </a:defRPr>
            </a:lvl1pPr>
          </a:lstStyle>
          <a:p>
            <a:pPr/>
            <a:r>
              <a:t>Research Topic + Related Research [ChatGPT 4o]</a:t>
            </a:r>
          </a:p>
        </p:txBody>
      </p:sp>
      <p:grpSp>
        <p:nvGrpSpPr>
          <p:cNvPr id="615" name="Group"/>
          <p:cNvGrpSpPr/>
          <p:nvPr/>
        </p:nvGrpSpPr>
        <p:grpSpPr>
          <a:xfrm>
            <a:off x="21880118" y="581467"/>
            <a:ext cx="2257375" cy="2208536"/>
            <a:chOff x="453" y="-331"/>
            <a:chExt cx="2257374" cy="2208534"/>
          </a:xfrm>
        </p:grpSpPr>
        <p:sp>
          <p:nvSpPr>
            <p:cNvPr id="613" name="Freeform 38"/>
            <p:cNvSpPr/>
            <p:nvPr/>
          </p:nvSpPr>
          <p:spPr>
            <a:xfrm rot="16238401">
              <a:off x="-1784" y="19380"/>
              <a:ext cx="1584242" cy="156216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2"/>
                  </a:moveTo>
                  <a:lnTo>
                    <a:pt x="8757" y="11138"/>
                  </a:lnTo>
                  <a:lnTo>
                    <a:pt x="1054" y="11134"/>
                  </a:lnTo>
                  <a:lnTo>
                    <a:pt x="941" y="11313"/>
                  </a:lnTo>
                  <a:cubicBezTo>
                    <a:pt x="843" y="11418"/>
                    <a:pt x="707" y="11484"/>
                    <a:pt x="555" y="11486"/>
                  </a:cubicBezTo>
                  <a:cubicBezTo>
                    <a:pt x="252" y="11489"/>
                    <a:pt x="4" y="11235"/>
                    <a:pt x="0" y="10918"/>
                  </a:cubicBezTo>
                  <a:cubicBezTo>
                    <a:pt x="-3" y="10601"/>
                    <a:pt x="240" y="10341"/>
                    <a:pt x="543" y="10337"/>
                  </a:cubicBezTo>
                  <a:cubicBezTo>
                    <a:pt x="694" y="10336"/>
                    <a:pt x="832" y="10398"/>
                    <a:pt x="932" y="10501"/>
                  </a:cubicBezTo>
                  <a:lnTo>
                    <a:pt x="1003" y="10608"/>
                  </a:lnTo>
                  <a:close/>
                  <a:moveTo>
                    <a:pt x="9257" y="9393"/>
                  </a:moveTo>
                  <a:lnTo>
                    <a:pt x="8963" y="9818"/>
                  </a:lnTo>
                  <a:lnTo>
                    <a:pt x="2654" y="4981"/>
                  </a:lnTo>
                  <a:lnTo>
                    <a:pt x="2584" y="5032"/>
                  </a:lnTo>
                  <a:cubicBezTo>
                    <a:pt x="2518" y="5062"/>
                    <a:pt x="2446" y="5079"/>
                    <a:pt x="2371" y="5080"/>
                  </a:cubicBezTo>
                  <a:cubicBezTo>
                    <a:pt x="2068" y="5083"/>
                    <a:pt x="1819" y="4829"/>
                    <a:pt x="1816" y="4512"/>
                  </a:cubicBezTo>
                  <a:cubicBezTo>
                    <a:pt x="1812" y="4194"/>
                    <a:pt x="2055" y="3935"/>
                    <a:pt x="2358" y="3931"/>
                  </a:cubicBezTo>
                  <a:cubicBezTo>
                    <a:pt x="2661" y="3928"/>
                    <a:pt x="2909" y="4182"/>
                    <a:pt x="2913" y="4499"/>
                  </a:cubicBezTo>
                  <a:lnTo>
                    <a:pt x="2908" y="4526"/>
                  </a:lnTo>
                  <a:close/>
                  <a:moveTo>
                    <a:pt x="9363" y="12314"/>
                  </a:moveTo>
                  <a:lnTo>
                    <a:pt x="3116" y="17095"/>
                  </a:lnTo>
                  <a:lnTo>
                    <a:pt x="3137" y="17195"/>
                  </a:lnTo>
                  <a:cubicBezTo>
                    <a:pt x="3140" y="17512"/>
                    <a:pt x="2897" y="17772"/>
                    <a:pt x="2594" y="17775"/>
                  </a:cubicBezTo>
                  <a:cubicBezTo>
                    <a:pt x="2291" y="17779"/>
                    <a:pt x="2043" y="17525"/>
                    <a:pt x="2040" y="17207"/>
                  </a:cubicBezTo>
                  <a:cubicBezTo>
                    <a:pt x="2036" y="16890"/>
                    <a:pt x="2279" y="16630"/>
                    <a:pt x="2582" y="16627"/>
                  </a:cubicBezTo>
                  <a:cubicBezTo>
                    <a:pt x="2657" y="16626"/>
                    <a:pt x="2730" y="16641"/>
                    <a:pt x="2796" y="16670"/>
                  </a:cubicBezTo>
                  <a:lnTo>
                    <a:pt x="2813" y="16682"/>
                  </a:lnTo>
                  <a:lnTo>
                    <a:pt x="9072" y="11892"/>
                  </a:lnTo>
                  <a:close/>
                  <a:moveTo>
                    <a:pt x="9515" y="10125"/>
                  </a:moveTo>
                  <a:lnTo>
                    <a:pt x="9357" y="10624"/>
                  </a:lnTo>
                  <a:lnTo>
                    <a:pt x="4072" y="8754"/>
                  </a:lnTo>
                  <a:lnTo>
                    <a:pt x="4061" y="8762"/>
                  </a:lnTo>
                  <a:cubicBezTo>
                    <a:pt x="4015" y="8783"/>
                    <a:pt x="3964" y="8794"/>
                    <a:pt x="3911" y="8795"/>
                  </a:cubicBezTo>
                  <a:cubicBezTo>
                    <a:pt x="3698" y="8797"/>
                    <a:pt x="3524" y="8619"/>
                    <a:pt x="3521" y="8396"/>
                  </a:cubicBezTo>
                  <a:cubicBezTo>
                    <a:pt x="3519" y="8174"/>
                    <a:pt x="3689" y="7991"/>
                    <a:pt x="3902" y="7989"/>
                  </a:cubicBezTo>
                  <a:cubicBezTo>
                    <a:pt x="4062" y="7987"/>
                    <a:pt x="4200" y="8087"/>
                    <a:pt x="4260" y="8231"/>
                  </a:cubicBezTo>
                  <a:lnTo>
                    <a:pt x="4267" y="8268"/>
                  </a:lnTo>
                  <a:close/>
                  <a:moveTo>
                    <a:pt x="9552" y="11547"/>
                  </a:moveTo>
                  <a:lnTo>
                    <a:pt x="4271" y="13295"/>
                  </a:lnTo>
                  <a:lnTo>
                    <a:pt x="4234" y="13355"/>
                  </a:lnTo>
                  <a:cubicBezTo>
                    <a:pt x="4165" y="13429"/>
                    <a:pt x="4069" y="13475"/>
                    <a:pt x="3963" y="13477"/>
                  </a:cubicBezTo>
                  <a:cubicBezTo>
                    <a:pt x="3750" y="13479"/>
                    <a:pt x="3575" y="13300"/>
                    <a:pt x="3573" y="13078"/>
                  </a:cubicBezTo>
                  <a:cubicBezTo>
                    <a:pt x="3571" y="12855"/>
                    <a:pt x="3741" y="12673"/>
                    <a:pt x="3954" y="12670"/>
                  </a:cubicBezTo>
                  <a:cubicBezTo>
                    <a:pt x="4007" y="12670"/>
                    <a:pt x="4058" y="12680"/>
                    <a:pt x="4104" y="12700"/>
                  </a:cubicBezTo>
                  <a:lnTo>
                    <a:pt x="4205" y="12770"/>
                  </a:lnTo>
                  <a:lnTo>
                    <a:pt x="9403" y="11048"/>
                  </a:lnTo>
                  <a:close/>
                  <a:moveTo>
                    <a:pt x="10149" y="9460"/>
                  </a:moveTo>
                  <a:lnTo>
                    <a:pt x="9743" y="9764"/>
                  </a:lnTo>
                  <a:lnTo>
                    <a:pt x="6572" y="5074"/>
                  </a:lnTo>
                  <a:lnTo>
                    <a:pt x="6483" y="5056"/>
                  </a:lnTo>
                  <a:cubicBezTo>
                    <a:pt x="6344" y="4997"/>
                    <a:pt x="6245" y="4855"/>
                    <a:pt x="6243" y="4688"/>
                  </a:cubicBezTo>
                  <a:cubicBezTo>
                    <a:pt x="6241" y="4465"/>
                    <a:pt x="6411" y="4283"/>
                    <a:pt x="6624" y="4280"/>
                  </a:cubicBezTo>
                  <a:cubicBezTo>
                    <a:pt x="6837" y="4278"/>
                    <a:pt x="7011" y="4456"/>
                    <a:pt x="7014" y="4679"/>
                  </a:cubicBezTo>
                  <a:lnTo>
                    <a:pt x="6993" y="4792"/>
                  </a:lnTo>
                  <a:close/>
                  <a:moveTo>
                    <a:pt x="10215" y="12178"/>
                  </a:moveTo>
                  <a:lnTo>
                    <a:pt x="6947" y="16828"/>
                  </a:lnTo>
                  <a:lnTo>
                    <a:pt x="6949" y="16835"/>
                  </a:lnTo>
                  <a:cubicBezTo>
                    <a:pt x="6951" y="17058"/>
                    <a:pt x="6781" y="17240"/>
                    <a:pt x="6568" y="17242"/>
                  </a:cubicBezTo>
                  <a:cubicBezTo>
                    <a:pt x="6355" y="17245"/>
                    <a:pt x="6181" y="17066"/>
                    <a:pt x="6178" y="16844"/>
                  </a:cubicBezTo>
                  <a:cubicBezTo>
                    <a:pt x="6176" y="16621"/>
                    <a:pt x="6346" y="16439"/>
                    <a:pt x="6559" y="16436"/>
                  </a:cubicBezTo>
                  <a:lnTo>
                    <a:pt x="6600" y="16444"/>
                  </a:lnTo>
                  <a:lnTo>
                    <a:pt x="9817" y="11867"/>
                  </a:lnTo>
                  <a:close/>
                  <a:moveTo>
                    <a:pt x="10358" y="8710"/>
                  </a:moveTo>
                  <a:lnTo>
                    <a:pt x="9884" y="8872"/>
                  </a:lnTo>
                  <a:lnTo>
                    <a:pt x="7522" y="1209"/>
                  </a:lnTo>
                  <a:lnTo>
                    <a:pt x="7367" y="1178"/>
                  </a:lnTo>
                  <a:cubicBezTo>
                    <a:pt x="7169" y="1093"/>
                    <a:pt x="7029" y="891"/>
                    <a:pt x="7026" y="653"/>
                  </a:cubicBezTo>
                  <a:cubicBezTo>
                    <a:pt x="7023" y="336"/>
                    <a:pt x="7265" y="76"/>
                    <a:pt x="7568" y="72"/>
                  </a:cubicBezTo>
                  <a:cubicBezTo>
                    <a:pt x="7871" y="69"/>
                    <a:pt x="8120" y="323"/>
                    <a:pt x="8123" y="640"/>
                  </a:cubicBezTo>
                  <a:cubicBezTo>
                    <a:pt x="8124" y="720"/>
                    <a:pt x="8109" y="795"/>
                    <a:pt x="8082" y="864"/>
                  </a:cubicBezTo>
                  <a:lnTo>
                    <a:pt x="7987" y="1017"/>
                  </a:lnTo>
                  <a:close/>
                  <a:moveTo>
                    <a:pt x="10499" y="12913"/>
                  </a:moveTo>
                  <a:lnTo>
                    <a:pt x="8171" y="20469"/>
                  </a:lnTo>
                  <a:lnTo>
                    <a:pt x="8241" y="20517"/>
                  </a:lnTo>
                  <a:cubicBezTo>
                    <a:pt x="8342" y="20620"/>
                    <a:pt x="8404" y="20763"/>
                    <a:pt x="8406" y="20922"/>
                  </a:cubicBezTo>
                  <a:cubicBezTo>
                    <a:pt x="8410" y="21239"/>
                    <a:pt x="8167" y="21499"/>
                    <a:pt x="7864" y="21502"/>
                  </a:cubicBezTo>
                  <a:cubicBezTo>
                    <a:pt x="7561" y="21506"/>
                    <a:pt x="7313" y="21251"/>
                    <a:pt x="7309" y="20934"/>
                  </a:cubicBezTo>
                  <a:cubicBezTo>
                    <a:pt x="7307" y="20696"/>
                    <a:pt x="7442" y="20491"/>
                    <a:pt x="7638" y="20401"/>
                  </a:cubicBezTo>
                  <a:lnTo>
                    <a:pt x="7675" y="20393"/>
                  </a:lnTo>
                  <a:lnTo>
                    <a:pt x="10029" y="12752"/>
                  </a:lnTo>
                  <a:close/>
                  <a:moveTo>
                    <a:pt x="11210" y="18187"/>
                  </a:moveTo>
                  <a:cubicBezTo>
                    <a:pt x="11212" y="18409"/>
                    <a:pt x="11042" y="18592"/>
                    <a:pt x="10829" y="18594"/>
                  </a:cubicBezTo>
                  <a:cubicBezTo>
                    <a:pt x="10617" y="18597"/>
                    <a:pt x="10442" y="18418"/>
                    <a:pt x="10440" y="18195"/>
                  </a:cubicBezTo>
                  <a:cubicBezTo>
                    <a:pt x="10439" y="18084"/>
                    <a:pt x="10481" y="17983"/>
                    <a:pt x="10549" y="17909"/>
                  </a:cubicBezTo>
                  <a:lnTo>
                    <a:pt x="10568" y="17895"/>
                  </a:lnTo>
                  <a:lnTo>
                    <a:pt x="10616" y="12280"/>
                  </a:lnTo>
                  <a:lnTo>
                    <a:pt x="11112" y="12285"/>
                  </a:lnTo>
                  <a:lnTo>
                    <a:pt x="11064" y="17882"/>
                  </a:lnTo>
                  <a:lnTo>
                    <a:pt x="11094" y="17903"/>
                  </a:lnTo>
                  <a:cubicBezTo>
                    <a:pt x="11165" y="17975"/>
                    <a:pt x="11209" y="18075"/>
                    <a:pt x="11210" y="18187"/>
                  </a:cubicBezTo>
                  <a:close/>
                  <a:moveTo>
                    <a:pt x="11247" y="3255"/>
                  </a:moveTo>
                  <a:cubicBezTo>
                    <a:pt x="11249" y="3366"/>
                    <a:pt x="11207" y="3467"/>
                    <a:pt x="11138" y="3541"/>
                  </a:cubicBezTo>
                  <a:lnTo>
                    <a:pt x="11090" y="3575"/>
                  </a:lnTo>
                  <a:lnTo>
                    <a:pt x="11041" y="9326"/>
                  </a:lnTo>
                  <a:lnTo>
                    <a:pt x="10546" y="9321"/>
                  </a:lnTo>
                  <a:lnTo>
                    <a:pt x="10595" y="3549"/>
                  </a:lnTo>
                  <a:lnTo>
                    <a:pt x="10593" y="3547"/>
                  </a:lnTo>
                  <a:cubicBezTo>
                    <a:pt x="10523" y="3475"/>
                    <a:pt x="10478" y="3375"/>
                    <a:pt x="10477" y="3263"/>
                  </a:cubicBezTo>
                  <a:cubicBezTo>
                    <a:pt x="10475" y="3041"/>
                    <a:pt x="10645" y="2858"/>
                    <a:pt x="10858" y="2856"/>
                  </a:cubicBezTo>
                  <a:cubicBezTo>
                    <a:pt x="11070" y="2854"/>
                    <a:pt x="11245" y="3032"/>
                    <a:pt x="11247" y="3255"/>
                  </a:cubicBezTo>
                  <a:close/>
                  <a:moveTo>
                    <a:pt x="14651" y="21013"/>
                  </a:moveTo>
                  <a:cubicBezTo>
                    <a:pt x="14654" y="21330"/>
                    <a:pt x="14411" y="21590"/>
                    <a:pt x="14108" y="21594"/>
                  </a:cubicBezTo>
                  <a:cubicBezTo>
                    <a:pt x="13805" y="21597"/>
                    <a:pt x="13557" y="21343"/>
                    <a:pt x="13554" y="21026"/>
                  </a:cubicBezTo>
                  <a:cubicBezTo>
                    <a:pt x="13553" y="20946"/>
                    <a:pt x="13567" y="20871"/>
                    <a:pt x="13594" y="20802"/>
                  </a:cubicBezTo>
                  <a:lnTo>
                    <a:pt x="13688" y="20652"/>
                  </a:lnTo>
                  <a:lnTo>
                    <a:pt x="11297" y="12896"/>
                  </a:lnTo>
                  <a:lnTo>
                    <a:pt x="11772" y="12734"/>
                  </a:lnTo>
                  <a:lnTo>
                    <a:pt x="14152" y="20456"/>
                  </a:lnTo>
                  <a:lnTo>
                    <a:pt x="14310" y="20488"/>
                  </a:lnTo>
                  <a:cubicBezTo>
                    <a:pt x="14508" y="20573"/>
                    <a:pt x="14648" y="20775"/>
                    <a:pt x="14651" y="21013"/>
                  </a:cubicBezTo>
                  <a:close/>
                  <a:moveTo>
                    <a:pt x="14474" y="568"/>
                  </a:moveTo>
                  <a:cubicBezTo>
                    <a:pt x="14476" y="806"/>
                    <a:pt x="14340" y="1012"/>
                    <a:pt x="14145" y="1101"/>
                  </a:cubicBezTo>
                  <a:lnTo>
                    <a:pt x="14008" y="1132"/>
                  </a:lnTo>
                  <a:lnTo>
                    <a:pt x="11629" y="8855"/>
                  </a:lnTo>
                  <a:lnTo>
                    <a:pt x="11159" y="8693"/>
                  </a:lnTo>
                  <a:lnTo>
                    <a:pt x="13536" y="977"/>
                  </a:lnTo>
                  <a:lnTo>
                    <a:pt x="13422" y="804"/>
                  </a:lnTo>
                  <a:cubicBezTo>
                    <a:pt x="13394" y="736"/>
                    <a:pt x="13378" y="660"/>
                    <a:pt x="13377" y="581"/>
                  </a:cubicBezTo>
                  <a:cubicBezTo>
                    <a:pt x="13373" y="264"/>
                    <a:pt x="13616" y="4"/>
                    <a:pt x="13919" y="0"/>
                  </a:cubicBezTo>
                  <a:cubicBezTo>
                    <a:pt x="14222" y="-3"/>
                    <a:pt x="14470" y="251"/>
                    <a:pt x="14474" y="568"/>
                  </a:cubicBezTo>
                  <a:close/>
                  <a:moveTo>
                    <a:pt x="15405" y="16897"/>
                  </a:moveTo>
                  <a:cubicBezTo>
                    <a:pt x="15408" y="17119"/>
                    <a:pt x="15237" y="17302"/>
                    <a:pt x="15025" y="17304"/>
                  </a:cubicBezTo>
                  <a:cubicBezTo>
                    <a:pt x="14812" y="17307"/>
                    <a:pt x="14638" y="17128"/>
                    <a:pt x="14635" y="16906"/>
                  </a:cubicBezTo>
                  <a:lnTo>
                    <a:pt x="14654" y="16802"/>
                  </a:lnTo>
                  <a:lnTo>
                    <a:pt x="11509" y="12150"/>
                  </a:lnTo>
                  <a:lnTo>
                    <a:pt x="11915" y="11845"/>
                  </a:lnTo>
                  <a:lnTo>
                    <a:pt x="15068" y="16508"/>
                  </a:lnTo>
                  <a:lnTo>
                    <a:pt x="15166" y="16528"/>
                  </a:lnTo>
                  <a:cubicBezTo>
                    <a:pt x="15305" y="16588"/>
                    <a:pt x="15404" y="16730"/>
                    <a:pt x="15405" y="16897"/>
                  </a:cubicBezTo>
                  <a:close/>
                  <a:moveTo>
                    <a:pt x="15394" y="4748"/>
                  </a:moveTo>
                  <a:cubicBezTo>
                    <a:pt x="15396" y="4915"/>
                    <a:pt x="15300" y="5059"/>
                    <a:pt x="15163" y="5122"/>
                  </a:cubicBezTo>
                  <a:lnTo>
                    <a:pt x="15075" y="5141"/>
                  </a:lnTo>
                  <a:lnTo>
                    <a:pt x="11842" y="9741"/>
                  </a:lnTo>
                  <a:lnTo>
                    <a:pt x="11444" y="9430"/>
                  </a:lnTo>
                  <a:lnTo>
                    <a:pt x="14647" y="4872"/>
                  </a:lnTo>
                  <a:lnTo>
                    <a:pt x="14624" y="4756"/>
                  </a:lnTo>
                  <a:cubicBezTo>
                    <a:pt x="14621" y="4534"/>
                    <a:pt x="14792" y="4351"/>
                    <a:pt x="15004" y="4349"/>
                  </a:cubicBezTo>
                  <a:cubicBezTo>
                    <a:pt x="15217" y="4346"/>
                    <a:pt x="15391" y="4525"/>
                    <a:pt x="15394" y="4748"/>
                  </a:cubicBezTo>
                  <a:close/>
                  <a:moveTo>
                    <a:pt x="18015" y="8509"/>
                  </a:moveTo>
                  <a:cubicBezTo>
                    <a:pt x="18017" y="8731"/>
                    <a:pt x="17847" y="8914"/>
                    <a:pt x="17634" y="8916"/>
                  </a:cubicBezTo>
                  <a:cubicBezTo>
                    <a:pt x="17581" y="8917"/>
                    <a:pt x="17530" y="8906"/>
                    <a:pt x="17484" y="8886"/>
                  </a:cubicBezTo>
                  <a:lnTo>
                    <a:pt x="17430" y="8849"/>
                  </a:lnTo>
                  <a:lnTo>
                    <a:pt x="12256" y="10562"/>
                  </a:lnTo>
                  <a:lnTo>
                    <a:pt x="12108" y="10064"/>
                  </a:lnTo>
                  <a:lnTo>
                    <a:pt x="17279" y="8351"/>
                  </a:lnTo>
                  <a:lnTo>
                    <a:pt x="17354" y="8231"/>
                  </a:lnTo>
                  <a:cubicBezTo>
                    <a:pt x="17423" y="8157"/>
                    <a:pt x="17519" y="8111"/>
                    <a:pt x="17625" y="8110"/>
                  </a:cubicBezTo>
                  <a:cubicBezTo>
                    <a:pt x="17838" y="8108"/>
                    <a:pt x="18012" y="8286"/>
                    <a:pt x="18015" y="8509"/>
                  </a:cubicBezTo>
                  <a:close/>
                  <a:moveTo>
                    <a:pt x="18077" y="13166"/>
                  </a:moveTo>
                  <a:cubicBezTo>
                    <a:pt x="18080" y="13389"/>
                    <a:pt x="17909" y="13571"/>
                    <a:pt x="17697" y="13574"/>
                  </a:cubicBezTo>
                  <a:cubicBezTo>
                    <a:pt x="17537" y="13576"/>
                    <a:pt x="17399" y="13476"/>
                    <a:pt x="17339" y="13332"/>
                  </a:cubicBezTo>
                  <a:lnTo>
                    <a:pt x="17337" y="13321"/>
                  </a:lnTo>
                  <a:lnTo>
                    <a:pt x="12142" y="11482"/>
                  </a:lnTo>
                  <a:lnTo>
                    <a:pt x="12301" y="10984"/>
                  </a:lnTo>
                  <a:lnTo>
                    <a:pt x="17504" y="12826"/>
                  </a:lnTo>
                  <a:lnTo>
                    <a:pt x="17538" y="12801"/>
                  </a:lnTo>
                  <a:cubicBezTo>
                    <a:pt x="17584" y="12780"/>
                    <a:pt x="17635" y="12768"/>
                    <a:pt x="17688" y="12768"/>
                  </a:cubicBezTo>
                  <a:cubicBezTo>
                    <a:pt x="17901" y="12765"/>
                    <a:pt x="18075" y="12944"/>
                    <a:pt x="18077" y="13166"/>
                  </a:cubicBezTo>
                  <a:close/>
                  <a:moveTo>
                    <a:pt x="19530" y="4436"/>
                  </a:moveTo>
                  <a:cubicBezTo>
                    <a:pt x="19534" y="4753"/>
                    <a:pt x="19291" y="5013"/>
                    <a:pt x="18988" y="5016"/>
                  </a:cubicBezTo>
                  <a:lnTo>
                    <a:pt x="18783" y="4975"/>
                  </a:lnTo>
                  <a:lnTo>
                    <a:pt x="12588" y="9717"/>
                  </a:lnTo>
                  <a:lnTo>
                    <a:pt x="12296" y="9294"/>
                  </a:lnTo>
                  <a:lnTo>
                    <a:pt x="18460" y="4577"/>
                  </a:lnTo>
                  <a:lnTo>
                    <a:pt x="18433" y="4448"/>
                  </a:lnTo>
                  <a:cubicBezTo>
                    <a:pt x="18430" y="4131"/>
                    <a:pt x="18673" y="3871"/>
                    <a:pt x="18975" y="3868"/>
                  </a:cubicBezTo>
                  <a:cubicBezTo>
                    <a:pt x="19278" y="3864"/>
                    <a:pt x="19527" y="4119"/>
                    <a:pt x="19530" y="4436"/>
                  </a:cubicBezTo>
                  <a:close/>
                  <a:moveTo>
                    <a:pt x="19801" y="17106"/>
                  </a:moveTo>
                  <a:cubicBezTo>
                    <a:pt x="19804" y="17423"/>
                    <a:pt x="19561" y="17683"/>
                    <a:pt x="19258" y="17686"/>
                  </a:cubicBezTo>
                  <a:cubicBezTo>
                    <a:pt x="18955" y="17690"/>
                    <a:pt x="18707" y="17435"/>
                    <a:pt x="18704" y="17118"/>
                  </a:cubicBezTo>
                  <a:lnTo>
                    <a:pt x="18715" y="17056"/>
                  </a:lnTo>
                  <a:lnTo>
                    <a:pt x="12399" y="12214"/>
                  </a:lnTo>
                  <a:lnTo>
                    <a:pt x="12692" y="11789"/>
                  </a:lnTo>
                  <a:lnTo>
                    <a:pt x="18989" y="16617"/>
                  </a:lnTo>
                  <a:lnTo>
                    <a:pt x="19033" y="16585"/>
                  </a:lnTo>
                  <a:cubicBezTo>
                    <a:pt x="19098" y="16556"/>
                    <a:pt x="19170" y="16539"/>
                    <a:pt x="19246" y="16538"/>
                  </a:cubicBezTo>
                  <a:cubicBezTo>
                    <a:pt x="19549" y="16534"/>
                    <a:pt x="19797" y="16789"/>
                    <a:pt x="19801" y="17106"/>
                  </a:cubicBezTo>
                  <a:close/>
                  <a:moveTo>
                    <a:pt x="21594" y="10724"/>
                  </a:moveTo>
                  <a:cubicBezTo>
                    <a:pt x="21597" y="11041"/>
                    <a:pt x="21354" y="11301"/>
                    <a:pt x="21051" y="11304"/>
                  </a:cubicBezTo>
                  <a:cubicBezTo>
                    <a:pt x="20900" y="11306"/>
                    <a:pt x="20762" y="11243"/>
                    <a:pt x="20662" y="11140"/>
                  </a:cubicBezTo>
                  <a:lnTo>
                    <a:pt x="20569" y="10999"/>
                  </a:lnTo>
                  <a:lnTo>
                    <a:pt x="12900" y="10996"/>
                  </a:lnTo>
                  <a:lnTo>
                    <a:pt x="12900" y="10470"/>
                  </a:lnTo>
                  <a:lnTo>
                    <a:pt x="20561" y="10474"/>
                  </a:lnTo>
                  <a:lnTo>
                    <a:pt x="20653" y="10328"/>
                  </a:lnTo>
                  <a:cubicBezTo>
                    <a:pt x="20751" y="10223"/>
                    <a:pt x="20887" y="10157"/>
                    <a:pt x="21039" y="10156"/>
                  </a:cubicBezTo>
                  <a:cubicBezTo>
                    <a:pt x="21342" y="10152"/>
                    <a:pt x="21590" y="10407"/>
                    <a:pt x="21594" y="10724"/>
                  </a:cubicBezTo>
                  <a:close/>
                </a:path>
              </a:pathLst>
            </a:custGeom>
            <a:solidFill>
              <a:srgbClr val="2C8C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14" name="Freeform 38"/>
            <p:cNvSpPr/>
            <p:nvPr/>
          </p:nvSpPr>
          <p:spPr>
            <a:xfrm rot="16238401">
              <a:off x="675825" y="626324"/>
              <a:ext cx="1584241" cy="156216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2"/>
                  </a:moveTo>
                  <a:lnTo>
                    <a:pt x="8757" y="11138"/>
                  </a:lnTo>
                  <a:lnTo>
                    <a:pt x="1054" y="11134"/>
                  </a:lnTo>
                  <a:lnTo>
                    <a:pt x="941" y="11313"/>
                  </a:lnTo>
                  <a:cubicBezTo>
                    <a:pt x="843" y="11418"/>
                    <a:pt x="707" y="11484"/>
                    <a:pt x="555" y="11486"/>
                  </a:cubicBezTo>
                  <a:cubicBezTo>
                    <a:pt x="252" y="11489"/>
                    <a:pt x="4" y="11235"/>
                    <a:pt x="0" y="10918"/>
                  </a:cubicBezTo>
                  <a:cubicBezTo>
                    <a:pt x="-3" y="10601"/>
                    <a:pt x="240" y="10341"/>
                    <a:pt x="543" y="10337"/>
                  </a:cubicBezTo>
                  <a:cubicBezTo>
                    <a:pt x="694" y="10336"/>
                    <a:pt x="832" y="10398"/>
                    <a:pt x="932" y="10501"/>
                  </a:cubicBezTo>
                  <a:lnTo>
                    <a:pt x="1003" y="10608"/>
                  </a:lnTo>
                  <a:close/>
                  <a:moveTo>
                    <a:pt x="9257" y="9393"/>
                  </a:moveTo>
                  <a:lnTo>
                    <a:pt x="8963" y="9818"/>
                  </a:lnTo>
                  <a:lnTo>
                    <a:pt x="2654" y="4981"/>
                  </a:lnTo>
                  <a:lnTo>
                    <a:pt x="2584" y="5032"/>
                  </a:lnTo>
                  <a:cubicBezTo>
                    <a:pt x="2518" y="5062"/>
                    <a:pt x="2446" y="5079"/>
                    <a:pt x="2371" y="5080"/>
                  </a:cubicBezTo>
                  <a:cubicBezTo>
                    <a:pt x="2068" y="5083"/>
                    <a:pt x="1819" y="4829"/>
                    <a:pt x="1816" y="4512"/>
                  </a:cubicBezTo>
                  <a:cubicBezTo>
                    <a:pt x="1812" y="4194"/>
                    <a:pt x="2055" y="3935"/>
                    <a:pt x="2358" y="3931"/>
                  </a:cubicBezTo>
                  <a:cubicBezTo>
                    <a:pt x="2661" y="3928"/>
                    <a:pt x="2909" y="4182"/>
                    <a:pt x="2913" y="4499"/>
                  </a:cubicBezTo>
                  <a:lnTo>
                    <a:pt x="2908" y="4526"/>
                  </a:lnTo>
                  <a:close/>
                  <a:moveTo>
                    <a:pt x="9363" y="12314"/>
                  </a:moveTo>
                  <a:lnTo>
                    <a:pt x="3116" y="17095"/>
                  </a:lnTo>
                  <a:lnTo>
                    <a:pt x="3137" y="17195"/>
                  </a:lnTo>
                  <a:cubicBezTo>
                    <a:pt x="3140" y="17512"/>
                    <a:pt x="2897" y="17772"/>
                    <a:pt x="2594" y="17775"/>
                  </a:cubicBezTo>
                  <a:cubicBezTo>
                    <a:pt x="2291" y="17779"/>
                    <a:pt x="2043" y="17525"/>
                    <a:pt x="2040" y="17207"/>
                  </a:cubicBezTo>
                  <a:cubicBezTo>
                    <a:pt x="2036" y="16890"/>
                    <a:pt x="2279" y="16630"/>
                    <a:pt x="2582" y="16627"/>
                  </a:cubicBezTo>
                  <a:cubicBezTo>
                    <a:pt x="2657" y="16626"/>
                    <a:pt x="2730" y="16641"/>
                    <a:pt x="2796" y="16670"/>
                  </a:cubicBezTo>
                  <a:lnTo>
                    <a:pt x="2813" y="16682"/>
                  </a:lnTo>
                  <a:lnTo>
                    <a:pt x="9072" y="11892"/>
                  </a:lnTo>
                  <a:close/>
                  <a:moveTo>
                    <a:pt x="9515" y="10125"/>
                  </a:moveTo>
                  <a:lnTo>
                    <a:pt x="9357" y="10624"/>
                  </a:lnTo>
                  <a:lnTo>
                    <a:pt x="4072" y="8754"/>
                  </a:lnTo>
                  <a:lnTo>
                    <a:pt x="4061" y="8762"/>
                  </a:lnTo>
                  <a:cubicBezTo>
                    <a:pt x="4015" y="8783"/>
                    <a:pt x="3964" y="8794"/>
                    <a:pt x="3911" y="8795"/>
                  </a:cubicBezTo>
                  <a:cubicBezTo>
                    <a:pt x="3698" y="8797"/>
                    <a:pt x="3524" y="8619"/>
                    <a:pt x="3521" y="8396"/>
                  </a:cubicBezTo>
                  <a:cubicBezTo>
                    <a:pt x="3519" y="8174"/>
                    <a:pt x="3689" y="7991"/>
                    <a:pt x="3902" y="7989"/>
                  </a:cubicBezTo>
                  <a:cubicBezTo>
                    <a:pt x="4062" y="7987"/>
                    <a:pt x="4200" y="8087"/>
                    <a:pt x="4260" y="8231"/>
                  </a:cubicBezTo>
                  <a:lnTo>
                    <a:pt x="4267" y="8268"/>
                  </a:lnTo>
                  <a:close/>
                  <a:moveTo>
                    <a:pt x="9552" y="11547"/>
                  </a:moveTo>
                  <a:lnTo>
                    <a:pt x="4271" y="13295"/>
                  </a:lnTo>
                  <a:lnTo>
                    <a:pt x="4234" y="13355"/>
                  </a:lnTo>
                  <a:cubicBezTo>
                    <a:pt x="4165" y="13429"/>
                    <a:pt x="4069" y="13475"/>
                    <a:pt x="3963" y="13477"/>
                  </a:cubicBezTo>
                  <a:cubicBezTo>
                    <a:pt x="3750" y="13479"/>
                    <a:pt x="3575" y="13300"/>
                    <a:pt x="3573" y="13078"/>
                  </a:cubicBezTo>
                  <a:cubicBezTo>
                    <a:pt x="3571" y="12855"/>
                    <a:pt x="3741" y="12673"/>
                    <a:pt x="3954" y="12670"/>
                  </a:cubicBezTo>
                  <a:cubicBezTo>
                    <a:pt x="4007" y="12670"/>
                    <a:pt x="4058" y="12680"/>
                    <a:pt x="4104" y="12700"/>
                  </a:cubicBezTo>
                  <a:lnTo>
                    <a:pt x="4205" y="12770"/>
                  </a:lnTo>
                  <a:lnTo>
                    <a:pt x="9403" y="11048"/>
                  </a:lnTo>
                  <a:close/>
                  <a:moveTo>
                    <a:pt x="10149" y="9460"/>
                  </a:moveTo>
                  <a:lnTo>
                    <a:pt x="9743" y="9764"/>
                  </a:lnTo>
                  <a:lnTo>
                    <a:pt x="6572" y="5074"/>
                  </a:lnTo>
                  <a:lnTo>
                    <a:pt x="6483" y="5056"/>
                  </a:lnTo>
                  <a:cubicBezTo>
                    <a:pt x="6344" y="4997"/>
                    <a:pt x="6245" y="4855"/>
                    <a:pt x="6243" y="4688"/>
                  </a:cubicBezTo>
                  <a:cubicBezTo>
                    <a:pt x="6241" y="4465"/>
                    <a:pt x="6411" y="4283"/>
                    <a:pt x="6624" y="4280"/>
                  </a:cubicBezTo>
                  <a:cubicBezTo>
                    <a:pt x="6837" y="4278"/>
                    <a:pt x="7011" y="4456"/>
                    <a:pt x="7014" y="4679"/>
                  </a:cubicBezTo>
                  <a:lnTo>
                    <a:pt x="6993" y="4792"/>
                  </a:lnTo>
                  <a:close/>
                  <a:moveTo>
                    <a:pt x="10215" y="12178"/>
                  </a:moveTo>
                  <a:lnTo>
                    <a:pt x="6947" y="16828"/>
                  </a:lnTo>
                  <a:lnTo>
                    <a:pt x="6949" y="16835"/>
                  </a:lnTo>
                  <a:cubicBezTo>
                    <a:pt x="6951" y="17058"/>
                    <a:pt x="6781" y="17240"/>
                    <a:pt x="6568" y="17242"/>
                  </a:cubicBezTo>
                  <a:cubicBezTo>
                    <a:pt x="6355" y="17245"/>
                    <a:pt x="6181" y="17066"/>
                    <a:pt x="6178" y="16844"/>
                  </a:cubicBezTo>
                  <a:cubicBezTo>
                    <a:pt x="6176" y="16621"/>
                    <a:pt x="6346" y="16439"/>
                    <a:pt x="6559" y="16436"/>
                  </a:cubicBezTo>
                  <a:lnTo>
                    <a:pt x="6600" y="16444"/>
                  </a:lnTo>
                  <a:lnTo>
                    <a:pt x="9817" y="11867"/>
                  </a:lnTo>
                  <a:close/>
                  <a:moveTo>
                    <a:pt x="10358" y="8710"/>
                  </a:moveTo>
                  <a:lnTo>
                    <a:pt x="9884" y="8872"/>
                  </a:lnTo>
                  <a:lnTo>
                    <a:pt x="7522" y="1209"/>
                  </a:lnTo>
                  <a:lnTo>
                    <a:pt x="7367" y="1178"/>
                  </a:lnTo>
                  <a:cubicBezTo>
                    <a:pt x="7169" y="1093"/>
                    <a:pt x="7029" y="891"/>
                    <a:pt x="7026" y="653"/>
                  </a:cubicBezTo>
                  <a:cubicBezTo>
                    <a:pt x="7023" y="336"/>
                    <a:pt x="7265" y="76"/>
                    <a:pt x="7568" y="72"/>
                  </a:cubicBezTo>
                  <a:cubicBezTo>
                    <a:pt x="7871" y="69"/>
                    <a:pt x="8120" y="323"/>
                    <a:pt x="8123" y="640"/>
                  </a:cubicBezTo>
                  <a:cubicBezTo>
                    <a:pt x="8124" y="720"/>
                    <a:pt x="8109" y="795"/>
                    <a:pt x="8082" y="864"/>
                  </a:cubicBezTo>
                  <a:lnTo>
                    <a:pt x="7987" y="1017"/>
                  </a:lnTo>
                  <a:close/>
                  <a:moveTo>
                    <a:pt x="10499" y="12913"/>
                  </a:moveTo>
                  <a:lnTo>
                    <a:pt x="8171" y="20469"/>
                  </a:lnTo>
                  <a:lnTo>
                    <a:pt x="8241" y="20517"/>
                  </a:lnTo>
                  <a:cubicBezTo>
                    <a:pt x="8342" y="20620"/>
                    <a:pt x="8404" y="20763"/>
                    <a:pt x="8406" y="20922"/>
                  </a:cubicBezTo>
                  <a:cubicBezTo>
                    <a:pt x="8410" y="21239"/>
                    <a:pt x="8167" y="21499"/>
                    <a:pt x="7864" y="21502"/>
                  </a:cubicBezTo>
                  <a:cubicBezTo>
                    <a:pt x="7561" y="21506"/>
                    <a:pt x="7313" y="21251"/>
                    <a:pt x="7309" y="20934"/>
                  </a:cubicBezTo>
                  <a:cubicBezTo>
                    <a:pt x="7307" y="20696"/>
                    <a:pt x="7442" y="20491"/>
                    <a:pt x="7638" y="20401"/>
                  </a:cubicBezTo>
                  <a:lnTo>
                    <a:pt x="7675" y="20393"/>
                  </a:lnTo>
                  <a:lnTo>
                    <a:pt x="10029" y="12752"/>
                  </a:lnTo>
                  <a:close/>
                  <a:moveTo>
                    <a:pt x="11210" y="18187"/>
                  </a:moveTo>
                  <a:cubicBezTo>
                    <a:pt x="11212" y="18409"/>
                    <a:pt x="11042" y="18592"/>
                    <a:pt x="10829" y="18594"/>
                  </a:cubicBezTo>
                  <a:cubicBezTo>
                    <a:pt x="10617" y="18597"/>
                    <a:pt x="10442" y="18418"/>
                    <a:pt x="10440" y="18195"/>
                  </a:cubicBezTo>
                  <a:cubicBezTo>
                    <a:pt x="10439" y="18084"/>
                    <a:pt x="10481" y="17983"/>
                    <a:pt x="10549" y="17909"/>
                  </a:cubicBezTo>
                  <a:lnTo>
                    <a:pt x="10568" y="17895"/>
                  </a:lnTo>
                  <a:lnTo>
                    <a:pt x="10616" y="12280"/>
                  </a:lnTo>
                  <a:lnTo>
                    <a:pt x="11112" y="12285"/>
                  </a:lnTo>
                  <a:lnTo>
                    <a:pt x="11064" y="17882"/>
                  </a:lnTo>
                  <a:lnTo>
                    <a:pt x="11094" y="17903"/>
                  </a:lnTo>
                  <a:cubicBezTo>
                    <a:pt x="11165" y="17975"/>
                    <a:pt x="11209" y="18075"/>
                    <a:pt x="11210" y="18187"/>
                  </a:cubicBezTo>
                  <a:close/>
                  <a:moveTo>
                    <a:pt x="11247" y="3255"/>
                  </a:moveTo>
                  <a:cubicBezTo>
                    <a:pt x="11249" y="3366"/>
                    <a:pt x="11207" y="3467"/>
                    <a:pt x="11138" y="3541"/>
                  </a:cubicBezTo>
                  <a:lnTo>
                    <a:pt x="11090" y="3575"/>
                  </a:lnTo>
                  <a:lnTo>
                    <a:pt x="11041" y="9326"/>
                  </a:lnTo>
                  <a:lnTo>
                    <a:pt x="10546" y="9321"/>
                  </a:lnTo>
                  <a:lnTo>
                    <a:pt x="10595" y="3549"/>
                  </a:lnTo>
                  <a:lnTo>
                    <a:pt x="10593" y="3547"/>
                  </a:lnTo>
                  <a:cubicBezTo>
                    <a:pt x="10523" y="3475"/>
                    <a:pt x="10478" y="3375"/>
                    <a:pt x="10477" y="3263"/>
                  </a:cubicBezTo>
                  <a:cubicBezTo>
                    <a:pt x="10475" y="3041"/>
                    <a:pt x="10645" y="2858"/>
                    <a:pt x="10858" y="2856"/>
                  </a:cubicBezTo>
                  <a:cubicBezTo>
                    <a:pt x="11070" y="2854"/>
                    <a:pt x="11245" y="3032"/>
                    <a:pt x="11247" y="3255"/>
                  </a:cubicBezTo>
                  <a:close/>
                  <a:moveTo>
                    <a:pt x="14651" y="21013"/>
                  </a:moveTo>
                  <a:cubicBezTo>
                    <a:pt x="14654" y="21330"/>
                    <a:pt x="14411" y="21590"/>
                    <a:pt x="14108" y="21594"/>
                  </a:cubicBezTo>
                  <a:cubicBezTo>
                    <a:pt x="13805" y="21597"/>
                    <a:pt x="13557" y="21343"/>
                    <a:pt x="13554" y="21026"/>
                  </a:cubicBezTo>
                  <a:cubicBezTo>
                    <a:pt x="13553" y="20946"/>
                    <a:pt x="13567" y="20871"/>
                    <a:pt x="13594" y="20802"/>
                  </a:cubicBezTo>
                  <a:lnTo>
                    <a:pt x="13688" y="20652"/>
                  </a:lnTo>
                  <a:lnTo>
                    <a:pt x="11297" y="12896"/>
                  </a:lnTo>
                  <a:lnTo>
                    <a:pt x="11772" y="12734"/>
                  </a:lnTo>
                  <a:lnTo>
                    <a:pt x="14152" y="20456"/>
                  </a:lnTo>
                  <a:lnTo>
                    <a:pt x="14310" y="20488"/>
                  </a:lnTo>
                  <a:cubicBezTo>
                    <a:pt x="14508" y="20573"/>
                    <a:pt x="14648" y="20775"/>
                    <a:pt x="14651" y="21013"/>
                  </a:cubicBezTo>
                  <a:close/>
                  <a:moveTo>
                    <a:pt x="14474" y="568"/>
                  </a:moveTo>
                  <a:cubicBezTo>
                    <a:pt x="14476" y="806"/>
                    <a:pt x="14340" y="1012"/>
                    <a:pt x="14145" y="1101"/>
                  </a:cubicBezTo>
                  <a:lnTo>
                    <a:pt x="14008" y="1132"/>
                  </a:lnTo>
                  <a:lnTo>
                    <a:pt x="11629" y="8855"/>
                  </a:lnTo>
                  <a:lnTo>
                    <a:pt x="11159" y="8693"/>
                  </a:lnTo>
                  <a:lnTo>
                    <a:pt x="13536" y="977"/>
                  </a:lnTo>
                  <a:lnTo>
                    <a:pt x="13422" y="804"/>
                  </a:lnTo>
                  <a:cubicBezTo>
                    <a:pt x="13394" y="736"/>
                    <a:pt x="13378" y="660"/>
                    <a:pt x="13377" y="581"/>
                  </a:cubicBezTo>
                  <a:cubicBezTo>
                    <a:pt x="13373" y="264"/>
                    <a:pt x="13616" y="4"/>
                    <a:pt x="13919" y="0"/>
                  </a:cubicBezTo>
                  <a:cubicBezTo>
                    <a:pt x="14222" y="-3"/>
                    <a:pt x="14470" y="251"/>
                    <a:pt x="14474" y="568"/>
                  </a:cubicBezTo>
                  <a:close/>
                  <a:moveTo>
                    <a:pt x="15405" y="16897"/>
                  </a:moveTo>
                  <a:cubicBezTo>
                    <a:pt x="15408" y="17119"/>
                    <a:pt x="15237" y="17302"/>
                    <a:pt x="15025" y="17304"/>
                  </a:cubicBezTo>
                  <a:cubicBezTo>
                    <a:pt x="14812" y="17307"/>
                    <a:pt x="14638" y="17128"/>
                    <a:pt x="14635" y="16906"/>
                  </a:cubicBezTo>
                  <a:lnTo>
                    <a:pt x="14654" y="16802"/>
                  </a:lnTo>
                  <a:lnTo>
                    <a:pt x="11509" y="12150"/>
                  </a:lnTo>
                  <a:lnTo>
                    <a:pt x="11915" y="11845"/>
                  </a:lnTo>
                  <a:lnTo>
                    <a:pt x="15068" y="16508"/>
                  </a:lnTo>
                  <a:lnTo>
                    <a:pt x="15166" y="16528"/>
                  </a:lnTo>
                  <a:cubicBezTo>
                    <a:pt x="15305" y="16588"/>
                    <a:pt x="15404" y="16730"/>
                    <a:pt x="15405" y="16897"/>
                  </a:cubicBezTo>
                  <a:close/>
                  <a:moveTo>
                    <a:pt x="15394" y="4748"/>
                  </a:moveTo>
                  <a:cubicBezTo>
                    <a:pt x="15396" y="4915"/>
                    <a:pt x="15300" y="5059"/>
                    <a:pt x="15163" y="5122"/>
                  </a:cubicBezTo>
                  <a:lnTo>
                    <a:pt x="15075" y="5141"/>
                  </a:lnTo>
                  <a:lnTo>
                    <a:pt x="11842" y="9741"/>
                  </a:lnTo>
                  <a:lnTo>
                    <a:pt x="11444" y="9430"/>
                  </a:lnTo>
                  <a:lnTo>
                    <a:pt x="14647" y="4872"/>
                  </a:lnTo>
                  <a:lnTo>
                    <a:pt x="14624" y="4756"/>
                  </a:lnTo>
                  <a:cubicBezTo>
                    <a:pt x="14621" y="4534"/>
                    <a:pt x="14792" y="4351"/>
                    <a:pt x="15004" y="4349"/>
                  </a:cubicBezTo>
                  <a:cubicBezTo>
                    <a:pt x="15217" y="4346"/>
                    <a:pt x="15391" y="4525"/>
                    <a:pt x="15394" y="4748"/>
                  </a:cubicBezTo>
                  <a:close/>
                  <a:moveTo>
                    <a:pt x="18015" y="8509"/>
                  </a:moveTo>
                  <a:cubicBezTo>
                    <a:pt x="18017" y="8731"/>
                    <a:pt x="17847" y="8914"/>
                    <a:pt x="17634" y="8916"/>
                  </a:cubicBezTo>
                  <a:cubicBezTo>
                    <a:pt x="17581" y="8917"/>
                    <a:pt x="17530" y="8906"/>
                    <a:pt x="17484" y="8886"/>
                  </a:cubicBezTo>
                  <a:lnTo>
                    <a:pt x="17430" y="8849"/>
                  </a:lnTo>
                  <a:lnTo>
                    <a:pt x="12256" y="10562"/>
                  </a:lnTo>
                  <a:lnTo>
                    <a:pt x="12108" y="10064"/>
                  </a:lnTo>
                  <a:lnTo>
                    <a:pt x="17279" y="8351"/>
                  </a:lnTo>
                  <a:lnTo>
                    <a:pt x="17354" y="8231"/>
                  </a:lnTo>
                  <a:cubicBezTo>
                    <a:pt x="17423" y="8157"/>
                    <a:pt x="17519" y="8111"/>
                    <a:pt x="17625" y="8110"/>
                  </a:cubicBezTo>
                  <a:cubicBezTo>
                    <a:pt x="17838" y="8108"/>
                    <a:pt x="18012" y="8286"/>
                    <a:pt x="18015" y="8509"/>
                  </a:cubicBezTo>
                  <a:close/>
                  <a:moveTo>
                    <a:pt x="18077" y="13166"/>
                  </a:moveTo>
                  <a:cubicBezTo>
                    <a:pt x="18080" y="13389"/>
                    <a:pt x="17909" y="13571"/>
                    <a:pt x="17697" y="13574"/>
                  </a:cubicBezTo>
                  <a:cubicBezTo>
                    <a:pt x="17537" y="13576"/>
                    <a:pt x="17399" y="13476"/>
                    <a:pt x="17339" y="13332"/>
                  </a:cubicBezTo>
                  <a:lnTo>
                    <a:pt x="17337" y="13321"/>
                  </a:lnTo>
                  <a:lnTo>
                    <a:pt x="12142" y="11482"/>
                  </a:lnTo>
                  <a:lnTo>
                    <a:pt x="12301" y="10984"/>
                  </a:lnTo>
                  <a:lnTo>
                    <a:pt x="17504" y="12826"/>
                  </a:lnTo>
                  <a:lnTo>
                    <a:pt x="17538" y="12801"/>
                  </a:lnTo>
                  <a:cubicBezTo>
                    <a:pt x="17584" y="12780"/>
                    <a:pt x="17635" y="12768"/>
                    <a:pt x="17688" y="12768"/>
                  </a:cubicBezTo>
                  <a:cubicBezTo>
                    <a:pt x="17901" y="12765"/>
                    <a:pt x="18075" y="12944"/>
                    <a:pt x="18077" y="13166"/>
                  </a:cubicBezTo>
                  <a:close/>
                  <a:moveTo>
                    <a:pt x="19530" y="4436"/>
                  </a:moveTo>
                  <a:cubicBezTo>
                    <a:pt x="19534" y="4753"/>
                    <a:pt x="19291" y="5013"/>
                    <a:pt x="18988" y="5016"/>
                  </a:cubicBezTo>
                  <a:lnTo>
                    <a:pt x="18783" y="4975"/>
                  </a:lnTo>
                  <a:lnTo>
                    <a:pt x="12588" y="9717"/>
                  </a:lnTo>
                  <a:lnTo>
                    <a:pt x="12296" y="9294"/>
                  </a:lnTo>
                  <a:lnTo>
                    <a:pt x="18460" y="4577"/>
                  </a:lnTo>
                  <a:lnTo>
                    <a:pt x="18433" y="4448"/>
                  </a:lnTo>
                  <a:cubicBezTo>
                    <a:pt x="18430" y="4131"/>
                    <a:pt x="18673" y="3871"/>
                    <a:pt x="18975" y="3868"/>
                  </a:cubicBezTo>
                  <a:cubicBezTo>
                    <a:pt x="19278" y="3864"/>
                    <a:pt x="19527" y="4119"/>
                    <a:pt x="19530" y="4436"/>
                  </a:cubicBezTo>
                  <a:close/>
                  <a:moveTo>
                    <a:pt x="19801" y="17106"/>
                  </a:moveTo>
                  <a:cubicBezTo>
                    <a:pt x="19804" y="17423"/>
                    <a:pt x="19561" y="17683"/>
                    <a:pt x="19258" y="17686"/>
                  </a:cubicBezTo>
                  <a:cubicBezTo>
                    <a:pt x="18955" y="17690"/>
                    <a:pt x="18707" y="17435"/>
                    <a:pt x="18704" y="17118"/>
                  </a:cubicBezTo>
                  <a:lnTo>
                    <a:pt x="18715" y="17056"/>
                  </a:lnTo>
                  <a:lnTo>
                    <a:pt x="12399" y="12214"/>
                  </a:lnTo>
                  <a:lnTo>
                    <a:pt x="12692" y="11789"/>
                  </a:lnTo>
                  <a:lnTo>
                    <a:pt x="18989" y="16617"/>
                  </a:lnTo>
                  <a:lnTo>
                    <a:pt x="19033" y="16585"/>
                  </a:lnTo>
                  <a:cubicBezTo>
                    <a:pt x="19098" y="16556"/>
                    <a:pt x="19170" y="16539"/>
                    <a:pt x="19246" y="16538"/>
                  </a:cubicBezTo>
                  <a:cubicBezTo>
                    <a:pt x="19549" y="16534"/>
                    <a:pt x="19797" y="16789"/>
                    <a:pt x="19801" y="17106"/>
                  </a:cubicBezTo>
                  <a:close/>
                  <a:moveTo>
                    <a:pt x="21594" y="10724"/>
                  </a:moveTo>
                  <a:cubicBezTo>
                    <a:pt x="21597" y="11041"/>
                    <a:pt x="21354" y="11301"/>
                    <a:pt x="21051" y="11304"/>
                  </a:cubicBezTo>
                  <a:cubicBezTo>
                    <a:pt x="20900" y="11306"/>
                    <a:pt x="20762" y="11243"/>
                    <a:pt x="20662" y="11140"/>
                  </a:cubicBezTo>
                  <a:lnTo>
                    <a:pt x="20569" y="10999"/>
                  </a:lnTo>
                  <a:lnTo>
                    <a:pt x="12900" y="10996"/>
                  </a:lnTo>
                  <a:lnTo>
                    <a:pt x="12900" y="10470"/>
                  </a:lnTo>
                  <a:lnTo>
                    <a:pt x="20561" y="10474"/>
                  </a:lnTo>
                  <a:lnTo>
                    <a:pt x="20653" y="10328"/>
                  </a:lnTo>
                  <a:cubicBezTo>
                    <a:pt x="20751" y="10223"/>
                    <a:pt x="20887" y="10157"/>
                    <a:pt x="21039" y="10156"/>
                  </a:cubicBezTo>
                  <a:cubicBezTo>
                    <a:pt x="21342" y="10152"/>
                    <a:pt x="21590" y="10407"/>
                    <a:pt x="21594" y="10724"/>
                  </a:cubicBezTo>
                  <a:close/>
                </a:path>
              </a:pathLst>
            </a:custGeom>
            <a:solidFill>
              <a:srgbClr val="C1364E"/>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617" name="Rectangle"/>
          <p:cNvSpPr/>
          <p:nvPr/>
        </p:nvSpPr>
        <p:spPr>
          <a:xfrm>
            <a:off x="3918" y="4447278"/>
            <a:ext cx="24376164" cy="3774325"/>
          </a:xfrm>
          <a:prstGeom prst="rect">
            <a:avLst/>
          </a:prstGeom>
          <a:solidFill>
            <a:schemeClr val="accent1">
              <a:lumOff val="-13575"/>
            </a:schemeClr>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18" name="TextBox 1"/>
          <p:cNvSpPr txBox="1"/>
          <p:nvPr/>
        </p:nvSpPr>
        <p:spPr>
          <a:xfrm>
            <a:off x="6350" y="4249276"/>
            <a:ext cx="24371299" cy="37109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91" sz="19100">
                <a:solidFill>
                  <a:srgbClr val="FFFFFF"/>
                </a:solidFill>
                <a:latin typeface="Kanit Light"/>
                <a:ea typeface="Kanit Light"/>
                <a:cs typeface="Kanit Light"/>
                <a:sym typeface="Kanit Light"/>
              </a:defRPr>
            </a:lvl1pPr>
          </a:lstStyle>
          <a:p>
            <a:pPr/>
            <a:r>
              <a:t>Introduction</a:t>
            </a:r>
          </a:p>
        </p:txBody>
      </p:sp>
      <p:sp>
        <p:nvSpPr>
          <p:cNvPr id="619"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20"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21"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22" name="Freeform 2"/>
          <p:cNvSpPr/>
          <p:nvPr/>
        </p:nvSpPr>
        <p:spPr>
          <a:xfrm>
            <a:off x="407437" y="11072388"/>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25"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26"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27" name="Introduction"/>
          <p:cNvSpPr txBox="1"/>
          <p:nvPr/>
        </p:nvSpPr>
        <p:spPr>
          <a:xfrm>
            <a:off x="7858024" y="-180293"/>
            <a:ext cx="9495728" cy="258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62" sz="13100">
                <a:solidFill>
                  <a:srgbClr val="FFFFFF"/>
                </a:solidFill>
                <a:latin typeface="Kanit Light"/>
                <a:ea typeface="Kanit Light"/>
                <a:cs typeface="Kanit Light"/>
                <a:sym typeface="Kanit Light"/>
              </a:defRPr>
            </a:lvl1pPr>
          </a:lstStyle>
          <a:p>
            <a:pPr/>
            <a:r>
              <a:t>Introduction</a:t>
            </a:r>
          </a:p>
        </p:txBody>
      </p:sp>
      <p:grpSp>
        <p:nvGrpSpPr>
          <p:cNvPr id="630" name="Group"/>
          <p:cNvGrpSpPr/>
          <p:nvPr/>
        </p:nvGrpSpPr>
        <p:grpSpPr>
          <a:xfrm>
            <a:off x="924976" y="527241"/>
            <a:ext cx="5834350" cy="1310581"/>
            <a:chOff x="0" y="0"/>
            <a:chExt cx="5834348" cy="1310579"/>
          </a:xfrm>
        </p:grpSpPr>
        <p:pic>
          <p:nvPicPr>
            <p:cNvPr id="628"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629"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6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34" name="pasted-movie.png"/>
          <p:cNvGrpSpPr/>
          <p:nvPr/>
        </p:nvGrpSpPr>
        <p:grpSpPr>
          <a:xfrm>
            <a:off x="493675" y="2923053"/>
            <a:ext cx="11507153" cy="10148661"/>
            <a:chOff x="0" y="0"/>
            <a:chExt cx="11507151" cy="10148659"/>
          </a:xfrm>
        </p:grpSpPr>
        <p:pic>
          <p:nvPicPr>
            <p:cNvPr id="633" name="pasted-movie.png" descr="pasted-movie.png"/>
            <p:cNvPicPr>
              <a:picLocks noChangeAspect="1"/>
            </p:cNvPicPr>
            <p:nvPr/>
          </p:nvPicPr>
          <p:blipFill>
            <a:blip r:embed="rId4">
              <a:extLst/>
            </a:blip>
            <a:srcRect l="6689" t="0" r="14072" b="0"/>
            <a:stretch>
              <a:fillRect/>
            </a:stretch>
          </p:blipFill>
          <p:spPr>
            <a:xfrm>
              <a:off x="215900" y="139700"/>
              <a:ext cx="11075352" cy="9589860"/>
            </a:xfrm>
            <a:prstGeom prst="rect">
              <a:avLst/>
            </a:prstGeom>
            <a:ln>
              <a:noFill/>
            </a:ln>
            <a:effectLst/>
          </p:spPr>
        </p:pic>
        <p:pic>
          <p:nvPicPr>
            <p:cNvPr id="632" name="pasted-movie.png" descr="pasted-movie.png"/>
            <p:cNvPicPr>
              <a:picLocks noChangeAspect="0"/>
            </p:cNvPicPr>
            <p:nvPr/>
          </p:nvPicPr>
          <p:blipFill>
            <a:blip r:embed="rId5">
              <a:extLst/>
            </a:blip>
            <a:stretch>
              <a:fillRect/>
            </a:stretch>
          </p:blipFill>
          <p:spPr>
            <a:xfrm>
              <a:off x="0" y="0"/>
              <a:ext cx="11507152" cy="10148660"/>
            </a:xfrm>
            <a:prstGeom prst="rect">
              <a:avLst/>
            </a:prstGeom>
            <a:effectLst/>
          </p:spPr>
        </p:pic>
      </p:grpSp>
      <p:grpSp>
        <p:nvGrpSpPr>
          <p:cNvPr id="637" name="pasted-movie.png"/>
          <p:cNvGrpSpPr/>
          <p:nvPr/>
        </p:nvGrpSpPr>
        <p:grpSpPr>
          <a:xfrm>
            <a:off x="12426829" y="2556641"/>
            <a:ext cx="11617765" cy="10881486"/>
            <a:chOff x="0" y="0"/>
            <a:chExt cx="11617763" cy="10881484"/>
          </a:xfrm>
        </p:grpSpPr>
        <p:pic>
          <p:nvPicPr>
            <p:cNvPr id="636" name="pasted-movie.png" descr="pasted-movie.png"/>
            <p:cNvPicPr>
              <a:picLocks noChangeAspect="1"/>
            </p:cNvPicPr>
            <p:nvPr/>
          </p:nvPicPr>
          <p:blipFill>
            <a:blip r:embed="rId6">
              <a:extLst/>
            </a:blip>
            <a:srcRect l="6541" t="0" r="9124" b="0"/>
            <a:stretch>
              <a:fillRect/>
            </a:stretch>
          </p:blipFill>
          <p:spPr>
            <a:xfrm>
              <a:off x="215900" y="139700"/>
              <a:ext cx="11185964" cy="10322685"/>
            </a:xfrm>
            <a:prstGeom prst="rect">
              <a:avLst/>
            </a:prstGeom>
            <a:ln>
              <a:noFill/>
            </a:ln>
            <a:effectLst/>
          </p:spPr>
        </p:pic>
        <p:pic>
          <p:nvPicPr>
            <p:cNvPr id="635" name="pasted-movie.png" descr="pasted-movie.png"/>
            <p:cNvPicPr>
              <a:picLocks noChangeAspect="0"/>
            </p:cNvPicPr>
            <p:nvPr/>
          </p:nvPicPr>
          <p:blipFill>
            <a:blip r:embed="rId7">
              <a:extLst/>
            </a:blip>
            <a:stretch>
              <a:fillRect/>
            </a:stretch>
          </p:blipFill>
          <p:spPr>
            <a:xfrm>
              <a:off x="0" y="0"/>
              <a:ext cx="11617764" cy="10881485"/>
            </a:xfrm>
            <a:prstGeom prst="rect">
              <a:avLst/>
            </a:prstGeom>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EFFFF"/>
        </a:solidFill>
      </p:bgPr>
    </p:bg>
    <p:spTree>
      <p:nvGrpSpPr>
        <p:cNvPr id="1" name=""/>
        <p:cNvGrpSpPr/>
        <p:nvPr/>
      </p:nvGrpSpPr>
      <p:grpSpPr>
        <a:xfrm>
          <a:off x="0" y="0"/>
          <a:ext cx="0" cy="0"/>
          <a:chOff x="0" y="0"/>
          <a:chExt cx="0" cy="0"/>
        </a:xfrm>
      </p:grpSpPr>
      <p:sp>
        <p:nvSpPr>
          <p:cNvPr id="203"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sp>
        <p:nvSpPr>
          <p:cNvPr id="204" name="TextBox 1"/>
          <p:cNvSpPr txBox="1"/>
          <p:nvPr/>
        </p:nvSpPr>
        <p:spPr>
          <a:xfrm>
            <a:off x="1025507" y="321490"/>
            <a:ext cx="21876563" cy="27203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276" sz="13800">
                <a:latin typeface="Kanit Regular"/>
                <a:ea typeface="Kanit Regular"/>
                <a:cs typeface="Kanit Regular"/>
                <a:sym typeface="Kanit Regular"/>
              </a:defRPr>
            </a:lvl1pPr>
          </a:lstStyle>
          <a:p>
            <a:pPr/>
            <a:r>
              <a:t>ChatGPT</a:t>
            </a:r>
          </a:p>
        </p:txBody>
      </p:sp>
      <p:grpSp>
        <p:nvGrpSpPr>
          <p:cNvPr id="207" name="pasted-movie.png"/>
          <p:cNvGrpSpPr/>
          <p:nvPr/>
        </p:nvGrpSpPr>
        <p:grpSpPr>
          <a:xfrm>
            <a:off x="1836738" y="3022916"/>
            <a:ext cx="21485758" cy="7129562"/>
            <a:chOff x="0" y="0"/>
            <a:chExt cx="21485756" cy="7129560"/>
          </a:xfrm>
        </p:grpSpPr>
        <p:pic>
          <p:nvPicPr>
            <p:cNvPr id="206" name="pasted-movie.png" descr="pasted-movie.png"/>
            <p:cNvPicPr>
              <a:picLocks noChangeAspect="1"/>
            </p:cNvPicPr>
            <p:nvPr/>
          </p:nvPicPr>
          <p:blipFill>
            <a:blip r:embed="rId2">
              <a:extLst/>
            </a:blip>
            <a:stretch>
              <a:fillRect/>
            </a:stretch>
          </p:blipFill>
          <p:spPr>
            <a:xfrm>
              <a:off x="215900" y="139700"/>
              <a:ext cx="21053957" cy="6570761"/>
            </a:xfrm>
            <a:prstGeom prst="rect">
              <a:avLst/>
            </a:prstGeom>
            <a:ln>
              <a:noFill/>
            </a:ln>
            <a:effectLst/>
          </p:spPr>
        </p:pic>
        <p:pic>
          <p:nvPicPr>
            <p:cNvPr id="205" name="pasted-movie.png" descr="pasted-movie.png"/>
            <p:cNvPicPr>
              <a:picLocks noChangeAspect="0"/>
            </p:cNvPicPr>
            <p:nvPr/>
          </p:nvPicPr>
          <p:blipFill>
            <a:blip r:embed="rId3">
              <a:extLst/>
            </a:blip>
            <a:stretch>
              <a:fillRect/>
            </a:stretch>
          </p:blipFill>
          <p:spPr>
            <a:xfrm>
              <a:off x="0" y="0"/>
              <a:ext cx="21485757" cy="7129561"/>
            </a:xfrm>
            <a:prstGeom prst="rect">
              <a:avLst/>
            </a:prstGeom>
            <a:effectLst/>
          </p:spPr>
        </p:pic>
      </p:grpSp>
      <p:sp>
        <p:nvSpPr>
          <p:cNvPr id="208" name="TextBox 1"/>
          <p:cNvSpPr txBox="1"/>
          <p:nvPr/>
        </p:nvSpPr>
        <p:spPr>
          <a:xfrm>
            <a:off x="4909273" y="10842119"/>
            <a:ext cx="14109033" cy="15773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56" sz="7800">
                <a:latin typeface="Kanit Regular"/>
                <a:ea typeface="Kanit Regular"/>
                <a:cs typeface="Kanit Regular"/>
                <a:sym typeface="Kanit Regular"/>
              </a:defRPr>
            </a:lvl1pPr>
          </a:lstStyle>
          <a:p>
            <a:pPr/>
            <a:r>
              <a:t>https://openai.com/chatgpt/</a:t>
            </a:r>
          </a:p>
        </p:txBody>
      </p:sp>
      <p:grpSp>
        <p:nvGrpSpPr>
          <p:cNvPr id="211" name="pasted-movie.png"/>
          <p:cNvGrpSpPr/>
          <p:nvPr/>
        </p:nvGrpSpPr>
        <p:grpSpPr>
          <a:xfrm>
            <a:off x="18902312" y="743122"/>
            <a:ext cx="4826001" cy="4813301"/>
            <a:chOff x="0" y="0"/>
            <a:chExt cx="4826000" cy="4813300"/>
          </a:xfrm>
        </p:grpSpPr>
        <p:pic>
          <p:nvPicPr>
            <p:cNvPr id="210" name="pasted-movie.png" descr="pasted-movie.png"/>
            <p:cNvPicPr>
              <a:picLocks noChangeAspect="1"/>
            </p:cNvPicPr>
            <p:nvPr/>
          </p:nvPicPr>
          <p:blipFill>
            <a:blip r:embed="rId4">
              <a:extLst/>
            </a:blip>
            <a:stretch>
              <a:fillRect/>
            </a:stretch>
          </p:blipFill>
          <p:spPr>
            <a:xfrm>
              <a:off x="215900" y="139700"/>
              <a:ext cx="4394200" cy="4254500"/>
            </a:xfrm>
            <a:prstGeom prst="rect">
              <a:avLst/>
            </a:prstGeom>
            <a:ln>
              <a:noFill/>
            </a:ln>
            <a:effectLst/>
          </p:spPr>
        </p:pic>
        <p:pic>
          <p:nvPicPr>
            <p:cNvPr id="209" name="pasted-movie.png" descr="pasted-movie.png"/>
            <p:cNvPicPr>
              <a:picLocks noChangeAspect="0"/>
            </p:cNvPicPr>
            <p:nvPr/>
          </p:nvPicPr>
          <p:blipFill>
            <a:blip r:embed="rId5">
              <a:extLst/>
            </a:blip>
            <a:stretch>
              <a:fillRect/>
            </a:stretch>
          </p:blipFill>
          <p:spPr>
            <a:xfrm>
              <a:off x="0" y="0"/>
              <a:ext cx="4826000" cy="4813300"/>
            </a:xfrm>
            <a:prstGeom prst="rect">
              <a:avLst/>
            </a:prstGeom>
            <a:effectLst/>
          </p:spPr>
        </p:pic>
      </p:grpSp>
      <p:sp>
        <p:nvSpPr>
          <p:cNvPr id="212" name="Slide Number"/>
          <p:cNvSpPr txBox="1"/>
          <p:nvPr>
            <p:ph type="sldNum" sz="quarter" idx="2"/>
          </p:nvPr>
        </p:nvSpPr>
        <p:spPr>
          <a:xfrm>
            <a:off x="17907210" y="12772523"/>
            <a:ext cx="5686638" cy="489954"/>
          </a:xfrm>
          <a:prstGeom prst="rect">
            <a:avLst/>
          </a:prstGeom>
          <a:extLst>
            <a:ext uri="{C572A759-6A51-4108-AA02-DFA0A04FC94B}">
              <ma14:wrappingTextBoxFlag xmlns:ma14="http://schemas.microsoft.com/office/mac/drawingml/2011/main" val="1"/>
            </a:ext>
          </a:extLst>
        </p:spPr>
        <p:txBody>
          <a:bodyPr wrap="square"/>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641" name="Rectangle"/>
          <p:cNvSpPr/>
          <p:nvPr/>
        </p:nvSpPr>
        <p:spPr>
          <a:xfrm>
            <a:off x="3918" y="4447278"/>
            <a:ext cx="24376164" cy="3774325"/>
          </a:xfrm>
          <a:prstGeom prst="rect">
            <a:avLst/>
          </a:prstGeom>
          <a:solidFill>
            <a:schemeClr val="accent1">
              <a:lumOff val="-13575"/>
            </a:schemeClr>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42"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43"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44"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655" name="Graphic 16"/>
          <p:cNvGrpSpPr/>
          <p:nvPr/>
        </p:nvGrpSpPr>
        <p:grpSpPr>
          <a:xfrm>
            <a:off x="2289700" y="5150973"/>
            <a:ext cx="880352" cy="924925"/>
            <a:chOff x="0" y="0"/>
            <a:chExt cx="880351" cy="924923"/>
          </a:xfrm>
        </p:grpSpPr>
        <p:grpSp>
          <p:nvGrpSpPr>
            <p:cNvPr id="649" name="Graphic 16"/>
            <p:cNvGrpSpPr/>
            <p:nvPr/>
          </p:nvGrpSpPr>
          <p:grpSpPr>
            <a:xfrm>
              <a:off x="0" y="140294"/>
              <a:ext cx="763229" cy="784630"/>
              <a:chOff x="0" y="0"/>
              <a:chExt cx="763229" cy="784629"/>
            </a:xfrm>
          </p:grpSpPr>
          <p:sp>
            <p:nvSpPr>
              <p:cNvPr id="645"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46"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47"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48"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654" name="Graphic 16"/>
            <p:cNvGrpSpPr/>
            <p:nvPr/>
          </p:nvGrpSpPr>
          <p:grpSpPr>
            <a:xfrm>
              <a:off x="565449" y="0"/>
              <a:ext cx="314903" cy="322498"/>
              <a:chOff x="0" y="0"/>
              <a:chExt cx="314902" cy="322497"/>
            </a:xfrm>
          </p:grpSpPr>
          <p:sp>
            <p:nvSpPr>
              <p:cNvPr id="650" name="Freeform 66"/>
              <p:cNvSpPr/>
              <p:nvPr/>
            </p:nvSpPr>
            <p:spPr>
              <a:xfrm>
                <a:off x="-1" y="93"/>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51" name="Freeform 67"/>
              <p:cNvSpPr/>
              <p:nvPr/>
            </p:nvSpPr>
            <p:spPr>
              <a:xfrm>
                <a:off x="470" y="144929"/>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52" name="Freeform 68"/>
              <p:cNvSpPr/>
              <p:nvPr/>
            </p:nvSpPr>
            <p:spPr>
              <a:xfrm>
                <a:off x="141558" y="-1"/>
                <a:ext cx="173344"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53" name="Freeform 69"/>
              <p:cNvSpPr/>
              <p:nvPr/>
            </p:nvSpPr>
            <p:spPr>
              <a:xfrm>
                <a:off x="141087" y="144834"/>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sp>
        <p:nvSpPr>
          <p:cNvPr id="656" name="Freeform 2"/>
          <p:cNvSpPr/>
          <p:nvPr/>
        </p:nvSpPr>
        <p:spPr>
          <a:xfrm>
            <a:off x="407437" y="11072388"/>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57" name="TextBox 1"/>
          <p:cNvSpPr txBox="1"/>
          <p:nvPr/>
        </p:nvSpPr>
        <p:spPr>
          <a:xfrm>
            <a:off x="542378" y="4478970"/>
            <a:ext cx="24371299" cy="37109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91" sz="19100">
                <a:solidFill>
                  <a:srgbClr val="FFFFFF"/>
                </a:solidFill>
                <a:latin typeface="Kanit Light"/>
                <a:ea typeface="Kanit Light"/>
                <a:cs typeface="Kanit Light"/>
                <a:sym typeface="Kanit Light"/>
              </a:defRPr>
            </a:lvl1pPr>
          </a:lstStyle>
          <a:p>
            <a:pPr/>
            <a:r>
              <a:t>Related Research</a:t>
            </a:r>
          </a:p>
        </p:txBody>
      </p:sp>
      <p:sp>
        <p:nvSpPr>
          <p:cNvPr id="65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63"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64"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667" name="pasted-movie.png"/>
          <p:cNvGrpSpPr/>
          <p:nvPr/>
        </p:nvGrpSpPr>
        <p:grpSpPr>
          <a:xfrm>
            <a:off x="1623955" y="2777392"/>
            <a:ext cx="21629938" cy="10769309"/>
            <a:chOff x="0" y="0"/>
            <a:chExt cx="21629937" cy="10769307"/>
          </a:xfrm>
        </p:grpSpPr>
        <p:pic>
          <p:nvPicPr>
            <p:cNvPr id="666" name="pasted-movie.png" descr="pasted-movie.png"/>
            <p:cNvPicPr>
              <a:picLocks noChangeAspect="1"/>
            </p:cNvPicPr>
            <p:nvPr/>
          </p:nvPicPr>
          <p:blipFill>
            <a:blip r:embed="rId3">
              <a:extLst/>
            </a:blip>
            <a:stretch>
              <a:fillRect/>
            </a:stretch>
          </p:blipFill>
          <p:spPr>
            <a:xfrm>
              <a:off x="215900" y="139700"/>
              <a:ext cx="21198138" cy="10210508"/>
            </a:xfrm>
            <a:prstGeom prst="rect">
              <a:avLst/>
            </a:prstGeom>
            <a:ln>
              <a:noFill/>
            </a:ln>
            <a:effectLst/>
          </p:spPr>
        </p:pic>
        <p:pic>
          <p:nvPicPr>
            <p:cNvPr id="665" name="pasted-movie.png" descr="pasted-movie.png"/>
            <p:cNvPicPr>
              <a:picLocks noChangeAspect="0"/>
            </p:cNvPicPr>
            <p:nvPr/>
          </p:nvPicPr>
          <p:blipFill>
            <a:blip r:embed="rId4">
              <a:extLst/>
            </a:blip>
            <a:stretch>
              <a:fillRect/>
            </a:stretch>
          </p:blipFill>
          <p:spPr>
            <a:xfrm>
              <a:off x="0" y="0"/>
              <a:ext cx="21629938" cy="10769308"/>
            </a:xfrm>
            <a:prstGeom prst="rect">
              <a:avLst/>
            </a:prstGeom>
            <a:effectLst/>
          </p:spPr>
        </p:pic>
      </p:grpSp>
      <p:sp>
        <p:nvSpPr>
          <p:cNvPr id="668" name="Rounded Rectangle"/>
          <p:cNvSpPr/>
          <p:nvPr/>
        </p:nvSpPr>
        <p:spPr>
          <a:xfrm>
            <a:off x="2058441" y="6441716"/>
            <a:ext cx="2585174" cy="722449"/>
          </a:xfrm>
          <a:prstGeom prst="roundRect">
            <a:avLst>
              <a:gd name="adj" fmla="val 26369"/>
            </a:avLst>
          </a:prstGeom>
          <a:ln w="63500">
            <a:solidFill>
              <a:srgbClr val="C1364E"/>
            </a:solidFill>
            <a:custDash>
              <a:ds d="200000" sp="200000"/>
            </a:custDash>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69" name="Rounded Rectangle"/>
          <p:cNvSpPr/>
          <p:nvPr/>
        </p:nvSpPr>
        <p:spPr>
          <a:xfrm>
            <a:off x="7835812" y="6496775"/>
            <a:ext cx="7183425" cy="2088529"/>
          </a:xfrm>
          <a:prstGeom prst="roundRect">
            <a:avLst>
              <a:gd name="adj" fmla="val 9121"/>
            </a:avLst>
          </a:prstGeom>
          <a:ln w="63500">
            <a:solidFill>
              <a:srgbClr val="C1364E"/>
            </a:solidFill>
            <a:custDash>
              <a:ds d="200000" sp="200000"/>
            </a:custDash>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70" name="ChatGPT Plus [     Scholar GPT]"/>
          <p:cNvSpPr txBox="1"/>
          <p:nvPr/>
        </p:nvSpPr>
        <p:spPr>
          <a:xfrm>
            <a:off x="4625507" y="226107"/>
            <a:ext cx="15657780" cy="1767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76" sz="8800">
                <a:solidFill>
                  <a:srgbClr val="FFFFFF"/>
                </a:solidFill>
                <a:latin typeface="Kanit Light"/>
                <a:ea typeface="Kanit Light"/>
                <a:cs typeface="Kanit Light"/>
                <a:sym typeface="Kanit Light"/>
              </a:defRPr>
            </a:lvl1pPr>
          </a:lstStyle>
          <a:p>
            <a:pPr/>
            <a:r>
              <a:t>ChatGPT Plus [     Scholar GPT]</a:t>
            </a:r>
          </a:p>
        </p:txBody>
      </p:sp>
      <p:pic>
        <p:nvPicPr>
          <p:cNvPr id="671" name="pasted-movie.png" descr="pasted-movie.png"/>
          <p:cNvPicPr>
            <a:picLocks noChangeAspect="1"/>
          </p:cNvPicPr>
          <p:nvPr/>
        </p:nvPicPr>
        <p:blipFill>
          <a:blip r:embed="rId5">
            <a:extLst/>
          </a:blip>
          <a:stretch>
            <a:fillRect/>
          </a:stretch>
        </p:blipFill>
        <p:spPr>
          <a:xfrm>
            <a:off x="12268606" y="579538"/>
            <a:ext cx="1110688" cy="1205889"/>
          </a:xfrm>
          <a:prstGeom prst="rect">
            <a:avLst/>
          </a:prstGeom>
          <a:ln w="12700">
            <a:miter lim="400000"/>
          </a:ln>
        </p:spPr>
      </p:pic>
      <p:sp>
        <p:nvSpPr>
          <p:cNvPr id="6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Rectangle"/>
          <p:cNvSpPr/>
          <p:nvPr/>
        </p:nvSpPr>
        <p:spPr>
          <a:xfrm>
            <a:off x="-8037" y="-14367"/>
            <a:ext cx="24400074" cy="2248789"/>
          </a:xfrm>
          <a:prstGeom prst="rect">
            <a:avLst/>
          </a:prstGeom>
          <a:solidFill>
            <a:srgbClr val="212121"/>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77"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78"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79" name="ChatGPT Plus [     Scholar GPT]"/>
          <p:cNvSpPr txBox="1"/>
          <p:nvPr/>
        </p:nvSpPr>
        <p:spPr>
          <a:xfrm>
            <a:off x="4625507" y="226107"/>
            <a:ext cx="15657780" cy="1767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76" sz="8800">
                <a:solidFill>
                  <a:srgbClr val="FFFFFF"/>
                </a:solidFill>
                <a:latin typeface="Kanit Light"/>
                <a:ea typeface="Kanit Light"/>
                <a:cs typeface="Kanit Light"/>
                <a:sym typeface="Kanit Light"/>
              </a:defRPr>
            </a:lvl1pPr>
          </a:lstStyle>
          <a:p>
            <a:pPr/>
            <a:r>
              <a:t>ChatGPT Plus [     Scholar GPT]</a:t>
            </a:r>
          </a:p>
        </p:txBody>
      </p:sp>
      <p:sp>
        <p:nvSpPr>
          <p:cNvPr id="68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81" name="pasted-movie.png" descr="pasted-movie.png"/>
          <p:cNvPicPr>
            <a:picLocks noChangeAspect="1"/>
          </p:cNvPicPr>
          <p:nvPr/>
        </p:nvPicPr>
        <p:blipFill>
          <a:blip r:embed="rId3">
            <a:extLst/>
          </a:blip>
          <a:stretch>
            <a:fillRect/>
          </a:stretch>
        </p:blipFill>
        <p:spPr>
          <a:xfrm>
            <a:off x="12268606" y="579538"/>
            <a:ext cx="1110688" cy="1205889"/>
          </a:xfrm>
          <a:prstGeom prst="rect">
            <a:avLst/>
          </a:prstGeom>
          <a:ln w="12700">
            <a:miter lim="400000"/>
          </a:ln>
        </p:spPr>
      </p:pic>
      <p:grpSp>
        <p:nvGrpSpPr>
          <p:cNvPr id="684" name="pasted-movie.png"/>
          <p:cNvGrpSpPr/>
          <p:nvPr/>
        </p:nvGrpSpPr>
        <p:grpSpPr>
          <a:xfrm>
            <a:off x="343403" y="2485776"/>
            <a:ext cx="12501984" cy="10808468"/>
            <a:chOff x="0" y="0"/>
            <a:chExt cx="12501982" cy="10808466"/>
          </a:xfrm>
        </p:grpSpPr>
        <p:pic>
          <p:nvPicPr>
            <p:cNvPr id="683" name="pasted-movie.png" descr="pasted-movie.png"/>
            <p:cNvPicPr>
              <a:picLocks noChangeAspect="1"/>
            </p:cNvPicPr>
            <p:nvPr/>
          </p:nvPicPr>
          <p:blipFill>
            <a:blip r:embed="rId4">
              <a:extLst/>
            </a:blip>
            <a:srcRect l="5503" t="0" r="10601" b="0"/>
            <a:stretch>
              <a:fillRect/>
            </a:stretch>
          </p:blipFill>
          <p:spPr>
            <a:xfrm>
              <a:off x="215900" y="139700"/>
              <a:ext cx="12070183" cy="10249668"/>
            </a:xfrm>
            <a:prstGeom prst="rect">
              <a:avLst/>
            </a:prstGeom>
            <a:ln>
              <a:noFill/>
            </a:ln>
            <a:effectLst/>
          </p:spPr>
        </p:pic>
        <p:pic>
          <p:nvPicPr>
            <p:cNvPr id="682" name="pasted-movie.png" descr="pasted-movie.png"/>
            <p:cNvPicPr>
              <a:picLocks noChangeAspect="0"/>
            </p:cNvPicPr>
            <p:nvPr/>
          </p:nvPicPr>
          <p:blipFill>
            <a:blip r:embed="rId5">
              <a:extLst/>
            </a:blip>
            <a:stretch>
              <a:fillRect/>
            </a:stretch>
          </p:blipFill>
          <p:spPr>
            <a:xfrm>
              <a:off x="-1" y="0"/>
              <a:ext cx="12501984" cy="10808467"/>
            </a:xfrm>
            <a:prstGeom prst="rect">
              <a:avLst/>
            </a:prstGeom>
            <a:effectLst/>
          </p:spPr>
        </p:pic>
      </p:grpSp>
      <p:grpSp>
        <p:nvGrpSpPr>
          <p:cNvPr id="687" name="pasted-movie.png"/>
          <p:cNvGrpSpPr/>
          <p:nvPr/>
        </p:nvGrpSpPr>
        <p:grpSpPr>
          <a:xfrm>
            <a:off x="13194055" y="2595344"/>
            <a:ext cx="10684649" cy="10589333"/>
            <a:chOff x="0" y="0"/>
            <a:chExt cx="10684648" cy="10589331"/>
          </a:xfrm>
        </p:grpSpPr>
        <p:pic>
          <p:nvPicPr>
            <p:cNvPr id="686" name="pasted-movie.png" descr="pasted-movie.png"/>
            <p:cNvPicPr>
              <a:picLocks noChangeAspect="1"/>
            </p:cNvPicPr>
            <p:nvPr/>
          </p:nvPicPr>
          <p:blipFill>
            <a:blip r:embed="rId6">
              <a:extLst/>
            </a:blip>
            <a:srcRect l="4507" t="0" r="9060" b="0"/>
            <a:stretch>
              <a:fillRect/>
            </a:stretch>
          </p:blipFill>
          <p:spPr>
            <a:xfrm>
              <a:off x="215900" y="139700"/>
              <a:ext cx="10252849" cy="10030532"/>
            </a:xfrm>
            <a:prstGeom prst="rect">
              <a:avLst/>
            </a:prstGeom>
            <a:ln>
              <a:noFill/>
            </a:ln>
            <a:effectLst/>
          </p:spPr>
        </p:pic>
        <p:pic>
          <p:nvPicPr>
            <p:cNvPr id="685" name="pasted-movie.png" descr="pasted-movie.png"/>
            <p:cNvPicPr>
              <a:picLocks noChangeAspect="0"/>
            </p:cNvPicPr>
            <p:nvPr/>
          </p:nvPicPr>
          <p:blipFill>
            <a:blip r:embed="rId7">
              <a:extLst/>
            </a:blip>
            <a:stretch>
              <a:fillRect/>
            </a:stretch>
          </p:blipFill>
          <p:spPr>
            <a:xfrm>
              <a:off x="0" y="-1"/>
              <a:ext cx="10684649" cy="10589333"/>
            </a:xfrm>
            <a:prstGeom prst="rect">
              <a:avLst/>
            </a:prstGeom>
            <a:effectLst/>
          </p:spPr>
        </p:pic>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691" name="Rectangle"/>
          <p:cNvSpPr/>
          <p:nvPr/>
        </p:nvSpPr>
        <p:spPr>
          <a:xfrm>
            <a:off x="3918" y="4447278"/>
            <a:ext cx="24376164" cy="3774325"/>
          </a:xfrm>
          <a:prstGeom prst="rect">
            <a:avLst/>
          </a:prstGeom>
          <a:solidFill>
            <a:schemeClr val="accent1">
              <a:lumOff val="-13575"/>
            </a:schemeClr>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692"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93"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94"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705" name="Graphic 16"/>
          <p:cNvGrpSpPr/>
          <p:nvPr/>
        </p:nvGrpSpPr>
        <p:grpSpPr>
          <a:xfrm>
            <a:off x="2289700" y="5150973"/>
            <a:ext cx="880352" cy="924925"/>
            <a:chOff x="0" y="0"/>
            <a:chExt cx="880351" cy="924923"/>
          </a:xfrm>
        </p:grpSpPr>
        <p:grpSp>
          <p:nvGrpSpPr>
            <p:cNvPr id="699" name="Graphic 16"/>
            <p:cNvGrpSpPr/>
            <p:nvPr/>
          </p:nvGrpSpPr>
          <p:grpSpPr>
            <a:xfrm>
              <a:off x="0" y="140294"/>
              <a:ext cx="763229" cy="784630"/>
              <a:chOff x="0" y="0"/>
              <a:chExt cx="763229" cy="784629"/>
            </a:xfrm>
          </p:grpSpPr>
          <p:sp>
            <p:nvSpPr>
              <p:cNvPr id="695"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96"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97"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698"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704" name="Graphic 16"/>
            <p:cNvGrpSpPr/>
            <p:nvPr/>
          </p:nvGrpSpPr>
          <p:grpSpPr>
            <a:xfrm>
              <a:off x="565449" y="0"/>
              <a:ext cx="314903" cy="322498"/>
              <a:chOff x="0" y="0"/>
              <a:chExt cx="314902" cy="322497"/>
            </a:xfrm>
          </p:grpSpPr>
          <p:sp>
            <p:nvSpPr>
              <p:cNvPr id="700" name="Freeform 66"/>
              <p:cNvSpPr/>
              <p:nvPr/>
            </p:nvSpPr>
            <p:spPr>
              <a:xfrm>
                <a:off x="-1" y="93"/>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01" name="Freeform 67"/>
              <p:cNvSpPr/>
              <p:nvPr/>
            </p:nvSpPr>
            <p:spPr>
              <a:xfrm>
                <a:off x="470" y="144929"/>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02" name="Freeform 68"/>
              <p:cNvSpPr/>
              <p:nvPr/>
            </p:nvSpPr>
            <p:spPr>
              <a:xfrm>
                <a:off x="141558" y="-1"/>
                <a:ext cx="173344"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03" name="Freeform 69"/>
              <p:cNvSpPr/>
              <p:nvPr/>
            </p:nvSpPr>
            <p:spPr>
              <a:xfrm>
                <a:off x="141087" y="144834"/>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sp>
        <p:nvSpPr>
          <p:cNvPr id="706" name="Freeform 2"/>
          <p:cNvSpPr/>
          <p:nvPr/>
        </p:nvSpPr>
        <p:spPr>
          <a:xfrm>
            <a:off x="407437" y="11072388"/>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07" name="TextBox 1"/>
          <p:cNvSpPr txBox="1"/>
          <p:nvPr/>
        </p:nvSpPr>
        <p:spPr>
          <a:xfrm>
            <a:off x="282187" y="4529770"/>
            <a:ext cx="24371299" cy="36093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84" sz="18500">
                <a:solidFill>
                  <a:srgbClr val="FFFFFF"/>
                </a:solidFill>
                <a:latin typeface="Kanit Light"/>
                <a:ea typeface="Kanit Light"/>
                <a:cs typeface="Kanit Light"/>
                <a:sym typeface="Kanit Light"/>
              </a:defRPr>
            </a:lvl1pPr>
          </a:lstStyle>
          <a:p>
            <a:pPr/>
            <a:r>
              <a:t>Research Design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1"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712"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13"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14" name="Research Design"/>
          <p:cNvSpPr txBox="1"/>
          <p:nvPr/>
        </p:nvSpPr>
        <p:spPr>
          <a:xfrm>
            <a:off x="8198622" y="226107"/>
            <a:ext cx="8462672" cy="1767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76" sz="8800">
                <a:solidFill>
                  <a:srgbClr val="FFFFFF"/>
                </a:solidFill>
                <a:latin typeface="Kanit Light"/>
                <a:ea typeface="Kanit Light"/>
                <a:cs typeface="Kanit Light"/>
                <a:sym typeface="Kanit Light"/>
              </a:defRPr>
            </a:lvl1pPr>
          </a:lstStyle>
          <a:p>
            <a:pPr/>
            <a:r>
              <a:t>Research Design</a:t>
            </a:r>
          </a:p>
        </p:txBody>
      </p:sp>
      <p:grpSp>
        <p:nvGrpSpPr>
          <p:cNvPr id="717" name="Group"/>
          <p:cNvGrpSpPr/>
          <p:nvPr/>
        </p:nvGrpSpPr>
        <p:grpSpPr>
          <a:xfrm>
            <a:off x="924976" y="527241"/>
            <a:ext cx="5834350" cy="1310581"/>
            <a:chOff x="0" y="0"/>
            <a:chExt cx="5834348" cy="1310579"/>
          </a:xfrm>
        </p:grpSpPr>
        <p:pic>
          <p:nvPicPr>
            <p:cNvPr id="715"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716"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7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21" name="pasted-movie.png"/>
          <p:cNvGrpSpPr/>
          <p:nvPr/>
        </p:nvGrpSpPr>
        <p:grpSpPr>
          <a:xfrm>
            <a:off x="941091" y="3752850"/>
            <a:ext cx="9615235" cy="7126737"/>
            <a:chOff x="0" y="0"/>
            <a:chExt cx="9615234" cy="7126736"/>
          </a:xfrm>
        </p:grpSpPr>
        <p:pic>
          <p:nvPicPr>
            <p:cNvPr id="720" name="pasted-movie.png" descr="pasted-movie.png"/>
            <p:cNvPicPr>
              <a:picLocks noChangeAspect="1"/>
            </p:cNvPicPr>
            <p:nvPr/>
          </p:nvPicPr>
          <p:blipFill>
            <a:blip r:embed="rId4">
              <a:extLst/>
            </a:blip>
            <a:srcRect l="4743" t="0" r="3180" b="0"/>
            <a:stretch>
              <a:fillRect/>
            </a:stretch>
          </p:blipFill>
          <p:spPr>
            <a:xfrm>
              <a:off x="203200" y="203200"/>
              <a:ext cx="9208835" cy="6682237"/>
            </a:xfrm>
            <a:prstGeom prst="rect">
              <a:avLst/>
            </a:prstGeom>
            <a:ln>
              <a:noFill/>
            </a:ln>
            <a:effectLst/>
          </p:spPr>
        </p:pic>
        <p:pic>
          <p:nvPicPr>
            <p:cNvPr id="719" name="pasted-movie.png" descr="pasted-movie.png"/>
            <p:cNvPicPr>
              <a:picLocks noChangeAspect="0"/>
            </p:cNvPicPr>
            <p:nvPr/>
          </p:nvPicPr>
          <p:blipFill>
            <a:blip r:embed="rId5">
              <a:extLst/>
            </a:blip>
            <a:stretch>
              <a:fillRect/>
            </a:stretch>
          </p:blipFill>
          <p:spPr>
            <a:xfrm>
              <a:off x="-1" y="0"/>
              <a:ext cx="9615236" cy="7126737"/>
            </a:xfrm>
            <a:prstGeom prst="rect">
              <a:avLst/>
            </a:prstGeom>
            <a:effectLst/>
          </p:spPr>
        </p:pic>
      </p:grpSp>
      <p:grpSp>
        <p:nvGrpSpPr>
          <p:cNvPr id="724" name="pasted-movie.png"/>
          <p:cNvGrpSpPr/>
          <p:nvPr/>
        </p:nvGrpSpPr>
        <p:grpSpPr>
          <a:xfrm>
            <a:off x="11246104" y="3167631"/>
            <a:ext cx="12920886" cy="9288071"/>
            <a:chOff x="0" y="0"/>
            <a:chExt cx="12920885" cy="9288069"/>
          </a:xfrm>
        </p:grpSpPr>
        <p:pic>
          <p:nvPicPr>
            <p:cNvPr id="723" name="pasted-movie.png" descr="pasted-movie.png"/>
            <p:cNvPicPr>
              <a:picLocks noChangeAspect="1"/>
            </p:cNvPicPr>
            <p:nvPr/>
          </p:nvPicPr>
          <p:blipFill>
            <a:blip r:embed="rId6">
              <a:extLst/>
            </a:blip>
            <a:srcRect l="0" t="0" r="0" b="0"/>
            <a:stretch>
              <a:fillRect/>
            </a:stretch>
          </p:blipFill>
          <p:spPr>
            <a:xfrm>
              <a:off x="203200" y="203200"/>
              <a:ext cx="12514486" cy="8843570"/>
            </a:xfrm>
            <a:prstGeom prst="rect">
              <a:avLst/>
            </a:prstGeom>
            <a:ln>
              <a:noFill/>
            </a:ln>
            <a:effectLst/>
          </p:spPr>
        </p:pic>
        <p:pic>
          <p:nvPicPr>
            <p:cNvPr id="722" name="pasted-movie.png" descr="pasted-movie.png"/>
            <p:cNvPicPr>
              <a:picLocks noChangeAspect="0"/>
            </p:cNvPicPr>
            <p:nvPr/>
          </p:nvPicPr>
          <p:blipFill>
            <a:blip r:embed="rId7">
              <a:extLst/>
            </a:blip>
            <a:stretch>
              <a:fillRect/>
            </a:stretch>
          </p:blipFill>
          <p:spPr>
            <a:xfrm>
              <a:off x="0" y="0"/>
              <a:ext cx="12920886" cy="9288070"/>
            </a:xfrm>
            <a:prstGeom prst="rect">
              <a:avLst/>
            </a:prstGeom>
            <a:effectLst/>
          </p:spPr>
        </p:pic>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728" name="Rectangle"/>
          <p:cNvSpPr/>
          <p:nvPr/>
        </p:nvSpPr>
        <p:spPr>
          <a:xfrm>
            <a:off x="3918" y="4447278"/>
            <a:ext cx="24376164" cy="3774325"/>
          </a:xfrm>
          <a:prstGeom prst="rect">
            <a:avLst/>
          </a:prstGeom>
          <a:solidFill>
            <a:schemeClr val="accent1">
              <a:lumOff val="-13575"/>
            </a:schemeClr>
          </a:solidFill>
          <a:ln w="12700">
            <a:miter lim="400000"/>
          </a:ln>
        </p:spPr>
        <p:txBody>
          <a:bodyPr lIns="45719" rIns="45719" anchor="ctr"/>
          <a:lstStyle/>
          <a:p>
            <a:pPr defTabSz="1828433">
              <a:lnSpc>
                <a:spcPct val="100000"/>
              </a:lnSpc>
              <a:spcBef>
                <a:spcPts val="0"/>
              </a:spcBef>
              <a:defRPr sz="3600">
                <a:solidFill>
                  <a:srgbClr val="FFFFFF"/>
                </a:solidFill>
                <a:latin typeface="Calibri"/>
                <a:ea typeface="Calibri"/>
                <a:cs typeface="Calibri"/>
                <a:sym typeface="Calibri"/>
              </a:defRPr>
            </a:pPr>
          </a:p>
        </p:txBody>
      </p:sp>
      <p:sp>
        <p:nvSpPr>
          <p:cNvPr id="729"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30"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31"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742" name="Graphic 16"/>
          <p:cNvGrpSpPr/>
          <p:nvPr/>
        </p:nvGrpSpPr>
        <p:grpSpPr>
          <a:xfrm>
            <a:off x="2289700" y="5150973"/>
            <a:ext cx="880352" cy="924925"/>
            <a:chOff x="0" y="0"/>
            <a:chExt cx="880351" cy="924923"/>
          </a:xfrm>
        </p:grpSpPr>
        <p:grpSp>
          <p:nvGrpSpPr>
            <p:cNvPr id="736" name="Graphic 16"/>
            <p:cNvGrpSpPr/>
            <p:nvPr/>
          </p:nvGrpSpPr>
          <p:grpSpPr>
            <a:xfrm>
              <a:off x="0" y="140294"/>
              <a:ext cx="763229" cy="784630"/>
              <a:chOff x="0" y="0"/>
              <a:chExt cx="763229" cy="784629"/>
            </a:xfrm>
          </p:grpSpPr>
          <p:sp>
            <p:nvSpPr>
              <p:cNvPr id="732"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33"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34"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35"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741" name="Graphic 16"/>
            <p:cNvGrpSpPr/>
            <p:nvPr/>
          </p:nvGrpSpPr>
          <p:grpSpPr>
            <a:xfrm>
              <a:off x="565449" y="0"/>
              <a:ext cx="314903" cy="322498"/>
              <a:chOff x="0" y="0"/>
              <a:chExt cx="314902" cy="322497"/>
            </a:xfrm>
          </p:grpSpPr>
          <p:sp>
            <p:nvSpPr>
              <p:cNvPr id="737" name="Freeform 66"/>
              <p:cNvSpPr/>
              <p:nvPr/>
            </p:nvSpPr>
            <p:spPr>
              <a:xfrm>
                <a:off x="-1" y="93"/>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38" name="Freeform 67"/>
              <p:cNvSpPr/>
              <p:nvPr/>
            </p:nvSpPr>
            <p:spPr>
              <a:xfrm>
                <a:off x="470" y="144929"/>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39" name="Freeform 68"/>
              <p:cNvSpPr/>
              <p:nvPr/>
            </p:nvSpPr>
            <p:spPr>
              <a:xfrm>
                <a:off x="141558" y="-1"/>
                <a:ext cx="173344"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40" name="Freeform 69"/>
              <p:cNvSpPr/>
              <p:nvPr/>
            </p:nvSpPr>
            <p:spPr>
              <a:xfrm>
                <a:off x="141087" y="144834"/>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sp>
        <p:nvSpPr>
          <p:cNvPr id="743" name="Freeform 2"/>
          <p:cNvSpPr/>
          <p:nvPr/>
        </p:nvSpPr>
        <p:spPr>
          <a:xfrm>
            <a:off x="407437" y="11072388"/>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44" name="TextBox 1"/>
          <p:cNvSpPr txBox="1"/>
          <p:nvPr/>
        </p:nvSpPr>
        <p:spPr>
          <a:xfrm>
            <a:off x="495116" y="4866320"/>
            <a:ext cx="24371300" cy="29362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50" sz="15000">
                <a:solidFill>
                  <a:srgbClr val="FFFFFF"/>
                </a:solidFill>
                <a:latin typeface="Kanit Light"/>
                <a:ea typeface="Kanit Light"/>
                <a:cs typeface="Kanit Light"/>
                <a:sym typeface="Kanit Light"/>
              </a:defRPr>
            </a:lvl1pPr>
          </a:lstStyle>
          <a:p>
            <a:pPr/>
            <a:r>
              <a:t>Create  Questionnaire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749"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50"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51" name="Create  Questionnaire"/>
          <p:cNvSpPr txBox="1"/>
          <p:nvPr/>
        </p:nvSpPr>
        <p:spPr>
          <a:xfrm>
            <a:off x="7304757" y="143557"/>
            <a:ext cx="12264442" cy="192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92" sz="9600">
                <a:solidFill>
                  <a:srgbClr val="FFFFFF"/>
                </a:solidFill>
                <a:latin typeface="Kanit Light"/>
                <a:ea typeface="Kanit Light"/>
                <a:cs typeface="Kanit Light"/>
                <a:sym typeface="Kanit Light"/>
              </a:defRPr>
            </a:lvl1pPr>
          </a:lstStyle>
          <a:p>
            <a:pPr/>
            <a:r>
              <a:t>Create  Questionnaire</a:t>
            </a:r>
          </a:p>
        </p:txBody>
      </p:sp>
      <p:grpSp>
        <p:nvGrpSpPr>
          <p:cNvPr id="754" name="Group"/>
          <p:cNvGrpSpPr/>
          <p:nvPr/>
        </p:nvGrpSpPr>
        <p:grpSpPr>
          <a:xfrm>
            <a:off x="924976" y="527241"/>
            <a:ext cx="5834350" cy="1310581"/>
            <a:chOff x="0" y="0"/>
            <a:chExt cx="5834348" cy="1310579"/>
          </a:xfrm>
        </p:grpSpPr>
        <p:pic>
          <p:nvPicPr>
            <p:cNvPr id="752"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753"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75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58" name="pasted-movie.png"/>
          <p:cNvGrpSpPr/>
          <p:nvPr/>
        </p:nvGrpSpPr>
        <p:grpSpPr>
          <a:xfrm>
            <a:off x="13046011" y="2450416"/>
            <a:ext cx="10202227" cy="11039805"/>
            <a:chOff x="0" y="0"/>
            <a:chExt cx="10202226" cy="11039803"/>
          </a:xfrm>
        </p:grpSpPr>
        <p:pic>
          <p:nvPicPr>
            <p:cNvPr id="757" name="pasted-movie.png" descr="pasted-movie.png"/>
            <p:cNvPicPr>
              <a:picLocks noChangeAspect="1"/>
            </p:cNvPicPr>
            <p:nvPr/>
          </p:nvPicPr>
          <p:blipFill>
            <a:blip r:embed="rId4">
              <a:extLst/>
            </a:blip>
            <a:stretch>
              <a:fillRect/>
            </a:stretch>
          </p:blipFill>
          <p:spPr>
            <a:xfrm>
              <a:off x="215900" y="139700"/>
              <a:ext cx="9770427" cy="10481004"/>
            </a:xfrm>
            <a:prstGeom prst="rect">
              <a:avLst/>
            </a:prstGeom>
            <a:ln>
              <a:noFill/>
            </a:ln>
            <a:effectLst/>
          </p:spPr>
        </p:pic>
        <p:pic>
          <p:nvPicPr>
            <p:cNvPr id="756" name="pasted-movie.png" descr="pasted-movie.png"/>
            <p:cNvPicPr>
              <a:picLocks noChangeAspect="0"/>
            </p:cNvPicPr>
            <p:nvPr/>
          </p:nvPicPr>
          <p:blipFill>
            <a:blip r:embed="rId5">
              <a:extLst/>
            </a:blip>
            <a:stretch>
              <a:fillRect/>
            </a:stretch>
          </p:blipFill>
          <p:spPr>
            <a:xfrm>
              <a:off x="0" y="0"/>
              <a:ext cx="10202227" cy="11039804"/>
            </a:xfrm>
            <a:prstGeom prst="rect">
              <a:avLst/>
            </a:prstGeom>
            <a:effectLst/>
          </p:spPr>
        </p:pic>
      </p:grpSp>
      <p:grpSp>
        <p:nvGrpSpPr>
          <p:cNvPr id="763" name="Group"/>
          <p:cNvGrpSpPr/>
          <p:nvPr/>
        </p:nvGrpSpPr>
        <p:grpSpPr>
          <a:xfrm>
            <a:off x="346840" y="7640715"/>
            <a:ext cx="12561463" cy="5350087"/>
            <a:chOff x="-215900" y="-139700"/>
            <a:chExt cx="12561462" cy="5350085"/>
          </a:xfrm>
        </p:grpSpPr>
        <p:grpSp>
          <p:nvGrpSpPr>
            <p:cNvPr id="761" name="pasted-movie.png"/>
            <p:cNvGrpSpPr/>
            <p:nvPr/>
          </p:nvGrpSpPr>
          <p:grpSpPr>
            <a:xfrm>
              <a:off x="-215900" y="-139700"/>
              <a:ext cx="12561463" cy="5350086"/>
              <a:chOff x="0" y="0"/>
              <a:chExt cx="12561462" cy="5350085"/>
            </a:xfrm>
          </p:grpSpPr>
          <p:pic>
            <p:nvPicPr>
              <p:cNvPr id="760" name="pasted-movie.png" descr="pasted-movie.png"/>
              <p:cNvPicPr>
                <a:picLocks noChangeAspect="1"/>
              </p:cNvPicPr>
              <p:nvPr/>
            </p:nvPicPr>
            <p:blipFill>
              <a:blip r:embed="rId6">
                <a:extLst/>
              </a:blip>
              <a:stretch>
                <a:fillRect/>
              </a:stretch>
            </p:blipFill>
            <p:spPr>
              <a:xfrm>
                <a:off x="215900" y="139700"/>
                <a:ext cx="12129663" cy="4791286"/>
              </a:xfrm>
              <a:prstGeom prst="rect">
                <a:avLst/>
              </a:prstGeom>
              <a:ln>
                <a:noFill/>
              </a:ln>
              <a:effectLst/>
            </p:spPr>
          </p:pic>
          <p:pic>
            <p:nvPicPr>
              <p:cNvPr id="759" name="pasted-movie.png" descr="pasted-movie.png"/>
              <p:cNvPicPr>
                <a:picLocks noChangeAspect="0"/>
              </p:cNvPicPr>
              <p:nvPr/>
            </p:nvPicPr>
            <p:blipFill>
              <a:blip r:embed="rId7">
                <a:extLst/>
              </a:blip>
              <a:stretch>
                <a:fillRect/>
              </a:stretch>
            </p:blipFill>
            <p:spPr>
              <a:xfrm>
                <a:off x="0" y="0"/>
                <a:ext cx="12561463" cy="5350086"/>
              </a:xfrm>
              <a:prstGeom prst="rect">
                <a:avLst/>
              </a:prstGeom>
              <a:effectLst/>
            </p:spPr>
          </p:pic>
        </p:grpSp>
        <p:pic>
          <p:nvPicPr>
            <p:cNvPr id="762" name="pasted-movie.png" descr="pasted-movie.png"/>
            <p:cNvPicPr>
              <a:picLocks noChangeAspect="1"/>
            </p:cNvPicPr>
            <p:nvPr/>
          </p:nvPicPr>
          <p:blipFill>
            <a:blip r:embed="rId8">
              <a:extLst/>
            </a:blip>
            <a:srcRect l="0" t="0" r="0" b="47176"/>
            <a:stretch>
              <a:fillRect/>
            </a:stretch>
          </p:blipFill>
          <p:spPr>
            <a:xfrm>
              <a:off x="61904" y="3416182"/>
              <a:ext cx="2406834" cy="1228269"/>
            </a:xfrm>
            <a:prstGeom prst="rect">
              <a:avLst/>
            </a:prstGeom>
            <a:ln w="12700" cap="flat">
              <a:noFill/>
              <a:miter lim="400000"/>
            </a:ln>
            <a:effectLst/>
          </p:spPr>
        </p:pic>
      </p:grpSp>
      <p:sp>
        <p:nvSpPr>
          <p:cNvPr id="764" name="&quot;On the research topic, the application of ChatGPT in support of teaching and learning in educational institutions Request a satisfaction questionnaire of 20 questions. The answer is a satisfaction level from 1 to 5 points (Very dissastisfied, SomewhatDi"/>
          <p:cNvSpPr txBox="1"/>
          <p:nvPr/>
        </p:nvSpPr>
        <p:spPr>
          <a:xfrm>
            <a:off x="562740" y="3258629"/>
            <a:ext cx="12129664" cy="3863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1828433">
              <a:spcBef>
                <a:spcPts val="0"/>
              </a:spcBef>
              <a:defRPr spc="72" sz="3600">
                <a:latin typeface="Kanit Light"/>
                <a:ea typeface="Kanit Light"/>
                <a:cs typeface="Kanit Light"/>
                <a:sym typeface="Kanit Light"/>
              </a:defRPr>
            </a:lvl1pPr>
          </a:lstStyle>
          <a:p>
            <a:pPr/>
            <a:r>
              <a:t>"On the research topic, the application of ChatGPT in support of teaching and learning in educational institutions Request a satisfaction questionnaire of 20 questions. The answer is a satisfaction level from 1 to 5 points (Very dissastisfied, SomewhatDissastisfied, Neutral, Somewhat Sastisfied, Very Sastisfied)"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768" name="Rectangle"/>
          <p:cNvSpPr/>
          <p:nvPr/>
        </p:nvSpPr>
        <p:spPr>
          <a:xfrm>
            <a:off x="3918" y="4447278"/>
            <a:ext cx="24376164" cy="3774325"/>
          </a:xfrm>
          <a:prstGeom prst="rect">
            <a:avLst/>
          </a:prstGeom>
          <a:solidFill>
            <a:schemeClr val="accent1">
              <a:lumOff val="-13575"/>
            </a:schemeClr>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769"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70"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71"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72" name="Freeform 2"/>
          <p:cNvSpPr/>
          <p:nvPr/>
        </p:nvSpPr>
        <p:spPr>
          <a:xfrm>
            <a:off x="407437" y="11072388"/>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73" name="TextBox 1"/>
          <p:cNvSpPr txBox="1"/>
          <p:nvPr/>
        </p:nvSpPr>
        <p:spPr>
          <a:xfrm>
            <a:off x="392522" y="4409121"/>
            <a:ext cx="24371299" cy="38506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97" sz="19800">
                <a:solidFill>
                  <a:srgbClr val="FFFFFF"/>
                </a:solidFill>
                <a:latin typeface="Kanit Light"/>
                <a:ea typeface="Kanit Light"/>
                <a:cs typeface="Kanit Light"/>
                <a:sym typeface="Kanit Light"/>
              </a:defRPr>
            </a:lvl1pPr>
          </a:lstStyle>
          <a:p>
            <a:pPr/>
            <a:r>
              <a:t>Data Analysis</a:t>
            </a:r>
          </a:p>
        </p:txBody>
      </p:sp>
      <p:grpSp>
        <p:nvGrpSpPr>
          <p:cNvPr id="784" name="Graphic 16"/>
          <p:cNvGrpSpPr/>
          <p:nvPr/>
        </p:nvGrpSpPr>
        <p:grpSpPr>
          <a:xfrm>
            <a:off x="2289700" y="5150973"/>
            <a:ext cx="880352" cy="924925"/>
            <a:chOff x="0" y="0"/>
            <a:chExt cx="880351" cy="924923"/>
          </a:xfrm>
        </p:grpSpPr>
        <p:grpSp>
          <p:nvGrpSpPr>
            <p:cNvPr id="778" name="Graphic 16"/>
            <p:cNvGrpSpPr/>
            <p:nvPr/>
          </p:nvGrpSpPr>
          <p:grpSpPr>
            <a:xfrm>
              <a:off x="0" y="140294"/>
              <a:ext cx="763229" cy="784630"/>
              <a:chOff x="0" y="0"/>
              <a:chExt cx="763229" cy="784629"/>
            </a:xfrm>
          </p:grpSpPr>
          <p:sp>
            <p:nvSpPr>
              <p:cNvPr id="774"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75"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76"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77"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783" name="Graphic 16"/>
            <p:cNvGrpSpPr/>
            <p:nvPr/>
          </p:nvGrpSpPr>
          <p:grpSpPr>
            <a:xfrm>
              <a:off x="565449" y="0"/>
              <a:ext cx="314903" cy="322498"/>
              <a:chOff x="0" y="0"/>
              <a:chExt cx="314902" cy="322497"/>
            </a:xfrm>
          </p:grpSpPr>
          <p:sp>
            <p:nvSpPr>
              <p:cNvPr id="779" name="Freeform 66"/>
              <p:cNvSpPr/>
              <p:nvPr/>
            </p:nvSpPr>
            <p:spPr>
              <a:xfrm>
                <a:off x="-1" y="93"/>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80" name="Freeform 67"/>
              <p:cNvSpPr/>
              <p:nvPr/>
            </p:nvSpPr>
            <p:spPr>
              <a:xfrm>
                <a:off x="470" y="144929"/>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81" name="Freeform 68"/>
              <p:cNvSpPr/>
              <p:nvPr/>
            </p:nvSpPr>
            <p:spPr>
              <a:xfrm>
                <a:off x="141558" y="-1"/>
                <a:ext cx="173344"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82" name="Freeform 69"/>
              <p:cNvSpPr/>
              <p:nvPr/>
            </p:nvSpPr>
            <p:spPr>
              <a:xfrm>
                <a:off x="141087" y="144834"/>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8"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789"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90"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791" name="Data Analysis"/>
          <p:cNvSpPr txBox="1"/>
          <p:nvPr/>
        </p:nvSpPr>
        <p:spPr>
          <a:xfrm>
            <a:off x="8007331" y="67357"/>
            <a:ext cx="8411846" cy="2085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9" sz="10500">
                <a:solidFill>
                  <a:srgbClr val="FFFFFF"/>
                </a:solidFill>
                <a:latin typeface="Kanit Light"/>
                <a:ea typeface="Kanit Light"/>
                <a:cs typeface="Kanit Light"/>
                <a:sym typeface="Kanit Light"/>
              </a:defRPr>
            </a:lvl1pPr>
          </a:lstStyle>
          <a:p>
            <a:pPr/>
            <a:r>
              <a:t>Data Analysis</a:t>
            </a:r>
          </a:p>
        </p:txBody>
      </p:sp>
      <p:grpSp>
        <p:nvGrpSpPr>
          <p:cNvPr id="794" name="Group"/>
          <p:cNvGrpSpPr/>
          <p:nvPr/>
        </p:nvGrpSpPr>
        <p:grpSpPr>
          <a:xfrm>
            <a:off x="924976" y="527241"/>
            <a:ext cx="5834350" cy="1310581"/>
            <a:chOff x="0" y="0"/>
            <a:chExt cx="5834348" cy="1310579"/>
          </a:xfrm>
        </p:grpSpPr>
        <p:pic>
          <p:nvPicPr>
            <p:cNvPr id="792"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793"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grpSp>
        <p:nvGrpSpPr>
          <p:cNvPr id="797" name="pasted-movie.png"/>
          <p:cNvGrpSpPr/>
          <p:nvPr/>
        </p:nvGrpSpPr>
        <p:grpSpPr>
          <a:xfrm>
            <a:off x="14502122" y="2817005"/>
            <a:ext cx="8946484" cy="9965684"/>
            <a:chOff x="0" y="0"/>
            <a:chExt cx="8946483" cy="9965682"/>
          </a:xfrm>
        </p:grpSpPr>
        <p:pic>
          <p:nvPicPr>
            <p:cNvPr id="796" name="pasted-movie.png" descr="pasted-movie.png"/>
            <p:cNvPicPr>
              <a:picLocks noChangeAspect="1"/>
            </p:cNvPicPr>
            <p:nvPr/>
          </p:nvPicPr>
          <p:blipFill>
            <a:blip r:embed="rId4">
              <a:extLst/>
            </a:blip>
            <a:stretch>
              <a:fillRect/>
            </a:stretch>
          </p:blipFill>
          <p:spPr>
            <a:xfrm>
              <a:off x="215900" y="139700"/>
              <a:ext cx="8514684" cy="9406883"/>
            </a:xfrm>
            <a:prstGeom prst="rect">
              <a:avLst/>
            </a:prstGeom>
            <a:ln>
              <a:noFill/>
            </a:ln>
            <a:effectLst/>
          </p:spPr>
        </p:pic>
        <p:pic>
          <p:nvPicPr>
            <p:cNvPr id="795" name="pasted-movie.png" descr="pasted-movie.png"/>
            <p:cNvPicPr>
              <a:picLocks noChangeAspect="0"/>
            </p:cNvPicPr>
            <p:nvPr/>
          </p:nvPicPr>
          <p:blipFill>
            <a:blip r:embed="rId5">
              <a:extLst/>
            </a:blip>
            <a:stretch>
              <a:fillRect/>
            </a:stretch>
          </p:blipFill>
          <p:spPr>
            <a:xfrm>
              <a:off x="0" y="0"/>
              <a:ext cx="8946484" cy="9965683"/>
            </a:xfrm>
            <a:prstGeom prst="rect">
              <a:avLst/>
            </a:prstGeom>
            <a:effectLst/>
          </p:spPr>
        </p:pic>
      </p:grpSp>
      <p:sp>
        <p:nvSpPr>
          <p:cNvPr id="7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01" name="pasted-movie.png"/>
          <p:cNvGrpSpPr/>
          <p:nvPr/>
        </p:nvGrpSpPr>
        <p:grpSpPr>
          <a:xfrm>
            <a:off x="296583" y="2631671"/>
            <a:ext cx="13644642" cy="10336352"/>
            <a:chOff x="0" y="0"/>
            <a:chExt cx="13644641" cy="10336350"/>
          </a:xfrm>
        </p:grpSpPr>
        <p:pic>
          <p:nvPicPr>
            <p:cNvPr id="800" name="pasted-movie.png" descr="pasted-movie.png"/>
            <p:cNvPicPr>
              <a:picLocks noChangeAspect="1"/>
            </p:cNvPicPr>
            <p:nvPr/>
          </p:nvPicPr>
          <p:blipFill>
            <a:blip r:embed="rId6">
              <a:extLst/>
            </a:blip>
            <a:stretch>
              <a:fillRect/>
            </a:stretch>
          </p:blipFill>
          <p:spPr>
            <a:xfrm>
              <a:off x="203200" y="203200"/>
              <a:ext cx="13238242" cy="9891851"/>
            </a:xfrm>
            <a:prstGeom prst="rect">
              <a:avLst/>
            </a:prstGeom>
            <a:ln>
              <a:noFill/>
            </a:ln>
            <a:effectLst/>
          </p:spPr>
        </p:pic>
        <p:pic>
          <p:nvPicPr>
            <p:cNvPr id="799" name="pasted-movie.png" descr="pasted-movie.png"/>
            <p:cNvPicPr>
              <a:picLocks noChangeAspect="0"/>
            </p:cNvPicPr>
            <p:nvPr/>
          </p:nvPicPr>
          <p:blipFill>
            <a:blip r:embed="rId7">
              <a:extLst/>
            </a:blip>
            <a:stretch>
              <a:fillRect/>
            </a:stretch>
          </p:blipFill>
          <p:spPr>
            <a:xfrm>
              <a:off x="0" y="0"/>
              <a:ext cx="13644642" cy="10336351"/>
            </a:xfrm>
            <a:prstGeom prst="rect">
              <a:avLst/>
            </a:prstGeom>
            <a:effectLst/>
          </p:spPr>
        </p:pic>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806"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07"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810" name="Group"/>
          <p:cNvGrpSpPr/>
          <p:nvPr/>
        </p:nvGrpSpPr>
        <p:grpSpPr>
          <a:xfrm>
            <a:off x="924976" y="527241"/>
            <a:ext cx="5834350" cy="1310581"/>
            <a:chOff x="0" y="0"/>
            <a:chExt cx="5834348" cy="1310579"/>
          </a:xfrm>
        </p:grpSpPr>
        <p:pic>
          <p:nvPicPr>
            <p:cNvPr id="808"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809"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grpSp>
        <p:nvGrpSpPr>
          <p:cNvPr id="813" name="pasted-movie.png"/>
          <p:cNvGrpSpPr/>
          <p:nvPr/>
        </p:nvGrpSpPr>
        <p:grpSpPr>
          <a:xfrm>
            <a:off x="25730" y="3667663"/>
            <a:ext cx="11955701" cy="8642992"/>
            <a:chOff x="0" y="0"/>
            <a:chExt cx="11955700" cy="8642991"/>
          </a:xfrm>
        </p:grpSpPr>
        <p:pic>
          <p:nvPicPr>
            <p:cNvPr id="812" name="pasted-movie.png" descr="pasted-movie.png"/>
            <p:cNvPicPr>
              <a:picLocks noChangeAspect="1"/>
            </p:cNvPicPr>
            <p:nvPr/>
          </p:nvPicPr>
          <p:blipFill>
            <a:blip r:embed="rId4">
              <a:extLst/>
            </a:blip>
            <a:stretch>
              <a:fillRect/>
            </a:stretch>
          </p:blipFill>
          <p:spPr>
            <a:xfrm>
              <a:off x="215900" y="139700"/>
              <a:ext cx="11523901" cy="8084192"/>
            </a:xfrm>
            <a:prstGeom prst="rect">
              <a:avLst/>
            </a:prstGeom>
            <a:ln>
              <a:noFill/>
            </a:ln>
            <a:effectLst/>
          </p:spPr>
        </p:pic>
        <p:pic>
          <p:nvPicPr>
            <p:cNvPr id="811" name="pasted-movie.png" descr="pasted-movie.png"/>
            <p:cNvPicPr>
              <a:picLocks noChangeAspect="0"/>
            </p:cNvPicPr>
            <p:nvPr/>
          </p:nvPicPr>
          <p:blipFill>
            <a:blip r:embed="rId5">
              <a:extLst/>
            </a:blip>
            <a:stretch>
              <a:fillRect/>
            </a:stretch>
          </p:blipFill>
          <p:spPr>
            <a:xfrm>
              <a:off x="0" y="0"/>
              <a:ext cx="11955701" cy="8642992"/>
            </a:xfrm>
            <a:prstGeom prst="rect">
              <a:avLst/>
            </a:prstGeom>
            <a:effectLst/>
          </p:spPr>
        </p:pic>
      </p:grpSp>
      <p:sp>
        <p:nvSpPr>
          <p:cNvPr id="8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17" name="pasted-movie.png"/>
          <p:cNvGrpSpPr/>
          <p:nvPr/>
        </p:nvGrpSpPr>
        <p:grpSpPr>
          <a:xfrm>
            <a:off x="11970531" y="3736948"/>
            <a:ext cx="12307437" cy="8504423"/>
            <a:chOff x="0" y="0"/>
            <a:chExt cx="12307436" cy="8504421"/>
          </a:xfrm>
        </p:grpSpPr>
        <p:pic>
          <p:nvPicPr>
            <p:cNvPr id="816" name="pasted-movie.png" descr="pasted-movie.png"/>
            <p:cNvPicPr>
              <a:picLocks noChangeAspect="1"/>
            </p:cNvPicPr>
            <p:nvPr/>
          </p:nvPicPr>
          <p:blipFill>
            <a:blip r:embed="rId6">
              <a:extLst/>
            </a:blip>
            <a:srcRect l="7978" t="0" r="7029" b="0"/>
            <a:stretch>
              <a:fillRect/>
            </a:stretch>
          </p:blipFill>
          <p:spPr>
            <a:xfrm>
              <a:off x="203200" y="203200"/>
              <a:ext cx="11901037" cy="8059922"/>
            </a:xfrm>
            <a:prstGeom prst="rect">
              <a:avLst/>
            </a:prstGeom>
            <a:ln>
              <a:noFill/>
            </a:ln>
            <a:effectLst/>
          </p:spPr>
        </p:pic>
        <p:pic>
          <p:nvPicPr>
            <p:cNvPr id="815" name="pasted-movie.png" descr="pasted-movie.png"/>
            <p:cNvPicPr>
              <a:picLocks noChangeAspect="0"/>
            </p:cNvPicPr>
            <p:nvPr/>
          </p:nvPicPr>
          <p:blipFill>
            <a:blip r:embed="rId7">
              <a:extLst/>
            </a:blip>
            <a:stretch>
              <a:fillRect/>
            </a:stretch>
          </p:blipFill>
          <p:spPr>
            <a:xfrm>
              <a:off x="-1" y="-1"/>
              <a:ext cx="12307438" cy="8504423"/>
            </a:xfrm>
            <a:prstGeom prst="rect">
              <a:avLst/>
            </a:prstGeom>
            <a:effectLst/>
          </p:spPr>
        </p:pic>
      </p:grpSp>
      <p:sp>
        <p:nvSpPr>
          <p:cNvPr id="818" name="Data Analysis"/>
          <p:cNvSpPr txBox="1"/>
          <p:nvPr/>
        </p:nvSpPr>
        <p:spPr>
          <a:xfrm>
            <a:off x="8007331" y="67357"/>
            <a:ext cx="8411846" cy="2085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9" sz="10500">
                <a:solidFill>
                  <a:srgbClr val="FFFFFF"/>
                </a:solidFill>
                <a:latin typeface="Kanit Light"/>
                <a:ea typeface="Kanit Light"/>
                <a:cs typeface="Kanit Light"/>
                <a:sym typeface="Kanit Light"/>
              </a:defRPr>
            </a:lvl1pPr>
          </a:lstStyle>
          <a:p>
            <a:pPr/>
            <a:r>
              <a:t>Data Analysis</a:t>
            </a:r>
          </a:p>
        </p:txBody>
      </p:sp>
      <p:sp>
        <p:nvSpPr>
          <p:cNvPr id="819" name="Rounded Rectangle"/>
          <p:cNvSpPr/>
          <p:nvPr/>
        </p:nvSpPr>
        <p:spPr>
          <a:xfrm>
            <a:off x="18359260" y="11286077"/>
            <a:ext cx="3527681" cy="497350"/>
          </a:xfrm>
          <a:prstGeom prst="roundRect">
            <a:avLst>
              <a:gd name="adj" fmla="val 38303"/>
            </a:avLst>
          </a:prstGeom>
          <a:ln w="50800">
            <a:solidFill>
              <a:srgbClr val="C1364E"/>
            </a:solidFill>
            <a:custDash>
              <a:ds d="200000" sp="200000"/>
            </a:custDash>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pic>
        <p:nvPicPr>
          <p:cNvPr id="820" name="Line Line" descr="Line Line"/>
          <p:cNvPicPr>
            <a:picLocks noChangeAspect="0"/>
          </p:cNvPicPr>
          <p:nvPr/>
        </p:nvPicPr>
        <p:blipFill>
          <a:blip r:embed="rId8">
            <a:extLst/>
          </a:blip>
          <a:stretch>
            <a:fillRect/>
          </a:stretch>
        </p:blipFill>
        <p:spPr>
          <a:xfrm rot="13500000">
            <a:off x="21840437" y="11953679"/>
            <a:ext cx="1055395" cy="352235"/>
          </a:xfrm>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EFFFF"/>
        </a:solidFill>
      </p:bgPr>
    </p:bg>
    <p:spTree>
      <p:nvGrpSpPr>
        <p:cNvPr id="1" name=""/>
        <p:cNvGrpSpPr/>
        <p:nvPr/>
      </p:nvGrpSpPr>
      <p:grpSpPr>
        <a:xfrm>
          <a:off x="0" y="0"/>
          <a:ext cx="0" cy="0"/>
          <a:chOff x="0" y="0"/>
          <a:chExt cx="0" cy="0"/>
        </a:xfrm>
      </p:grpSpPr>
      <p:grpSp>
        <p:nvGrpSpPr>
          <p:cNvPr id="216" name="pasted-movie.png"/>
          <p:cNvGrpSpPr/>
          <p:nvPr/>
        </p:nvGrpSpPr>
        <p:grpSpPr>
          <a:xfrm>
            <a:off x="482966" y="2213144"/>
            <a:ext cx="23418068" cy="10835789"/>
            <a:chOff x="0" y="0"/>
            <a:chExt cx="23418066" cy="10835788"/>
          </a:xfrm>
        </p:grpSpPr>
        <p:pic>
          <p:nvPicPr>
            <p:cNvPr id="215" name="pasted-movie.png" descr="pasted-movie.png"/>
            <p:cNvPicPr>
              <a:picLocks noChangeAspect="1"/>
            </p:cNvPicPr>
            <p:nvPr/>
          </p:nvPicPr>
          <p:blipFill>
            <a:blip r:embed="rId2">
              <a:extLst/>
            </a:blip>
            <a:srcRect l="0" t="0" r="3946" b="0"/>
            <a:stretch>
              <a:fillRect/>
            </a:stretch>
          </p:blipFill>
          <p:spPr>
            <a:xfrm>
              <a:off x="215900" y="139700"/>
              <a:ext cx="22986267" cy="10276988"/>
            </a:xfrm>
            <a:prstGeom prst="rect">
              <a:avLst/>
            </a:prstGeom>
            <a:ln>
              <a:noFill/>
            </a:ln>
            <a:effectLst/>
          </p:spPr>
        </p:pic>
        <p:pic>
          <p:nvPicPr>
            <p:cNvPr id="214" name="pasted-movie.png" descr="pasted-movie.png"/>
            <p:cNvPicPr>
              <a:picLocks noChangeAspect="0"/>
            </p:cNvPicPr>
            <p:nvPr/>
          </p:nvPicPr>
          <p:blipFill>
            <a:blip r:embed="rId3">
              <a:extLst/>
            </a:blip>
            <a:stretch>
              <a:fillRect/>
            </a:stretch>
          </p:blipFill>
          <p:spPr>
            <a:xfrm>
              <a:off x="0" y="-1"/>
              <a:ext cx="23418067" cy="10835790"/>
            </a:xfrm>
            <a:prstGeom prst="rect">
              <a:avLst/>
            </a:prstGeom>
            <a:effectLst/>
          </p:spPr>
        </p:pic>
      </p:grpSp>
      <p:sp>
        <p:nvSpPr>
          <p:cNvPr id="217" name="Oval 99"/>
          <p:cNvSpPr/>
          <p:nvPr/>
        </p:nvSpPr>
        <p:spPr>
          <a:xfrm>
            <a:off x="-1494607" y="-1553771"/>
            <a:ext cx="3666090" cy="3666089"/>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grpSp>
        <p:nvGrpSpPr>
          <p:cNvPr id="220" name="Group"/>
          <p:cNvGrpSpPr/>
          <p:nvPr/>
        </p:nvGrpSpPr>
        <p:grpSpPr>
          <a:xfrm>
            <a:off x="22104741" y="228585"/>
            <a:ext cx="1883114" cy="1961953"/>
            <a:chOff x="-254" y="186"/>
            <a:chExt cx="1883112" cy="1961952"/>
          </a:xfrm>
        </p:grpSpPr>
        <p:sp>
          <p:nvSpPr>
            <p:cNvPr id="218" name="Freeform 38"/>
            <p:cNvSpPr/>
            <p:nvPr/>
          </p:nvSpPr>
          <p:spPr>
            <a:xfrm rot="16238401">
              <a:off x="-45208" y="60193"/>
              <a:ext cx="1408049" cy="1302496"/>
            </a:xfrm>
            <a:custGeom>
              <a:avLst/>
              <a:gdLst/>
              <a:ahLst/>
              <a:cxnLst>
                <a:cxn ang="0">
                  <a:pos x="wd2" y="hd2"/>
                </a:cxn>
                <a:cxn ang="5400000">
                  <a:pos x="wd2" y="hd2"/>
                </a:cxn>
                <a:cxn ang="10800000">
                  <a:pos x="wd2" y="hd2"/>
                </a:cxn>
                <a:cxn ang="16200000">
                  <a:pos x="wd2" y="hd2"/>
                </a:cxn>
              </a:cxnLst>
              <a:rect l="0" t="0" r="r" b="b"/>
              <a:pathLst>
                <a:path w="21594" h="21593" fill="norm" stroke="1" extrusionOk="0">
                  <a:moveTo>
                    <a:pt x="8757" y="10615"/>
                  </a:moveTo>
                  <a:lnTo>
                    <a:pt x="8757" y="11141"/>
                  </a:lnTo>
                  <a:lnTo>
                    <a:pt x="1054" y="11143"/>
                  </a:lnTo>
                  <a:lnTo>
                    <a:pt x="941" y="11322"/>
                  </a:lnTo>
                  <a:cubicBezTo>
                    <a:pt x="843" y="11427"/>
                    <a:pt x="706" y="11493"/>
                    <a:pt x="555" y="11495"/>
                  </a:cubicBezTo>
                  <a:cubicBezTo>
                    <a:pt x="252" y="11499"/>
                    <a:pt x="4" y="11244"/>
                    <a:pt x="0" y="10927"/>
                  </a:cubicBezTo>
                  <a:cubicBezTo>
                    <a:pt x="-3" y="10610"/>
                    <a:pt x="240" y="10350"/>
                    <a:pt x="543" y="10346"/>
                  </a:cubicBezTo>
                  <a:cubicBezTo>
                    <a:pt x="694" y="10345"/>
                    <a:pt x="832" y="10407"/>
                    <a:pt x="932" y="10510"/>
                  </a:cubicBezTo>
                  <a:lnTo>
                    <a:pt x="1003" y="10617"/>
                  </a:lnTo>
                  <a:close/>
                  <a:moveTo>
                    <a:pt x="9258" y="9396"/>
                  </a:moveTo>
                  <a:lnTo>
                    <a:pt x="8964" y="9821"/>
                  </a:lnTo>
                  <a:lnTo>
                    <a:pt x="2658" y="4989"/>
                  </a:lnTo>
                  <a:lnTo>
                    <a:pt x="2588" y="5040"/>
                  </a:lnTo>
                  <a:cubicBezTo>
                    <a:pt x="2522" y="5070"/>
                    <a:pt x="2450" y="5087"/>
                    <a:pt x="2374" y="5087"/>
                  </a:cubicBezTo>
                  <a:cubicBezTo>
                    <a:pt x="2072" y="5091"/>
                    <a:pt x="1823" y="4837"/>
                    <a:pt x="1820" y="4520"/>
                  </a:cubicBezTo>
                  <a:cubicBezTo>
                    <a:pt x="1817" y="4203"/>
                    <a:pt x="2060" y="3943"/>
                    <a:pt x="2363" y="3939"/>
                  </a:cubicBezTo>
                  <a:cubicBezTo>
                    <a:pt x="2666" y="3935"/>
                    <a:pt x="2914" y="4189"/>
                    <a:pt x="2917" y="4507"/>
                  </a:cubicBezTo>
                  <a:lnTo>
                    <a:pt x="2912" y="4534"/>
                  </a:lnTo>
                  <a:close/>
                  <a:moveTo>
                    <a:pt x="9362" y="12317"/>
                  </a:moveTo>
                  <a:lnTo>
                    <a:pt x="3112" y="17102"/>
                  </a:lnTo>
                  <a:lnTo>
                    <a:pt x="3132" y="17202"/>
                  </a:lnTo>
                  <a:cubicBezTo>
                    <a:pt x="3135" y="17519"/>
                    <a:pt x="2892" y="17779"/>
                    <a:pt x="2590" y="17783"/>
                  </a:cubicBezTo>
                  <a:cubicBezTo>
                    <a:pt x="2287" y="17786"/>
                    <a:pt x="2038" y="17532"/>
                    <a:pt x="2035" y="17215"/>
                  </a:cubicBezTo>
                  <a:cubicBezTo>
                    <a:pt x="2032" y="16898"/>
                    <a:pt x="2275" y="16638"/>
                    <a:pt x="2578" y="16634"/>
                  </a:cubicBezTo>
                  <a:cubicBezTo>
                    <a:pt x="2653" y="16634"/>
                    <a:pt x="2726" y="16649"/>
                    <a:pt x="2792" y="16677"/>
                  </a:cubicBezTo>
                  <a:lnTo>
                    <a:pt x="2809" y="16689"/>
                  </a:lnTo>
                  <a:lnTo>
                    <a:pt x="9071" y="11894"/>
                  </a:lnTo>
                  <a:close/>
                  <a:moveTo>
                    <a:pt x="9516" y="10128"/>
                  </a:moveTo>
                  <a:lnTo>
                    <a:pt x="9357" y="10626"/>
                  </a:lnTo>
                  <a:lnTo>
                    <a:pt x="4073" y="8760"/>
                  </a:lnTo>
                  <a:lnTo>
                    <a:pt x="4062" y="8768"/>
                  </a:lnTo>
                  <a:cubicBezTo>
                    <a:pt x="4016" y="8789"/>
                    <a:pt x="3965" y="8801"/>
                    <a:pt x="3912" y="8802"/>
                  </a:cubicBezTo>
                  <a:cubicBezTo>
                    <a:pt x="3700" y="8804"/>
                    <a:pt x="3525" y="8626"/>
                    <a:pt x="3523" y="8403"/>
                  </a:cubicBezTo>
                  <a:cubicBezTo>
                    <a:pt x="3521" y="8181"/>
                    <a:pt x="3691" y="7998"/>
                    <a:pt x="3904" y="7995"/>
                  </a:cubicBezTo>
                  <a:cubicBezTo>
                    <a:pt x="4063" y="7993"/>
                    <a:pt x="4201" y="8093"/>
                    <a:pt x="4261" y="8237"/>
                  </a:cubicBezTo>
                  <a:lnTo>
                    <a:pt x="4269" y="8275"/>
                  </a:lnTo>
                  <a:close/>
                  <a:moveTo>
                    <a:pt x="9551" y="11549"/>
                  </a:moveTo>
                  <a:lnTo>
                    <a:pt x="4270" y="13301"/>
                  </a:lnTo>
                  <a:lnTo>
                    <a:pt x="4232" y="13362"/>
                  </a:lnTo>
                  <a:cubicBezTo>
                    <a:pt x="4163" y="13435"/>
                    <a:pt x="4067" y="13482"/>
                    <a:pt x="3961" y="13483"/>
                  </a:cubicBezTo>
                  <a:cubicBezTo>
                    <a:pt x="3748" y="13486"/>
                    <a:pt x="3574" y="13307"/>
                    <a:pt x="3571" y="13085"/>
                  </a:cubicBezTo>
                  <a:cubicBezTo>
                    <a:pt x="3569" y="12862"/>
                    <a:pt x="3740" y="12679"/>
                    <a:pt x="3952" y="12677"/>
                  </a:cubicBezTo>
                  <a:cubicBezTo>
                    <a:pt x="4005" y="12676"/>
                    <a:pt x="4056" y="12687"/>
                    <a:pt x="4103" y="12707"/>
                  </a:cubicBezTo>
                  <a:lnTo>
                    <a:pt x="4203" y="12776"/>
                  </a:lnTo>
                  <a:lnTo>
                    <a:pt x="9403" y="11051"/>
                  </a:lnTo>
                  <a:close/>
                  <a:moveTo>
                    <a:pt x="10150" y="9461"/>
                  </a:moveTo>
                  <a:lnTo>
                    <a:pt x="9744" y="9767"/>
                  </a:lnTo>
                  <a:lnTo>
                    <a:pt x="6575" y="5079"/>
                  </a:lnTo>
                  <a:lnTo>
                    <a:pt x="6487" y="5061"/>
                  </a:lnTo>
                  <a:cubicBezTo>
                    <a:pt x="6348" y="5002"/>
                    <a:pt x="6249" y="4860"/>
                    <a:pt x="6248" y="4693"/>
                  </a:cubicBezTo>
                  <a:cubicBezTo>
                    <a:pt x="6245" y="4470"/>
                    <a:pt x="6416" y="4287"/>
                    <a:pt x="6628" y="4285"/>
                  </a:cubicBezTo>
                  <a:cubicBezTo>
                    <a:pt x="6841" y="4282"/>
                    <a:pt x="7015" y="4461"/>
                    <a:pt x="7018" y="4683"/>
                  </a:cubicBezTo>
                  <a:lnTo>
                    <a:pt x="6997" y="4796"/>
                  </a:lnTo>
                  <a:close/>
                  <a:moveTo>
                    <a:pt x="10214" y="12180"/>
                  </a:moveTo>
                  <a:lnTo>
                    <a:pt x="6943" y="16832"/>
                  </a:lnTo>
                  <a:lnTo>
                    <a:pt x="6944" y="16839"/>
                  </a:lnTo>
                  <a:cubicBezTo>
                    <a:pt x="6947" y="17062"/>
                    <a:pt x="6776" y="17244"/>
                    <a:pt x="6563" y="17247"/>
                  </a:cubicBezTo>
                  <a:cubicBezTo>
                    <a:pt x="6351" y="17249"/>
                    <a:pt x="6176" y="17071"/>
                    <a:pt x="6174" y="16848"/>
                  </a:cubicBezTo>
                  <a:cubicBezTo>
                    <a:pt x="6172" y="16626"/>
                    <a:pt x="6342" y="16443"/>
                    <a:pt x="6555" y="16441"/>
                  </a:cubicBezTo>
                  <a:lnTo>
                    <a:pt x="6596" y="16449"/>
                  </a:lnTo>
                  <a:lnTo>
                    <a:pt x="9817" y="11869"/>
                  </a:lnTo>
                  <a:close/>
                  <a:moveTo>
                    <a:pt x="10360" y="8712"/>
                  </a:moveTo>
                  <a:lnTo>
                    <a:pt x="9885" y="8874"/>
                  </a:lnTo>
                  <a:lnTo>
                    <a:pt x="7528" y="1213"/>
                  </a:lnTo>
                  <a:lnTo>
                    <a:pt x="7373" y="1182"/>
                  </a:lnTo>
                  <a:cubicBezTo>
                    <a:pt x="7176" y="1097"/>
                    <a:pt x="7035" y="895"/>
                    <a:pt x="7033" y="657"/>
                  </a:cubicBezTo>
                  <a:cubicBezTo>
                    <a:pt x="7030" y="340"/>
                    <a:pt x="7273" y="80"/>
                    <a:pt x="7576" y="76"/>
                  </a:cubicBezTo>
                  <a:cubicBezTo>
                    <a:pt x="7879" y="73"/>
                    <a:pt x="8127" y="327"/>
                    <a:pt x="8130" y="644"/>
                  </a:cubicBezTo>
                  <a:cubicBezTo>
                    <a:pt x="8131" y="723"/>
                    <a:pt x="8116" y="799"/>
                    <a:pt x="8089" y="868"/>
                  </a:cubicBezTo>
                  <a:lnTo>
                    <a:pt x="7993" y="1020"/>
                  </a:lnTo>
                  <a:close/>
                  <a:moveTo>
                    <a:pt x="10497" y="12914"/>
                  </a:moveTo>
                  <a:lnTo>
                    <a:pt x="8164" y="20472"/>
                  </a:lnTo>
                  <a:lnTo>
                    <a:pt x="8234" y="20521"/>
                  </a:lnTo>
                  <a:cubicBezTo>
                    <a:pt x="8335" y="20623"/>
                    <a:pt x="8398" y="20766"/>
                    <a:pt x="8399" y="20925"/>
                  </a:cubicBezTo>
                  <a:cubicBezTo>
                    <a:pt x="8403" y="21242"/>
                    <a:pt x="8160" y="21502"/>
                    <a:pt x="7857" y="21506"/>
                  </a:cubicBezTo>
                  <a:cubicBezTo>
                    <a:pt x="7554" y="21509"/>
                    <a:pt x="7306" y="21255"/>
                    <a:pt x="7302" y="20938"/>
                  </a:cubicBezTo>
                  <a:cubicBezTo>
                    <a:pt x="7300" y="20700"/>
                    <a:pt x="7436" y="20494"/>
                    <a:pt x="7632" y="20405"/>
                  </a:cubicBezTo>
                  <a:lnTo>
                    <a:pt x="7668" y="20397"/>
                  </a:lnTo>
                  <a:lnTo>
                    <a:pt x="10028" y="12754"/>
                  </a:lnTo>
                  <a:close/>
                  <a:moveTo>
                    <a:pt x="11205" y="18188"/>
                  </a:moveTo>
                  <a:cubicBezTo>
                    <a:pt x="11207" y="18410"/>
                    <a:pt x="11037" y="18593"/>
                    <a:pt x="10824" y="18595"/>
                  </a:cubicBezTo>
                  <a:cubicBezTo>
                    <a:pt x="10611" y="18598"/>
                    <a:pt x="10437" y="18420"/>
                    <a:pt x="10435" y="18197"/>
                  </a:cubicBezTo>
                  <a:cubicBezTo>
                    <a:pt x="10434" y="18086"/>
                    <a:pt x="10476" y="17984"/>
                    <a:pt x="10545" y="17910"/>
                  </a:cubicBezTo>
                  <a:lnTo>
                    <a:pt x="10564" y="17897"/>
                  </a:lnTo>
                  <a:lnTo>
                    <a:pt x="10615" y="12282"/>
                  </a:lnTo>
                  <a:lnTo>
                    <a:pt x="11111" y="12286"/>
                  </a:lnTo>
                  <a:lnTo>
                    <a:pt x="11059" y="17883"/>
                  </a:lnTo>
                  <a:lnTo>
                    <a:pt x="11089" y="17904"/>
                  </a:lnTo>
                  <a:cubicBezTo>
                    <a:pt x="11160" y="17976"/>
                    <a:pt x="11204" y="18076"/>
                    <a:pt x="11205" y="18188"/>
                  </a:cubicBezTo>
                  <a:close/>
                  <a:moveTo>
                    <a:pt x="11252" y="3256"/>
                  </a:moveTo>
                  <a:cubicBezTo>
                    <a:pt x="11254" y="3367"/>
                    <a:pt x="11212" y="3469"/>
                    <a:pt x="11143" y="3542"/>
                  </a:cubicBezTo>
                  <a:lnTo>
                    <a:pt x="11095" y="3577"/>
                  </a:lnTo>
                  <a:lnTo>
                    <a:pt x="11042" y="9328"/>
                  </a:lnTo>
                  <a:lnTo>
                    <a:pt x="10547" y="9323"/>
                  </a:lnTo>
                  <a:lnTo>
                    <a:pt x="10600" y="3550"/>
                  </a:lnTo>
                  <a:lnTo>
                    <a:pt x="10598" y="3549"/>
                  </a:lnTo>
                  <a:cubicBezTo>
                    <a:pt x="10528" y="3477"/>
                    <a:pt x="10483" y="3377"/>
                    <a:pt x="10482" y="3265"/>
                  </a:cubicBezTo>
                  <a:cubicBezTo>
                    <a:pt x="10480" y="3043"/>
                    <a:pt x="10651" y="2860"/>
                    <a:pt x="10863" y="2857"/>
                  </a:cubicBezTo>
                  <a:cubicBezTo>
                    <a:pt x="11076" y="2855"/>
                    <a:pt x="11250" y="3033"/>
                    <a:pt x="11252" y="3256"/>
                  </a:cubicBezTo>
                  <a:close/>
                  <a:moveTo>
                    <a:pt x="14644" y="21012"/>
                  </a:moveTo>
                  <a:cubicBezTo>
                    <a:pt x="14647" y="21329"/>
                    <a:pt x="14404" y="21589"/>
                    <a:pt x="14101" y="21592"/>
                  </a:cubicBezTo>
                  <a:cubicBezTo>
                    <a:pt x="13798" y="21596"/>
                    <a:pt x="13550" y="21342"/>
                    <a:pt x="13547" y="21025"/>
                  </a:cubicBezTo>
                  <a:cubicBezTo>
                    <a:pt x="13546" y="20945"/>
                    <a:pt x="13560" y="20870"/>
                    <a:pt x="13587" y="20801"/>
                  </a:cubicBezTo>
                  <a:lnTo>
                    <a:pt x="13682" y="20651"/>
                  </a:lnTo>
                  <a:lnTo>
                    <a:pt x="11296" y="12897"/>
                  </a:lnTo>
                  <a:lnTo>
                    <a:pt x="11771" y="12735"/>
                  </a:lnTo>
                  <a:lnTo>
                    <a:pt x="14146" y="20455"/>
                  </a:lnTo>
                  <a:lnTo>
                    <a:pt x="14303" y="20486"/>
                  </a:lnTo>
                  <a:cubicBezTo>
                    <a:pt x="14501" y="20571"/>
                    <a:pt x="14641" y="20774"/>
                    <a:pt x="14644" y="21012"/>
                  </a:cubicBezTo>
                  <a:close/>
                  <a:moveTo>
                    <a:pt x="14481" y="567"/>
                  </a:moveTo>
                  <a:cubicBezTo>
                    <a:pt x="14483" y="805"/>
                    <a:pt x="14347" y="1011"/>
                    <a:pt x="14151" y="1100"/>
                  </a:cubicBezTo>
                  <a:lnTo>
                    <a:pt x="14014" y="1131"/>
                  </a:lnTo>
                  <a:lnTo>
                    <a:pt x="11630" y="8855"/>
                  </a:lnTo>
                  <a:lnTo>
                    <a:pt x="11160" y="8694"/>
                  </a:lnTo>
                  <a:lnTo>
                    <a:pt x="13543" y="976"/>
                  </a:lnTo>
                  <a:lnTo>
                    <a:pt x="13429" y="803"/>
                  </a:lnTo>
                  <a:cubicBezTo>
                    <a:pt x="13401" y="735"/>
                    <a:pt x="13385" y="660"/>
                    <a:pt x="13384" y="580"/>
                  </a:cubicBezTo>
                  <a:cubicBezTo>
                    <a:pt x="13380" y="263"/>
                    <a:pt x="13623" y="3"/>
                    <a:pt x="13926" y="0"/>
                  </a:cubicBezTo>
                  <a:cubicBezTo>
                    <a:pt x="14229" y="-4"/>
                    <a:pt x="14477" y="250"/>
                    <a:pt x="14481" y="567"/>
                  </a:cubicBezTo>
                  <a:close/>
                  <a:moveTo>
                    <a:pt x="15401" y="16895"/>
                  </a:moveTo>
                  <a:cubicBezTo>
                    <a:pt x="15404" y="17117"/>
                    <a:pt x="15233" y="17300"/>
                    <a:pt x="15020" y="17302"/>
                  </a:cubicBezTo>
                  <a:cubicBezTo>
                    <a:pt x="14808" y="17305"/>
                    <a:pt x="14633" y="17127"/>
                    <a:pt x="14631" y="16904"/>
                  </a:cubicBezTo>
                  <a:lnTo>
                    <a:pt x="14650" y="16800"/>
                  </a:lnTo>
                  <a:lnTo>
                    <a:pt x="11508" y="12151"/>
                  </a:lnTo>
                  <a:lnTo>
                    <a:pt x="11914" y="11846"/>
                  </a:lnTo>
                  <a:lnTo>
                    <a:pt x="15064" y="16507"/>
                  </a:lnTo>
                  <a:lnTo>
                    <a:pt x="15162" y="16526"/>
                  </a:lnTo>
                  <a:cubicBezTo>
                    <a:pt x="15301" y="16586"/>
                    <a:pt x="15400" y="16728"/>
                    <a:pt x="15401" y="16895"/>
                  </a:cubicBezTo>
                  <a:close/>
                  <a:moveTo>
                    <a:pt x="15398" y="4746"/>
                  </a:moveTo>
                  <a:cubicBezTo>
                    <a:pt x="15400" y="4913"/>
                    <a:pt x="15304" y="5057"/>
                    <a:pt x="15167" y="5120"/>
                  </a:cubicBezTo>
                  <a:lnTo>
                    <a:pt x="15079" y="5140"/>
                  </a:lnTo>
                  <a:lnTo>
                    <a:pt x="11843" y="9742"/>
                  </a:lnTo>
                  <a:lnTo>
                    <a:pt x="11445" y="9431"/>
                  </a:lnTo>
                  <a:lnTo>
                    <a:pt x="14651" y="4871"/>
                  </a:lnTo>
                  <a:lnTo>
                    <a:pt x="14628" y="4755"/>
                  </a:lnTo>
                  <a:cubicBezTo>
                    <a:pt x="14625" y="4532"/>
                    <a:pt x="14796" y="4350"/>
                    <a:pt x="15009" y="4347"/>
                  </a:cubicBezTo>
                  <a:cubicBezTo>
                    <a:pt x="15221" y="4345"/>
                    <a:pt x="15396" y="4523"/>
                    <a:pt x="15398" y="4746"/>
                  </a:cubicBezTo>
                  <a:close/>
                  <a:moveTo>
                    <a:pt x="18016" y="8505"/>
                  </a:moveTo>
                  <a:cubicBezTo>
                    <a:pt x="18019" y="8728"/>
                    <a:pt x="17848" y="8910"/>
                    <a:pt x="17635" y="8913"/>
                  </a:cubicBezTo>
                  <a:cubicBezTo>
                    <a:pt x="17582" y="8913"/>
                    <a:pt x="17531" y="8903"/>
                    <a:pt x="17485" y="8883"/>
                  </a:cubicBezTo>
                  <a:lnTo>
                    <a:pt x="17431" y="8845"/>
                  </a:lnTo>
                  <a:lnTo>
                    <a:pt x="12257" y="10562"/>
                  </a:lnTo>
                  <a:lnTo>
                    <a:pt x="12108" y="10064"/>
                  </a:lnTo>
                  <a:lnTo>
                    <a:pt x="17280" y="8348"/>
                  </a:lnTo>
                  <a:lnTo>
                    <a:pt x="17356" y="8228"/>
                  </a:lnTo>
                  <a:cubicBezTo>
                    <a:pt x="17425" y="8154"/>
                    <a:pt x="17521" y="8108"/>
                    <a:pt x="17627" y="8106"/>
                  </a:cubicBezTo>
                  <a:cubicBezTo>
                    <a:pt x="17840" y="8104"/>
                    <a:pt x="18014" y="8282"/>
                    <a:pt x="18016" y="8505"/>
                  </a:cubicBezTo>
                  <a:close/>
                  <a:moveTo>
                    <a:pt x="18076" y="13162"/>
                  </a:moveTo>
                  <a:cubicBezTo>
                    <a:pt x="18078" y="13385"/>
                    <a:pt x="17908" y="13568"/>
                    <a:pt x="17695" y="13570"/>
                  </a:cubicBezTo>
                  <a:cubicBezTo>
                    <a:pt x="17535" y="13572"/>
                    <a:pt x="17397" y="13472"/>
                    <a:pt x="17338" y="13328"/>
                  </a:cubicBezTo>
                  <a:lnTo>
                    <a:pt x="17335" y="13317"/>
                  </a:lnTo>
                  <a:lnTo>
                    <a:pt x="12142" y="11483"/>
                  </a:lnTo>
                  <a:lnTo>
                    <a:pt x="12301" y="10984"/>
                  </a:lnTo>
                  <a:lnTo>
                    <a:pt x="17503" y="12822"/>
                  </a:lnTo>
                  <a:lnTo>
                    <a:pt x="17537" y="12797"/>
                  </a:lnTo>
                  <a:cubicBezTo>
                    <a:pt x="17583" y="12776"/>
                    <a:pt x="17633" y="12764"/>
                    <a:pt x="17687" y="12764"/>
                  </a:cubicBezTo>
                  <a:cubicBezTo>
                    <a:pt x="17899" y="12761"/>
                    <a:pt x="18074" y="12940"/>
                    <a:pt x="18076" y="13162"/>
                  </a:cubicBezTo>
                  <a:close/>
                  <a:moveTo>
                    <a:pt x="19535" y="4431"/>
                  </a:moveTo>
                  <a:cubicBezTo>
                    <a:pt x="19538" y="4748"/>
                    <a:pt x="19295" y="5008"/>
                    <a:pt x="18992" y="5012"/>
                  </a:cubicBezTo>
                  <a:lnTo>
                    <a:pt x="18787" y="4971"/>
                  </a:lnTo>
                  <a:lnTo>
                    <a:pt x="12588" y="9717"/>
                  </a:lnTo>
                  <a:lnTo>
                    <a:pt x="12297" y="9295"/>
                  </a:lnTo>
                  <a:lnTo>
                    <a:pt x="18464" y="4573"/>
                  </a:lnTo>
                  <a:lnTo>
                    <a:pt x="18438" y="4444"/>
                  </a:lnTo>
                  <a:cubicBezTo>
                    <a:pt x="18434" y="4127"/>
                    <a:pt x="18677" y="3867"/>
                    <a:pt x="18980" y="3863"/>
                  </a:cubicBezTo>
                  <a:cubicBezTo>
                    <a:pt x="19283" y="3860"/>
                    <a:pt x="19532" y="4114"/>
                    <a:pt x="19535" y="4431"/>
                  </a:cubicBezTo>
                  <a:close/>
                  <a:moveTo>
                    <a:pt x="19796" y="17100"/>
                  </a:moveTo>
                  <a:cubicBezTo>
                    <a:pt x="19800" y="17418"/>
                    <a:pt x="19557" y="17678"/>
                    <a:pt x="19254" y="17681"/>
                  </a:cubicBezTo>
                  <a:cubicBezTo>
                    <a:pt x="18951" y="17685"/>
                    <a:pt x="18703" y="17431"/>
                    <a:pt x="18699" y="17114"/>
                  </a:cubicBezTo>
                  <a:lnTo>
                    <a:pt x="18711" y="17052"/>
                  </a:lnTo>
                  <a:lnTo>
                    <a:pt x="12398" y="12215"/>
                  </a:lnTo>
                  <a:lnTo>
                    <a:pt x="12692" y="11789"/>
                  </a:lnTo>
                  <a:lnTo>
                    <a:pt x="18986" y="16612"/>
                  </a:lnTo>
                  <a:lnTo>
                    <a:pt x="19029" y="16581"/>
                  </a:lnTo>
                  <a:cubicBezTo>
                    <a:pt x="19094" y="16551"/>
                    <a:pt x="19166" y="16534"/>
                    <a:pt x="19242" y="16533"/>
                  </a:cubicBezTo>
                  <a:cubicBezTo>
                    <a:pt x="19545" y="16529"/>
                    <a:pt x="19793" y="16783"/>
                    <a:pt x="19796" y="17100"/>
                  </a:cubicBezTo>
                  <a:close/>
                  <a:moveTo>
                    <a:pt x="21594" y="10717"/>
                  </a:moveTo>
                  <a:cubicBezTo>
                    <a:pt x="21597" y="11034"/>
                    <a:pt x="21354" y="11294"/>
                    <a:pt x="21051" y="11298"/>
                  </a:cubicBezTo>
                  <a:cubicBezTo>
                    <a:pt x="20900" y="11300"/>
                    <a:pt x="20762" y="11237"/>
                    <a:pt x="20662" y="11134"/>
                  </a:cubicBezTo>
                  <a:lnTo>
                    <a:pt x="20569" y="10994"/>
                  </a:lnTo>
                  <a:lnTo>
                    <a:pt x="12900" y="10996"/>
                  </a:lnTo>
                  <a:lnTo>
                    <a:pt x="12900" y="10470"/>
                  </a:lnTo>
                  <a:lnTo>
                    <a:pt x="20562" y="10468"/>
                  </a:lnTo>
                  <a:lnTo>
                    <a:pt x="20653" y="10322"/>
                  </a:lnTo>
                  <a:cubicBezTo>
                    <a:pt x="20751" y="10217"/>
                    <a:pt x="20888" y="10151"/>
                    <a:pt x="21039" y="10150"/>
                  </a:cubicBezTo>
                  <a:cubicBezTo>
                    <a:pt x="21342" y="10146"/>
                    <a:pt x="21590" y="10400"/>
                    <a:pt x="21594" y="10717"/>
                  </a:cubicBezTo>
                  <a:close/>
                </a:path>
              </a:pathLst>
            </a:custGeom>
            <a:solidFill>
              <a:srgbClr val="2C8C7C"/>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19" name="Freeform 38"/>
            <p:cNvSpPr/>
            <p:nvPr/>
          </p:nvSpPr>
          <p:spPr>
            <a:xfrm rot="16238401">
              <a:off x="519763" y="599636"/>
              <a:ext cx="1408049" cy="1302496"/>
            </a:xfrm>
            <a:custGeom>
              <a:avLst/>
              <a:gdLst/>
              <a:ahLst/>
              <a:cxnLst>
                <a:cxn ang="0">
                  <a:pos x="wd2" y="hd2"/>
                </a:cxn>
                <a:cxn ang="5400000">
                  <a:pos x="wd2" y="hd2"/>
                </a:cxn>
                <a:cxn ang="10800000">
                  <a:pos x="wd2" y="hd2"/>
                </a:cxn>
                <a:cxn ang="16200000">
                  <a:pos x="wd2" y="hd2"/>
                </a:cxn>
              </a:cxnLst>
              <a:rect l="0" t="0" r="r" b="b"/>
              <a:pathLst>
                <a:path w="21594" h="21593" fill="norm" stroke="1" extrusionOk="0">
                  <a:moveTo>
                    <a:pt x="8757" y="10615"/>
                  </a:moveTo>
                  <a:lnTo>
                    <a:pt x="8757" y="11141"/>
                  </a:lnTo>
                  <a:lnTo>
                    <a:pt x="1054" y="11143"/>
                  </a:lnTo>
                  <a:lnTo>
                    <a:pt x="941" y="11322"/>
                  </a:lnTo>
                  <a:cubicBezTo>
                    <a:pt x="843" y="11427"/>
                    <a:pt x="706" y="11493"/>
                    <a:pt x="555" y="11495"/>
                  </a:cubicBezTo>
                  <a:cubicBezTo>
                    <a:pt x="252" y="11499"/>
                    <a:pt x="4" y="11244"/>
                    <a:pt x="0" y="10927"/>
                  </a:cubicBezTo>
                  <a:cubicBezTo>
                    <a:pt x="-3" y="10610"/>
                    <a:pt x="240" y="10350"/>
                    <a:pt x="543" y="10346"/>
                  </a:cubicBezTo>
                  <a:cubicBezTo>
                    <a:pt x="694" y="10345"/>
                    <a:pt x="832" y="10407"/>
                    <a:pt x="932" y="10510"/>
                  </a:cubicBezTo>
                  <a:lnTo>
                    <a:pt x="1003" y="10617"/>
                  </a:lnTo>
                  <a:close/>
                  <a:moveTo>
                    <a:pt x="9258" y="9396"/>
                  </a:moveTo>
                  <a:lnTo>
                    <a:pt x="8964" y="9821"/>
                  </a:lnTo>
                  <a:lnTo>
                    <a:pt x="2658" y="4989"/>
                  </a:lnTo>
                  <a:lnTo>
                    <a:pt x="2588" y="5040"/>
                  </a:lnTo>
                  <a:cubicBezTo>
                    <a:pt x="2522" y="5070"/>
                    <a:pt x="2450" y="5087"/>
                    <a:pt x="2374" y="5087"/>
                  </a:cubicBezTo>
                  <a:cubicBezTo>
                    <a:pt x="2072" y="5091"/>
                    <a:pt x="1823" y="4837"/>
                    <a:pt x="1820" y="4520"/>
                  </a:cubicBezTo>
                  <a:cubicBezTo>
                    <a:pt x="1817" y="4203"/>
                    <a:pt x="2060" y="3943"/>
                    <a:pt x="2363" y="3939"/>
                  </a:cubicBezTo>
                  <a:cubicBezTo>
                    <a:pt x="2666" y="3935"/>
                    <a:pt x="2914" y="4189"/>
                    <a:pt x="2917" y="4507"/>
                  </a:cubicBezTo>
                  <a:lnTo>
                    <a:pt x="2912" y="4534"/>
                  </a:lnTo>
                  <a:close/>
                  <a:moveTo>
                    <a:pt x="9362" y="12317"/>
                  </a:moveTo>
                  <a:lnTo>
                    <a:pt x="3112" y="17102"/>
                  </a:lnTo>
                  <a:lnTo>
                    <a:pt x="3132" y="17202"/>
                  </a:lnTo>
                  <a:cubicBezTo>
                    <a:pt x="3135" y="17519"/>
                    <a:pt x="2892" y="17779"/>
                    <a:pt x="2590" y="17783"/>
                  </a:cubicBezTo>
                  <a:cubicBezTo>
                    <a:pt x="2287" y="17786"/>
                    <a:pt x="2038" y="17532"/>
                    <a:pt x="2035" y="17215"/>
                  </a:cubicBezTo>
                  <a:cubicBezTo>
                    <a:pt x="2032" y="16898"/>
                    <a:pt x="2275" y="16638"/>
                    <a:pt x="2578" y="16634"/>
                  </a:cubicBezTo>
                  <a:cubicBezTo>
                    <a:pt x="2653" y="16634"/>
                    <a:pt x="2726" y="16649"/>
                    <a:pt x="2792" y="16677"/>
                  </a:cubicBezTo>
                  <a:lnTo>
                    <a:pt x="2809" y="16689"/>
                  </a:lnTo>
                  <a:lnTo>
                    <a:pt x="9071" y="11894"/>
                  </a:lnTo>
                  <a:close/>
                  <a:moveTo>
                    <a:pt x="9516" y="10128"/>
                  </a:moveTo>
                  <a:lnTo>
                    <a:pt x="9357" y="10626"/>
                  </a:lnTo>
                  <a:lnTo>
                    <a:pt x="4073" y="8760"/>
                  </a:lnTo>
                  <a:lnTo>
                    <a:pt x="4062" y="8768"/>
                  </a:lnTo>
                  <a:cubicBezTo>
                    <a:pt x="4016" y="8789"/>
                    <a:pt x="3965" y="8801"/>
                    <a:pt x="3912" y="8802"/>
                  </a:cubicBezTo>
                  <a:cubicBezTo>
                    <a:pt x="3700" y="8804"/>
                    <a:pt x="3525" y="8626"/>
                    <a:pt x="3523" y="8403"/>
                  </a:cubicBezTo>
                  <a:cubicBezTo>
                    <a:pt x="3521" y="8181"/>
                    <a:pt x="3691" y="7998"/>
                    <a:pt x="3904" y="7995"/>
                  </a:cubicBezTo>
                  <a:cubicBezTo>
                    <a:pt x="4063" y="7993"/>
                    <a:pt x="4201" y="8093"/>
                    <a:pt x="4261" y="8237"/>
                  </a:cubicBezTo>
                  <a:lnTo>
                    <a:pt x="4269" y="8275"/>
                  </a:lnTo>
                  <a:close/>
                  <a:moveTo>
                    <a:pt x="9551" y="11549"/>
                  </a:moveTo>
                  <a:lnTo>
                    <a:pt x="4270" y="13301"/>
                  </a:lnTo>
                  <a:lnTo>
                    <a:pt x="4232" y="13362"/>
                  </a:lnTo>
                  <a:cubicBezTo>
                    <a:pt x="4163" y="13435"/>
                    <a:pt x="4067" y="13482"/>
                    <a:pt x="3961" y="13483"/>
                  </a:cubicBezTo>
                  <a:cubicBezTo>
                    <a:pt x="3748" y="13486"/>
                    <a:pt x="3574" y="13307"/>
                    <a:pt x="3571" y="13085"/>
                  </a:cubicBezTo>
                  <a:cubicBezTo>
                    <a:pt x="3569" y="12862"/>
                    <a:pt x="3740" y="12679"/>
                    <a:pt x="3952" y="12677"/>
                  </a:cubicBezTo>
                  <a:cubicBezTo>
                    <a:pt x="4005" y="12676"/>
                    <a:pt x="4056" y="12687"/>
                    <a:pt x="4103" y="12707"/>
                  </a:cubicBezTo>
                  <a:lnTo>
                    <a:pt x="4203" y="12776"/>
                  </a:lnTo>
                  <a:lnTo>
                    <a:pt x="9403" y="11051"/>
                  </a:lnTo>
                  <a:close/>
                  <a:moveTo>
                    <a:pt x="10150" y="9461"/>
                  </a:moveTo>
                  <a:lnTo>
                    <a:pt x="9744" y="9767"/>
                  </a:lnTo>
                  <a:lnTo>
                    <a:pt x="6575" y="5079"/>
                  </a:lnTo>
                  <a:lnTo>
                    <a:pt x="6487" y="5061"/>
                  </a:lnTo>
                  <a:cubicBezTo>
                    <a:pt x="6348" y="5002"/>
                    <a:pt x="6249" y="4860"/>
                    <a:pt x="6248" y="4693"/>
                  </a:cubicBezTo>
                  <a:cubicBezTo>
                    <a:pt x="6245" y="4470"/>
                    <a:pt x="6416" y="4287"/>
                    <a:pt x="6628" y="4285"/>
                  </a:cubicBezTo>
                  <a:cubicBezTo>
                    <a:pt x="6841" y="4282"/>
                    <a:pt x="7015" y="4461"/>
                    <a:pt x="7018" y="4683"/>
                  </a:cubicBezTo>
                  <a:lnTo>
                    <a:pt x="6997" y="4796"/>
                  </a:lnTo>
                  <a:close/>
                  <a:moveTo>
                    <a:pt x="10214" y="12180"/>
                  </a:moveTo>
                  <a:lnTo>
                    <a:pt x="6943" y="16832"/>
                  </a:lnTo>
                  <a:lnTo>
                    <a:pt x="6944" y="16839"/>
                  </a:lnTo>
                  <a:cubicBezTo>
                    <a:pt x="6947" y="17062"/>
                    <a:pt x="6776" y="17244"/>
                    <a:pt x="6563" y="17247"/>
                  </a:cubicBezTo>
                  <a:cubicBezTo>
                    <a:pt x="6351" y="17249"/>
                    <a:pt x="6176" y="17071"/>
                    <a:pt x="6174" y="16848"/>
                  </a:cubicBezTo>
                  <a:cubicBezTo>
                    <a:pt x="6172" y="16626"/>
                    <a:pt x="6342" y="16443"/>
                    <a:pt x="6555" y="16441"/>
                  </a:cubicBezTo>
                  <a:lnTo>
                    <a:pt x="6596" y="16449"/>
                  </a:lnTo>
                  <a:lnTo>
                    <a:pt x="9817" y="11869"/>
                  </a:lnTo>
                  <a:close/>
                  <a:moveTo>
                    <a:pt x="10360" y="8712"/>
                  </a:moveTo>
                  <a:lnTo>
                    <a:pt x="9885" y="8874"/>
                  </a:lnTo>
                  <a:lnTo>
                    <a:pt x="7528" y="1213"/>
                  </a:lnTo>
                  <a:lnTo>
                    <a:pt x="7373" y="1182"/>
                  </a:lnTo>
                  <a:cubicBezTo>
                    <a:pt x="7176" y="1097"/>
                    <a:pt x="7035" y="895"/>
                    <a:pt x="7033" y="657"/>
                  </a:cubicBezTo>
                  <a:cubicBezTo>
                    <a:pt x="7030" y="340"/>
                    <a:pt x="7273" y="80"/>
                    <a:pt x="7576" y="76"/>
                  </a:cubicBezTo>
                  <a:cubicBezTo>
                    <a:pt x="7879" y="73"/>
                    <a:pt x="8127" y="327"/>
                    <a:pt x="8130" y="644"/>
                  </a:cubicBezTo>
                  <a:cubicBezTo>
                    <a:pt x="8131" y="723"/>
                    <a:pt x="8116" y="799"/>
                    <a:pt x="8089" y="868"/>
                  </a:cubicBezTo>
                  <a:lnTo>
                    <a:pt x="7993" y="1020"/>
                  </a:lnTo>
                  <a:close/>
                  <a:moveTo>
                    <a:pt x="10497" y="12914"/>
                  </a:moveTo>
                  <a:lnTo>
                    <a:pt x="8164" y="20472"/>
                  </a:lnTo>
                  <a:lnTo>
                    <a:pt x="8234" y="20521"/>
                  </a:lnTo>
                  <a:cubicBezTo>
                    <a:pt x="8335" y="20623"/>
                    <a:pt x="8398" y="20766"/>
                    <a:pt x="8399" y="20925"/>
                  </a:cubicBezTo>
                  <a:cubicBezTo>
                    <a:pt x="8403" y="21242"/>
                    <a:pt x="8160" y="21502"/>
                    <a:pt x="7857" y="21506"/>
                  </a:cubicBezTo>
                  <a:cubicBezTo>
                    <a:pt x="7554" y="21509"/>
                    <a:pt x="7306" y="21255"/>
                    <a:pt x="7302" y="20938"/>
                  </a:cubicBezTo>
                  <a:cubicBezTo>
                    <a:pt x="7300" y="20700"/>
                    <a:pt x="7436" y="20494"/>
                    <a:pt x="7632" y="20405"/>
                  </a:cubicBezTo>
                  <a:lnTo>
                    <a:pt x="7668" y="20397"/>
                  </a:lnTo>
                  <a:lnTo>
                    <a:pt x="10028" y="12754"/>
                  </a:lnTo>
                  <a:close/>
                  <a:moveTo>
                    <a:pt x="11205" y="18188"/>
                  </a:moveTo>
                  <a:cubicBezTo>
                    <a:pt x="11207" y="18410"/>
                    <a:pt x="11037" y="18593"/>
                    <a:pt x="10824" y="18595"/>
                  </a:cubicBezTo>
                  <a:cubicBezTo>
                    <a:pt x="10611" y="18598"/>
                    <a:pt x="10437" y="18420"/>
                    <a:pt x="10435" y="18197"/>
                  </a:cubicBezTo>
                  <a:cubicBezTo>
                    <a:pt x="10434" y="18086"/>
                    <a:pt x="10476" y="17984"/>
                    <a:pt x="10545" y="17910"/>
                  </a:cubicBezTo>
                  <a:lnTo>
                    <a:pt x="10564" y="17897"/>
                  </a:lnTo>
                  <a:lnTo>
                    <a:pt x="10615" y="12282"/>
                  </a:lnTo>
                  <a:lnTo>
                    <a:pt x="11111" y="12286"/>
                  </a:lnTo>
                  <a:lnTo>
                    <a:pt x="11059" y="17883"/>
                  </a:lnTo>
                  <a:lnTo>
                    <a:pt x="11089" y="17904"/>
                  </a:lnTo>
                  <a:cubicBezTo>
                    <a:pt x="11160" y="17976"/>
                    <a:pt x="11204" y="18076"/>
                    <a:pt x="11205" y="18188"/>
                  </a:cubicBezTo>
                  <a:close/>
                  <a:moveTo>
                    <a:pt x="11252" y="3256"/>
                  </a:moveTo>
                  <a:cubicBezTo>
                    <a:pt x="11254" y="3367"/>
                    <a:pt x="11212" y="3469"/>
                    <a:pt x="11143" y="3542"/>
                  </a:cubicBezTo>
                  <a:lnTo>
                    <a:pt x="11095" y="3577"/>
                  </a:lnTo>
                  <a:lnTo>
                    <a:pt x="11042" y="9328"/>
                  </a:lnTo>
                  <a:lnTo>
                    <a:pt x="10547" y="9323"/>
                  </a:lnTo>
                  <a:lnTo>
                    <a:pt x="10600" y="3550"/>
                  </a:lnTo>
                  <a:lnTo>
                    <a:pt x="10598" y="3549"/>
                  </a:lnTo>
                  <a:cubicBezTo>
                    <a:pt x="10528" y="3477"/>
                    <a:pt x="10483" y="3377"/>
                    <a:pt x="10482" y="3265"/>
                  </a:cubicBezTo>
                  <a:cubicBezTo>
                    <a:pt x="10480" y="3043"/>
                    <a:pt x="10651" y="2860"/>
                    <a:pt x="10863" y="2857"/>
                  </a:cubicBezTo>
                  <a:cubicBezTo>
                    <a:pt x="11076" y="2855"/>
                    <a:pt x="11250" y="3033"/>
                    <a:pt x="11252" y="3256"/>
                  </a:cubicBezTo>
                  <a:close/>
                  <a:moveTo>
                    <a:pt x="14644" y="21012"/>
                  </a:moveTo>
                  <a:cubicBezTo>
                    <a:pt x="14647" y="21329"/>
                    <a:pt x="14404" y="21589"/>
                    <a:pt x="14101" y="21592"/>
                  </a:cubicBezTo>
                  <a:cubicBezTo>
                    <a:pt x="13798" y="21596"/>
                    <a:pt x="13550" y="21342"/>
                    <a:pt x="13547" y="21025"/>
                  </a:cubicBezTo>
                  <a:cubicBezTo>
                    <a:pt x="13546" y="20945"/>
                    <a:pt x="13560" y="20870"/>
                    <a:pt x="13587" y="20801"/>
                  </a:cubicBezTo>
                  <a:lnTo>
                    <a:pt x="13682" y="20651"/>
                  </a:lnTo>
                  <a:lnTo>
                    <a:pt x="11296" y="12897"/>
                  </a:lnTo>
                  <a:lnTo>
                    <a:pt x="11771" y="12735"/>
                  </a:lnTo>
                  <a:lnTo>
                    <a:pt x="14146" y="20455"/>
                  </a:lnTo>
                  <a:lnTo>
                    <a:pt x="14303" y="20486"/>
                  </a:lnTo>
                  <a:cubicBezTo>
                    <a:pt x="14501" y="20571"/>
                    <a:pt x="14641" y="20774"/>
                    <a:pt x="14644" y="21012"/>
                  </a:cubicBezTo>
                  <a:close/>
                  <a:moveTo>
                    <a:pt x="14481" y="567"/>
                  </a:moveTo>
                  <a:cubicBezTo>
                    <a:pt x="14483" y="805"/>
                    <a:pt x="14347" y="1011"/>
                    <a:pt x="14151" y="1100"/>
                  </a:cubicBezTo>
                  <a:lnTo>
                    <a:pt x="14014" y="1131"/>
                  </a:lnTo>
                  <a:lnTo>
                    <a:pt x="11630" y="8855"/>
                  </a:lnTo>
                  <a:lnTo>
                    <a:pt x="11160" y="8694"/>
                  </a:lnTo>
                  <a:lnTo>
                    <a:pt x="13543" y="976"/>
                  </a:lnTo>
                  <a:lnTo>
                    <a:pt x="13429" y="803"/>
                  </a:lnTo>
                  <a:cubicBezTo>
                    <a:pt x="13401" y="735"/>
                    <a:pt x="13385" y="660"/>
                    <a:pt x="13384" y="580"/>
                  </a:cubicBezTo>
                  <a:cubicBezTo>
                    <a:pt x="13380" y="263"/>
                    <a:pt x="13623" y="3"/>
                    <a:pt x="13926" y="0"/>
                  </a:cubicBezTo>
                  <a:cubicBezTo>
                    <a:pt x="14229" y="-4"/>
                    <a:pt x="14477" y="250"/>
                    <a:pt x="14481" y="567"/>
                  </a:cubicBezTo>
                  <a:close/>
                  <a:moveTo>
                    <a:pt x="15401" y="16895"/>
                  </a:moveTo>
                  <a:cubicBezTo>
                    <a:pt x="15404" y="17117"/>
                    <a:pt x="15233" y="17300"/>
                    <a:pt x="15020" y="17302"/>
                  </a:cubicBezTo>
                  <a:cubicBezTo>
                    <a:pt x="14808" y="17305"/>
                    <a:pt x="14633" y="17127"/>
                    <a:pt x="14631" y="16904"/>
                  </a:cubicBezTo>
                  <a:lnTo>
                    <a:pt x="14650" y="16800"/>
                  </a:lnTo>
                  <a:lnTo>
                    <a:pt x="11508" y="12151"/>
                  </a:lnTo>
                  <a:lnTo>
                    <a:pt x="11914" y="11846"/>
                  </a:lnTo>
                  <a:lnTo>
                    <a:pt x="15064" y="16507"/>
                  </a:lnTo>
                  <a:lnTo>
                    <a:pt x="15162" y="16526"/>
                  </a:lnTo>
                  <a:cubicBezTo>
                    <a:pt x="15301" y="16586"/>
                    <a:pt x="15400" y="16728"/>
                    <a:pt x="15401" y="16895"/>
                  </a:cubicBezTo>
                  <a:close/>
                  <a:moveTo>
                    <a:pt x="15398" y="4746"/>
                  </a:moveTo>
                  <a:cubicBezTo>
                    <a:pt x="15400" y="4913"/>
                    <a:pt x="15304" y="5057"/>
                    <a:pt x="15167" y="5120"/>
                  </a:cubicBezTo>
                  <a:lnTo>
                    <a:pt x="15079" y="5140"/>
                  </a:lnTo>
                  <a:lnTo>
                    <a:pt x="11843" y="9742"/>
                  </a:lnTo>
                  <a:lnTo>
                    <a:pt x="11445" y="9431"/>
                  </a:lnTo>
                  <a:lnTo>
                    <a:pt x="14651" y="4871"/>
                  </a:lnTo>
                  <a:lnTo>
                    <a:pt x="14628" y="4755"/>
                  </a:lnTo>
                  <a:cubicBezTo>
                    <a:pt x="14625" y="4532"/>
                    <a:pt x="14796" y="4350"/>
                    <a:pt x="15009" y="4347"/>
                  </a:cubicBezTo>
                  <a:cubicBezTo>
                    <a:pt x="15221" y="4345"/>
                    <a:pt x="15396" y="4523"/>
                    <a:pt x="15398" y="4746"/>
                  </a:cubicBezTo>
                  <a:close/>
                  <a:moveTo>
                    <a:pt x="18016" y="8505"/>
                  </a:moveTo>
                  <a:cubicBezTo>
                    <a:pt x="18019" y="8728"/>
                    <a:pt x="17848" y="8910"/>
                    <a:pt x="17635" y="8913"/>
                  </a:cubicBezTo>
                  <a:cubicBezTo>
                    <a:pt x="17582" y="8913"/>
                    <a:pt x="17531" y="8903"/>
                    <a:pt x="17485" y="8883"/>
                  </a:cubicBezTo>
                  <a:lnTo>
                    <a:pt x="17431" y="8845"/>
                  </a:lnTo>
                  <a:lnTo>
                    <a:pt x="12257" y="10562"/>
                  </a:lnTo>
                  <a:lnTo>
                    <a:pt x="12108" y="10064"/>
                  </a:lnTo>
                  <a:lnTo>
                    <a:pt x="17280" y="8348"/>
                  </a:lnTo>
                  <a:lnTo>
                    <a:pt x="17356" y="8228"/>
                  </a:lnTo>
                  <a:cubicBezTo>
                    <a:pt x="17425" y="8154"/>
                    <a:pt x="17521" y="8108"/>
                    <a:pt x="17627" y="8106"/>
                  </a:cubicBezTo>
                  <a:cubicBezTo>
                    <a:pt x="17840" y="8104"/>
                    <a:pt x="18014" y="8282"/>
                    <a:pt x="18016" y="8505"/>
                  </a:cubicBezTo>
                  <a:close/>
                  <a:moveTo>
                    <a:pt x="18076" y="13162"/>
                  </a:moveTo>
                  <a:cubicBezTo>
                    <a:pt x="18078" y="13385"/>
                    <a:pt x="17908" y="13568"/>
                    <a:pt x="17695" y="13570"/>
                  </a:cubicBezTo>
                  <a:cubicBezTo>
                    <a:pt x="17535" y="13572"/>
                    <a:pt x="17397" y="13472"/>
                    <a:pt x="17338" y="13328"/>
                  </a:cubicBezTo>
                  <a:lnTo>
                    <a:pt x="17335" y="13317"/>
                  </a:lnTo>
                  <a:lnTo>
                    <a:pt x="12142" y="11483"/>
                  </a:lnTo>
                  <a:lnTo>
                    <a:pt x="12301" y="10984"/>
                  </a:lnTo>
                  <a:lnTo>
                    <a:pt x="17503" y="12822"/>
                  </a:lnTo>
                  <a:lnTo>
                    <a:pt x="17537" y="12797"/>
                  </a:lnTo>
                  <a:cubicBezTo>
                    <a:pt x="17583" y="12776"/>
                    <a:pt x="17633" y="12764"/>
                    <a:pt x="17687" y="12764"/>
                  </a:cubicBezTo>
                  <a:cubicBezTo>
                    <a:pt x="17899" y="12761"/>
                    <a:pt x="18074" y="12940"/>
                    <a:pt x="18076" y="13162"/>
                  </a:cubicBezTo>
                  <a:close/>
                  <a:moveTo>
                    <a:pt x="19535" y="4431"/>
                  </a:moveTo>
                  <a:cubicBezTo>
                    <a:pt x="19538" y="4748"/>
                    <a:pt x="19295" y="5008"/>
                    <a:pt x="18992" y="5012"/>
                  </a:cubicBezTo>
                  <a:lnTo>
                    <a:pt x="18787" y="4971"/>
                  </a:lnTo>
                  <a:lnTo>
                    <a:pt x="12588" y="9717"/>
                  </a:lnTo>
                  <a:lnTo>
                    <a:pt x="12297" y="9295"/>
                  </a:lnTo>
                  <a:lnTo>
                    <a:pt x="18464" y="4573"/>
                  </a:lnTo>
                  <a:lnTo>
                    <a:pt x="18438" y="4444"/>
                  </a:lnTo>
                  <a:cubicBezTo>
                    <a:pt x="18434" y="4127"/>
                    <a:pt x="18677" y="3867"/>
                    <a:pt x="18980" y="3863"/>
                  </a:cubicBezTo>
                  <a:cubicBezTo>
                    <a:pt x="19283" y="3860"/>
                    <a:pt x="19532" y="4114"/>
                    <a:pt x="19535" y="4431"/>
                  </a:cubicBezTo>
                  <a:close/>
                  <a:moveTo>
                    <a:pt x="19796" y="17100"/>
                  </a:moveTo>
                  <a:cubicBezTo>
                    <a:pt x="19800" y="17418"/>
                    <a:pt x="19557" y="17678"/>
                    <a:pt x="19254" y="17681"/>
                  </a:cubicBezTo>
                  <a:cubicBezTo>
                    <a:pt x="18951" y="17685"/>
                    <a:pt x="18703" y="17431"/>
                    <a:pt x="18699" y="17114"/>
                  </a:cubicBezTo>
                  <a:lnTo>
                    <a:pt x="18711" y="17052"/>
                  </a:lnTo>
                  <a:lnTo>
                    <a:pt x="12398" y="12215"/>
                  </a:lnTo>
                  <a:lnTo>
                    <a:pt x="12692" y="11789"/>
                  </a:lnTo>
                  <a:lnTo>
                    <a:pt x="18986" y="16612"/>
                  </a:lnTo>
                  <a:lnTo>
                    <a:pt x="19029" y="16581"/>
                  </a:lnTo>
                  <a:cubicBezTo>
                    <a:pt x="19094" y="16551"/>
                    <a:pt x="19166" y="16534"/>
                    <a:pt x="19242" y="16533"/>
                  </a:cubicBezTo>
                  <a:cubicBezTo>
                    <a:pt x="19545" y="16529"/>
                    <a:pt x="19793" y="16783"/>
                    <a:pt x="19796" y="17100"/>
                  </a:cubicBezTo>
                  <a:close/>
                  <a:moveTo>
                    <a:pt x="21594" y="10717"/>
                  </a:moveTo>
                  <a:cubicBezTo>
                    <a:pt x="21597" y="11034"/>
                    <a:pt x="21354" y="11294"/>
                    <a:pt x="21051" y="11298"/>
                  </a:cubicBezTo>
                  <a:cubicBezTo>
                    <a:pt x="20900" y="11300"/>
                    <a:pt x="20762" y="11237"/>
                    <a:pt x="20662" y="11134"/>
                  </a:cubicBezTo>
                  <a:lnTo>
                    <a:pt x="20569" y="10994"/>
                  </a:lnTo>
                  <a:lnTo>
                    <a:pt x="12900" y="10996"/>
                  </a:lnTo>
                  <a:lnTo>
                    <a:pt x="12900" y="10470"/>
                  </a:lnTo>
                  <a:lnTo>
                    <a:pt x="20562" y="10468"/>
                  </a:lnTo>
                  <a:lnTo>
                    <a:pt x="20653" y="10322"/>
                  </a:lnTo>
                  <a:cubicBezTo>
                    <a:pt x="20751" y="10217"/>
                    <a:pt x="20888" y="10151"/>
                    <a:pt x="21039" y="10150"/>
                  </a:cubicBezTo>
                  <a:cubicBezTo>
                    <a:pt x="21342" y="10146"/>
                    <a:pt x="21590" y="10400"/>
                    <a:pt x="21594" y="10717"/>
                  </a:cubicBezTo>
                  <a:close/>
                </a:path>
              </a:pathLst>
            </a:custGeom>
            <a:solidFill>
              <a:srgbClr val="C1364E"/>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221" name="TextBox 1"/>
          <p:cNvSpPr txBox="1"/>
          <p:nvPr/>
        </p:nvSpPr>
        <p:spPr>
          <a:xfrm>
            <a:off x="5781922" y="-29959"/>
            <a:ext cx="13108345" cy="2491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252" sz="12600">
                <a:latin typeface="Kanit Regular"/>
                <a:ea typeface="Kanit Regular"/>
                <a:cs typeface="Kanit Regular"/>
                <a:sym typeface="Kanit Regular"/>
              </a:defRPr>
            </a:lvl1pPr>
          </a:lstStyle>
          <a:p>
            <a:pPr/>
            <a:r>
              <a:t>ChatGPT</a:t>
            </a:r>
          </a:p>
        </p:txBody>
      </p:sp>
      <p:sp>
        <p:nvSpPr>
          <p:cNvPr id="2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3" name="Rectangle"/>
          <p:cNvSpPr/>
          <p:nvPr/>
        </p:nvSpPr>
        <p:spPr>
          <a:xfrm>
            <a:off x="751392" y="5504927"/>
            <a:ext cx="4602304" cy="5777620"/>
          </a:xfrm>
          <a:prstGeom prst="rect">
            <a:avLst/>
          </a:prstGeom>
          <a:solidFill>
            <a:srgbClr val="171717"/>
          </a:solidFill>
          <a:ln w="12700">
            <a:miter lim="400000"/>
          </a:ln>
        </p:spPr>
        <p:txBody>
          <a:bodyPr lIns="45719" rIns="45719" anchor="ctr"/>
          <a:lstStyle/>
          <a:p>
            <a:pPr defTabSz="1828433">
              <a:lnSpc>
                <a:spcPct val="100000"/>
              </a:lnSpc>
              <a:spcBef>
                <a:spcPts val="0"/>
              </a:spcBef>
              <a:defRPr sz="3600">
                <a:latin typeface="Calibri"/>
                <a:ea typeface="Calibri"/>
                <a:cs typeface="Calibri"/>
                <a:sym typeface="Calibri"/>
              </a:defRPr>
            </a:pPr>
          </a:p>
        </p:txBody>
      </p:sp>
      <p:sp>
        <p:nvSpPr>
          <p:cNvPr id="224" name="Rectangle"/>
          <p:cNvSpPr/>
          <p:nvPr/>
        </p:nvSpPr>
        <p:spPr>
          <a:xfrm>
            <a:off x="751392" y="4355604"/>
            <a:ext cx="4451730" cy="1404175"/>
          </a:xfrm>
          <a:prstGeom prst="rect">
            <a:avLst/>
          </a:prstGeom>
          <a:solidFill>
            <a:srgbClr val="171717"/>
          </a:solidFill>
          <a:ln w="12700">
            <a:miter lim="400000"/>
          </a:ln>
        </p:spPr>
        <p:txBody>
          <a:bodyPr lIns="45719" rIns="45719" anchor="ctr"/>
          <a:lstStyle/>
          <a:p>
            <a:pPr defTabSz="1828433">
              <a:lnSpc>
                <a:spcPct val="100000"/>
              </a:lnSpc>
              <a:spcBef>
                <a:spcPts val="0"/>
              </a:spcBef>
              <a:defRPr sz="3600">
                <a:latin typeface="Calibri"/>
                <a:ea typeface="Calibri"/>
                <a:cs typeface="Calibri"/>
                <a:sym typeface="Calibri"/>
              </a:defRPr>
            </a:pPr>
          </a:p>
        </p:txBody>
      </p:sp>
      <p:pic>
        <p:nvPicPr>
          <p:cNvPr id="225" name="pasted-movie.png" descr="pasted-movie.png"/>
          <p:cNvPicPr>
            <a:picLocks noChangeAspect="1"/>
          </p:cNvPicPr>
          <p:nvPr/>
        </p:nvPicPr>
        <p:blipFill>
          <a:blip r:embed="rId4">
            <a:extLst/>
          </a:blip>
          <a:stretch>
            <a:fillRect/>
          </a:stretch>
        </p:blipFill>
        <p:spPr>
          <a:xfrm>
            <a:off x="846642" y="4185877"/>
            <a:ext cx="2504441" cy="7366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826"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27"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830" name="Group"/>
          <p:cNvGrpSpPr/>
          <p:nvPr/>
        </p:nvGrpSpPr>
        <p:grpSpPr>
          <a:xfrm>
            <a:off x="924976" y="527241"/>
            <a:ext cx="5834350" cy="1310581"/>
            <a:chOff x="0" y="0"/>
            <a:chExt cx="5834348" cy="1310579"/>
          </a:xfrm>
        </p:grpSpPr>
        <p:pic>
          <p:nvPicPr>
            <p:cNvPr id="828"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829"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grpSp>
        <p:nvGrpSpPr>
          <p:cNvPr id="833" name="pasted-movie.png"/>
          <p:cNvGrpSpPr/>
          <p:nvPr/>
        </p:nvGrpSpPr>
        <p:grpSpPr>
          <a:xfrm>
            <a:off x="497684" y="2797706"/>
            <a:ext cx="11957193" cy="10682706"/>
            <a:chOff x="0" y="0"/>
            <a:chExt cx="11957191" cy="10682704"/>
          </a:xfrm>
        </p:grpSpPr>
        <p:pic>
          <p:nvPicPr>
            <p:cNvPr id="832" name="pasted-movie.png" descr="pasted-movie.png"/>
            <p:cNvPicPr>
              <a:picLocks noChangeAspect="1"/>
            </p:cNvPicPr>
            <p:nvPr/>
          </p:nvPicPr>
          <p:blipFill>
            <a:blip r:embed="rId4">
              <a:extLst/>
            </a:blip>
            <a:stretch>
              <a:fillRect/>
            </a:stretch>
          </p:blipFill>
          <p:spPr>
            <a:xfrm>
              <a:off x="215900" y="139700"/>
              <a:ext cx="11525392" cy="10123905"/>
            </a:xfrm>
            <a:prstGeom prst="rect">
              <a:avLst/>
            </a:prstGeom>
            <a:ln>
              <a:noFill/>
            </a:ln>
            <a:effectLst/>
          </p:spPr>
        </p:pic>
        <p:pic>
          <p:nvPicPr>
            <p:cNvPr id="831" name="pasted-movie.png" descr="pasted-movie.png"/>
            <p:cNvPicPr>
              <a:picLocks noChangeAspect="0"/>
            </p:cNvPicPr>
            <p:nvPr/>
          </p:nvPicPr>
          <p:blipFill>
            <a:blip r:embed="rId5">
              <a:extLst/>
            </a:blip>
            <a:stretch>
              <a:fillRect/>
            </a:stretch>
          </p:blipFill>
          <p:spPr>
            <a:xfrm>
              <a:off x="0" y="0"/>
              <a:ext cx="11957192" cy="10682705"/>
            </a:xfrm>
            <a:prstGeom prst="rect">
              <a:avLst/>
            </a:prstGeom>
            <a:effectLst/>
          </p:spPr>
        </p:pic>
      </p:grpSp>
      <p:grpSp>
        <p:nvGrpSpPr>
          <p:cNvPr id="836" name="pasted-movie.png"/>
          <p:cNvGrpSpPr/>
          <p:nvPr/>
        </p:nvGrpSpPr>
        <p:grpSpPr>
          <a:xfrm>
            <a:off x="12753754" y="3835166"/>
            <a:ext cx="11103640" cy="7756313"/>
            <a:chOff x="0" y="0"/>
            <a:chExt cx="11103638" cy="7756311"/>
          </a:xfrm>
        </p:grpSpPr>
        <p:pic>
          <p:nvPicPr>
            <p:cNvPr id="835" name="pasted-movie.png" descr="pasted-movie.png"/>
            <p:cNvPicPr>
              <a:picLocks noChangeAspect="1"/>
            </p:cNvPicPr>
            <p:nvPr/>
          </p:nvPicPr>
          <p:blipFill>
            <a:blip r:embed="rId6">
              <a:extLst/>
            </a:blip>
            <a:srcRect l="0" t="0" r="0" b="15195"/>
            <a:stretch>
              <a:fillRect/>
            </a:stretch>
          </p:blipFill>
          <p:spPr>
            <a:xfrm>
              <a:off x="215900" y="139700"/>
              <a:ext cx="10671839" cy="7197512"/>
            </a:xfrm>
            <a:prstGeom prst="rect">
              <a:avLst/>
            </a:prstGeom>
            <a:ln>
              <a:noFill/>
            </a:ln>
            <a:effectLst/>
          </p:spPr>
        </p:pic>
        <p:pic>
          <p:nvPicPr>
            <p:cNvPr id="834" name="pasted-movie.png" descr="pasted-movie.png"/>
            <p:cNvPicPr>
              <a:picLocks noChangeAspect="0"/>
            </p:cNvPicPr>
            <p:nvPr/>
          </p:nvPicPr>
          <p:blipFill>
            <a:blip r:embed="rId7">
              <a:extLst/>
            </a:blip>
            <a:stretch>
              <a:fillRect/>
            </a:stretch>
          </p:blipFill>
          <p:spPr>
            <a:xfrm>
              <a:off x="0" y="-1"/>
              <a:ext cx="11103639" cy="7756313"/>
            </a:xfrm>
            <a:prstGeom prst="rect">
              <a:avLst/>
            </a:prstGeom>
            <a:effectLst/>
          </p:spPr>
        </p:pic>
      </p:grpSp>
      <p:sp>
        <p:nvSpPr>
          <p:cNvPr id="8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8" name="Data Analysis"/>
          <p:cNvSpPr txBox="1"/>
          <p:nvPr/>
        </p:nvSpPr>
        <p:spPr>
          <a:xfrm>
            <a:off x="8007331" y="67357"/>
            <a:ext cx="8411846" cy="2085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9" sz="10500">
                <a:solidFill>
                  <a:srgbClr val="FFFFFF"/>
                </a:solidFill>
                <a:latin typeface="Kanit Light"/>
                <a:ea typeface="Kanit Light"/>
                <a:cs typeface="Kanit Light"/>
                <a:sym typeface="Kanit Light"/>
              </a:defRPr>
            </a:lvl1pPr>
          </a:lstStyle>
          <a:p>
            <a:pPr/>
            <a:r>
              <a:t>Data Analysis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843"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44"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847" name="Group"/>
          <p:cNvGrpSpPr/>
          <p:nvPr/>
        </p:nvGrpSpPr>
        <p:grpSpPr>
          <a:xfrm>
            <a:off x="924976" y="527241"/>
            <a:ext cx="5834350" cy="1310581"/>
            <a:chOff x="0" y="0"/>
            <a:chExt cx="5834348" cy="1310579"/>
          </a:xfrm>
        </p:grpSpPr>
        <p:pic>
          <p:nvPicPr>
            <p:cNvPr id="845"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846"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grpSp>
        <p:nvGrpSpPr>
          <p:cNvPr id="850" name="pasted-movie.png"/>
          <p:cNvGrpSpPr/>
          <p:nvPr/>
        </p:nvGrpSpPr>
        <p:grpSpPr>
          <a:xfrm>
            <a:off x="626724" y="3002687"/>
            <a:ext cx="11188720" cy="6921332"/>
            <a:chOff x="0" y="0"/>
            <a:chExt cx="11188718" cy="6921331"/>
          </a:xfrm>
        </p:grpSpPr>
        <p:pic>
          <p:nvPicPr>
            <p:cNvPr id="849" name="pasted-movie.png" descr="pasted-movie.png"/>
            <p:cNvPicPr>
              <a:picLocks noChangeAspect="1"/>
            </p:cNvPicPr>
            <p:nvPr/>
          </p:nvPicPr>
          <p:blipFill>
            <a:blip r:embed="rId4">
              <a:extLst/>
            </a:blip>
            <a:stretch>
              <a:fillRect/>
            </a:stretch>
          </p:blipFill>
          <p:spPr>
            <a:xfrm>
              <a:off x="215900" y="139700"/>
              <a:ext cx="10756919" cy="6362531"/>
            </a:xfrm>
            <a:prstGeom prst="rect">
              <a:avLst/>
            </a:prstGeom>
            <a:ln>
              <a:noFill/>
            </a:ln>
            <a:effectLst/>
          </p:spPr>
        </p:pic>
        <p:pic>
          <p:nvPicPr>
            <p:cNvPr id="848" name="pasted-movie.png" descr="pasted-movie.png"/>
            <p:cNvPicPr>
              <a:picLocks noChangeAspect="0"/>
            </p:cNvPicPr>
            <p:nvPr/>
          </p:nvPicPr>
          <p:blipFill>
            <a:blip r:embed="rId5">
              <a:extLst/>
            </a:blip>
            <a:stretch>
              <a:fillRect/>
            </a:stretch>
          </p:blipFill>
          <p:spPr>
            <a:xfrm>
              <a:off x="0" y="-1"/>
              <a:ext cx="11188719" cy="6921332"/>
            </a:xfrm>
            <a:prstGeom prst="rect">
              <a:avLst/>
            </a:prstGeom>
            <a:effectLst/>
          </p:spPr>
        </p:pic>
      </p:grpSp>
      <p:pic>
        <p:nvPicPr>
          <p:cNvPr id="851" name="pasted-movie.png" descr="pasted-movie.png"/>
          <p:cNvPicPr>
            <a:picLocks noChangeAspect="1"/>
          </p:cNvPicPr>
          <p:nvPr/>
        </p:nvPicPr>
        <p:blipFill>
          <a:blip r:embed="rId6">
            <a:extLst/>
          </a:blip>
          <a:stretch>
            <a:fillRect/>
          </a:stretch>
        </p:blipFill>
        <p:spPr>
          <a:xfrm>
            <a:off x="2472276" y="10506923"/>
            <a:ext cx="6350821" cy="1650496"/>
          </a:xfrm>
          <a:prstGeom prst="rect">
            <a:avLst/>
          </a:prstGeom>
          <a:ln w="12700">
            <a:miter lim="400000"/>
          </a:ln>
        </p:spPr>
      </p:pic>
      <p:sp>
        <p:nvSpPr>
          <p:cNvPr id="8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55" name="pasted-movie.png"/>
          <p:cNvGrpSpPr/>
          <p:nvPr/>
        </p:nvGrpSpPr>
        <p:grpSpPr>
          <a:xfrm>
            <a:off x="12030605" y="3818259"/>
            <a:ext cx="11899762" cy="8669108"/>
            <a:chOff x="0" y="0"/>
            <a:chExt cx="11899761" cy="8669107"/>
          </a:xfrm>
        </p:grpSpPr>
        <p:pic>
          <p:nvPicPr>
            <p:cNvPr id="854" name="pasted-movie.png" descr="pasted-movie.png"/>
            <p:cNvPicPr>
              <a:picLocks noChangeAspect="1"/>
            </p:cNvPicPr>
            <p:nvPr/>
          </p:nvPicPr>
          <p:blipFill>
            <a:blip r:embed="rId7">
              <a:extLst/>
            </a:blip>
            <a:stretch>
              <a:fillRect/>
            </a:stretch>
          </p:blipFill>
          <p:spPr>
            <a:xfrm>
              <a:off x="203200" y="203200"/>
              <a:ext cx="11493362" cy="8224608"/>
            </a:xfrm>
            <a:prstGeom prst="rect">
              <a:avLst/>
            </a:prstGeom>
            <a:ln>
              <a:noFill/>
            </a:ln>
            <a:effectLst/>
          </p:spPr>
        </p:pic>
        <p:pic>
          <p:nvPicPr>
            <p:cNvPr id="853" name="pasted-movie.png" descr="pasted-movie.png"/>
            <p:cNvPicPr>
              <a:picLocks noChangeAspect="0"/>
            </p:cNvPicPr>
            <p:nvPr/>
          </p:nvPicPr>
          <p:blipFill>
            <a:blip r:embed="rId8">
              <a:extLst/>
            </a:blip>
            <a:stretch>
              <a:fillRect/>
            </a:stretch>
          </p:blipFill>
          <p:spPr>
            <a:xfrm>
              <a:off x="0" y="0"/>
              <a:ext cx="11899762" cy="8669108"/>
            </a:xfrm>
            <a:prstGeom prst="rect">
              <a:avLst/>
            </a:prstGeom>
            <a:effectLst/>
          </p:spPr>
        </p:pic>
      </p:grpSp>
      <p:sp>
        <p:nvSpPr>
          <p:cNvPr id="856" name="Data Analysis"/>
          <p:cNvSpPr txBox="1"/>
          <p:nvPr/>
        </p:nvSpPr>
        <p:spPr>
          <a:xfrm>
            <a:off x="8007331" y="67357"/>
            <a:ext cx="8411846" cy="2085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9" sz="10500">
                <a:solidFill>
                  <a:srgbClr val="FFFFFF"/>
                </a:solidFill>
                <a:latin typeface="Kanit Light"/>
                <a:ea typeface="Kanit Light"/>
                <a:cs typeface="Kanit Light"/>
                <a:sym typeface="Kanit Light"/>
              </a:defRPr>
            </a:lvl1pPr>
          </a:lstStyle>
          <a:p>
            <a:pPr/>
            <a:r>
              <a:t>Data Analysis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861"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62"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865" name="Group"/>
          <p:cNvGrpSpPr/>
          <p:nvPr/>
        </p:nvGrpSpPr>
        <p:grpSpPr>
          <a:xfrm>
            <a:off x="924976" y="527241"/>
            <a:ext cx="5834350" cy="1310581"/>
            <a:chOff x="0" y="0"/>
            <a:chExt cx="5834348" cy="1310579"/>
          </a:xfrm>
        </p:grpSpPr>
        <p:pic>
          <p:nvPicPr>
            <p:cNvPr id="863"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864"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8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69" name="pasted-movie.png"/>
          <p:cNvGrpSpPr/>
          <p:nvPr/>
        </p:nvGrpSpPr>
        <p:grpSpPr>
          <a:xfrm>
            <a:off x="2249922" y="2284181"/>
            <a:ext cx="18985515" cy="11180904"/>
            <a:chOff x="0" y="0"/>
            <a:chExt cx="18985514" cy="11180902"/>
          </a:xfrm>
        </p:grpSpPr>
        <p:pic>
          <p:nvPicPr>
            <p:cNvPr id="868" name="pasted-movie.png" descr="pasted-movie.png"/>
            <p:cNvPicPr>
              <a:picLocks noChangeAspect="1"/>
            </p:cNvPicPr>
            <p:nvPr/>
          </p:nvPicPr>
          <p:blipFill>
            <a:blip r:embed="rId4">
              <a:extLst/>
            </a:blip>
            <a:stretch>
              <a:fillRect/>
            </a:stretch>
          </p:blipFill>
          <p:spPr>
            <a:xfrm>
              <a:off x="203200" y="203200"/>
              <a:ext cx="18579115" cy="10736403"/>
            </a:xfrm>
            <a:prstGeom prst="rect">
              <a:avLst/>
            </a:prstGeom>
            <a:ln>
              <a:noFill/>
            </a:ln>
            <a:effectLst/>
          </p:spPr>
        </p:pic>
        <p:pic>
          <p:nvPicPr>
            <p:cNvPr id="867" name="pasted-movie.png" descr="pasted-movie.png"/>
            <p:cNvPicPr>
              <a:picLocks noChangeAspect="0"/>
            </p:cNvPicPr>
            <p:nvPr/>
          </p:nvPicPr>
          <p:blipFill>
            <a:blip r:embed="rId5">
              <a:extLst/>
            </a:blip>
            <a:stretch>
              <a:fillRect/>
            </a:stretch>
          </p:blipFill>
          <p:spPr>
            <a:xfrm>
              <a:off x="0" y="0"/>
              <a:ext cx="18985515" cy="11180903"/>
            </a:xfrm>
            <a:prstGeom prst="rect">
              <a:avLst/>
            </a:prstGeom>
            <a:effectLst/>
          </p:spPr>
        </p:pic>
      </p:grpSp>
      <p:sp>
        <p:nvSpPr>
          <p:cNvPr id="870" name="Data Analysis"/>
          <p:cNvSpPr txBox="1"/>
          <p:nvPr/>
        </p:nvSpPr>
        <p:spPr>
          <a:xfrm>
            <a:off x="8007331" y="67357"/>
            <a:ext cx="8411846" cy="2085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9" sz="10500">
                <a:solidFill>
                  <a:srgbClr val="FFFFFF"/>
                </a:solidFill>
                <a:latin typeface="Kanit Light"/>
                <a:ea typeface="Kanit Light"/>
                <a:cs typeface="Kanit Light"/>
                <a:sym typeface="Kanit Light"/>
              </a:defRPr>
            </a:lvl1pPr>
          </a:lstStyle>
          <a:p>
            <a:pPr/>
            <a:r>
              <a:t>Data Analysis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874" name="Rectangle"/>
          <p:cNvSpPr/>
          <p:nvPr/>
        </p:nvSpPr>
        <p:spPr>
          <a:xfrm>
            <a:off x="3918" y="4447278"/>
            <a:ext cx="24376164" cy="3774325"/>
          </a:xfrm>
          <a:prstGeom prst="rect">
            <a:avLst/>
          </a:prstGeom>
          <a:solidFill>
            <a:schemeClr val="accent1">
              <a:lumOff val="-13575"/>
            </a:schemeClr>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875" name="Freeform 38"/>
          <p:cNvSpPr/>
          <p:nvPr/>
        </p:nvSpPr>
        <p:spPr>
          <a:xfrm rot="16238401">
            <a:off x="20826034" y="1567514"/>
            <a:ext cx="1461871" cy="1573775"/>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76" name="Freeform 38"/>
          <p:cNvSpPr/>
          <p:nvPr/>
        </p:nvSpPr>
        <p:spPr>
          <a:xfrm rot="16238401">
            <a:off x="21576135" y="2447140"/>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77" name="Freeform 38"/>
          <p:cNvSpPr/>
          <p:nvPr/>
        </p:nvSpPr>
        <p:spPr>
          <a:xfrm rot="16238401">
            <a:off x="22187676" y="1223375"/>
            <a:ext cx="1552237" cy="147632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8"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426EA1"/>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888" name="Graphic 16"/>
          <p:cNvGrpSpPr/>
          <p:nvPr/>
        </p:nvGrpSpPr>
        <p:grpSpPr>
          <a:xfrm>
            <a:off x="2289700" y="5150973"/>
            <a:ext cx="880352" cy="924925"/>
            <a:chOff x="0" y="0"/>
            <a:chExt cx="880351" cy="924923"/>
          </a:xfrm>
        </p:grpSpPr>
        <p:grpSp>
          <p:nvGrpSpPr>
            <p:cNvPr id="882" name="Graphic 16"/>
            <p:cNvGrpSpPr/>
            <p:nvPr/>
          </p:nvGrpSpPr>
          <p:grpSpPr>
            <a:xfrm>
              <a:off x="0" y="140294"/>
              <a:ext cx="763229" cy="784630"/>
              <a:chOff x="0" y="0"/>
              <a:chExt cx="763229" cy="784629"/>
            </a:xfrm>
          </p:grpSpPr>
          <p:sp>
            <p:nvSpPr>
              <p:cNvPr id="878"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79"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80"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81"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887" name="Graphic 16"/>
            <p:cNvGrpSpPr/>
            <p:nvPr/>
          </p:nvGrpSpPr>
          <p:grpSpPr>
            <a:xfrm>
              <a:off x="565449" y="0"/>
              <a:ext cx="314903" cy="322498"/>
              <a:chOff x="0" y="0"/>
              <a:chExt cx="314902" cy="322497"/>
            </a:xfrm>
          </p:grpSpPr>
          <p:sp>
            <p:nvSpPr>
              <p:cNvPr id="883" name="Freeform 66"/>
              <p:cNvSpPr/>
              <p:nvPr/>
            </p:nvSpPr>
            <p:spPr>
              <a:xfrm>
                <a:off x="-1" y="93"/>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84" name="Freeform 67"/>
              <p:cNvSpPr/>
              <p:nvPr/>
            </p:nvSpPr>
            <p:spPr>
              <a:xfrm>
                <a:off x="470" y="144929"/>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85" name="Freeform 68"/>
              <p:cNvSpPr/>
              <p:nvPr/>
            </p:nvSpPr>
            <p:spPr>
              <a:xfrm>
                <a:off x="141558" y="-1"/>
                <a:ext cx="173344"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86" name="Freeform 69"/>
              <p:cNvSpPr/>
              <p:nvPr/>
            </p:nvSpPr>
            <p:spPr>
              <a:xfrm>
                <a:off x="141087" y="144834"/>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sp>
        <p:nvSpPr>
          <p:cNvPr id="889" name="Freeform 2"/>
          <p:cNvSpPr/>
          <p:nvPr/>
        </p:nvSpPr>
        <p:spPr>
          <a:xfrm>
            <a:off x="407437" y="11072388"/>
            <a:ext cx="2023987" cy="2126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37" y="7529"/>
                </a:moveTo>
                <a:lnTo>
                  <a:pt x="18137" y="7529"/>
                </a:lnTo>
                <a:lnTo>
                  <a:pt x="18137" y="7531"/>
                </a:lnTo>
                <a:close/>
                <a:moveTo>
                  <a:pt x="17337" y="7527"/>
                </a:moveTo>
                <a:lnTo>
                  <a:pt x="17337" y="7529"/>
                </a:lnTo>
                <a:lnTo>
                  <a:pt x="17337" y="7527"/>
                </a:lnTo>
                <a:close/>
                <a:moveTo>
                  <a:pt x="9363" y="6196"/>
                </a:moveTo>
                <a:lnTo>
                  <a:pt x="8925" y="7350"/>
                </a:lnTo>
                <a:cubicBezTo>
                  <a:pt x="7507" y="10329"/>
                  <a:pt x="4512" y="11708"/>
                  <a:pt x="2399" y="12330"/>
                </a:cubicBezTo>
                <a:lnTo>
                  <a:pt x="2011" y="12433"/>
                </a:lnTo>
                <a:lnTo>
                  <a:pt x="2331" y="12518"/>
                </a:lnTo>
                <a:cubicBezTo>
                  <a:pt x="4448" y="13126"/>
                  <a:pt x="7515" y="14501"/>
                  <a:pt x="8957" y="17528"/>
                </a:cubicBezTo>
                <a:lnTo>
                  <a:pt x="9360" y="18591"/>
                </a:lnTo>
                <a:lnTo>
                  <a:pt x="9644" y="17811"/>
                </a:lnTo>
                <a:cubicBezTo>
                  <a:pt x="11003" y="14633"/>
                  <a:pt x="14120" y="13186"/>
                  <a:pt x="16299" y="12545"/>
                </a:cubicBezTo>
                <a:lnTo>
                  <a:pt x="16718" y="12433"/>
                </a:lnTo>
                <a:lnTo>
                  <a:pt x="16329" y="12330"/>
                </a:lnTo>
                <a:cubicBezTo>
                  <a:pt x="13969" y="11635"/>
                  <a:pt x="10507" y="9995"/>
                  <a:pt x="9372" y="6234"/>
                </a:cubicBezTo>
                <a:close/>
                <a:moveTo>
                  <a:pt x="9000" y="3276"/>
                </a:moveTo>
                <a:lnTo>
                  <a:pt x="9414" y="3285"/>
                </a:lnTo>
                <a:lnTo>
                  <a:pt x="9726" y="3279"/>
                </a:lnTo>
                <a:lnTo>
                  <a:pt x="9725" y="3292"/>
                </a:lnTo>
                <a:lnTo>
                  <a:pt x="9809" y="3294"/>
                </a:lnTo>
                <a:cubicBezTo>
                  <a:pt x="9726" y="6588"/>
                  <a:pt x="11185" y="9056"/>
                  <a:pt x="14142" y="10631"/>
                </a:cubicBezTo>
                <a:cubicBezTo>
                  <a:pt x="16389" y="11828"/>
                  <a:pt x="18703" y="12038"/>
                  <a:pt x="18726" y="12040"/>
                </a:cubicBezTo>
                <a:lnTo>
                  <a:pt x="18676" y="12586"/>
                </a:lnTo>
                <a:lnTo>
                  <a:pt x="18699" y="12834"/>
                </a:lnTo>
                <a:cubicBezTo>
                  <a:pt x="18675" y="12834"/>
                  <a:pt x="16361" y="13048"/>
                  <a:pt x="14114" y="14243"/>
                </a:cubicBezTo>
                <a:cubicBezTo>
                  <a:pt x="11155" y="15818"/>
                  <a:pt x="9698" y="18288"/>
                  <a:pt x="9782" y="21580"/>
                </a:cubicBezTo>
                <a:lnTo>
                  <a:pt x="9758" y="21581"/>
                </a:lnTo>
                <a:lnTo>
                  <a:pt x="9758" y="21600"/>
                </a:lnTo>
                <a:lnTo>
                  <a:pt x="9365" y="21590"/>
                </a:lnTo>
                <a:lnTo>
                  <a:pt x="8972" y="21600"/>
                </a:lnTo>
                <a:lnTo>
                  <a:pt x="8970" y="21600"/>
                </a:lnTo>
                <a:lnTo>
                  <a:pt x="8971" y="21581"/>
                </a:lnTo>
                <a:lnTo>
                  <a:pt x="8949" y="21580"/>
                </a:lnTo>
                <a:cubicBezTo>
                  <a:pt x="9033" y="18286"/>
                  <a:pt x="7574" y="15818"/>
                  <a:pt x="4617" y="14243"/>
                </a:cubicBezTo>
                <a:cubicBezTo>
                  <a:pt x="2370" y="13048"/>
                  <a:pt x="53" y="12836"/>
                  <a:pt x="30" y="12834"/>
                </a:cubicBezTo>
                <a:lnTo>
                  <a:pt x="52" y="12600"/>
                </a:lnTo>
                <a:lnTo>
                  <a:pt x="0" y="12043"/>
                </a:lnTo>
                <a:cubicBezTo>
                  <a:pt x="23" y="12043"/>
                  <a:pt x="2337" y="11828"/>
                  <a:pt x="4584" y="10633"/>
                </a:cubicBezTo>
                <a:cubicBezTo>
                  <a:pt x="7544" y="9058"/>
                  <a:pt x="9000" y="6588"/>
                  <a:pt x="8917" y="3296"/>
                </a:cubicBezTo>
                <a:lnTo>
                  <a:pt x="9001" y="3294"/>
                </a:lnTo>
                <a:close/>
                <a:moveTo>
                  <a:pt x="17737" y="1828"/>
                </a:moveTo>
                <a:lnTo>
                  <a:pt x="17712" y="1895"/>
                </a:lnTo>
                <a:cubicBezTo>
                  <a:pt x="17440" y="2415"/>
                  <a:pt x="17054" y="2828"/>
                  <a:pt x="16619" y="3151"/>
                </a:cubicBezTo>
                <a:lnTo>
                  <a:pt x="15436" y="3764"/>
                </a:lnTo>
                <a:lnTo>
                  <a:pt x="16630" y="4383"/>
                </a:lnTo>
                <a:cubicBezTo>
                  <a:pt x="16956" y="4625"/>
                  <a:pt x="17255" y="4918"/>
                  <a:pt x="17499" y="5268"/>
                </a:cubicBezTo>
                <a:lnTo>
                  <a:pt x="17733" y="5682"/>
                </a:lnTo>
                <a:lnTo>
                  <a:pt x="17750" y="5636"/>
                </a:lnTo>
                <a:cubicBezTo>
                  <a:pt x="18159" y="4857"/>
                  <a:pt x="18823" y="4317"/>
                  <a:pt x="19524" y="3960"/>
                </a:cubicBezTo>
                <a:lnTo>
                  <a:pt x="20014" y="3753"/>
                </a:lnTo>
                <a:lnTo>
                  <a:pt x="19535" y="3569"/>
                </a:lnTo>
                <a:cubicBezTo>
                  <a:pt x="18835" y="3212"/>
                  <a:pt x="18170" y="2672"/>
                  <a:pt x="17761" y="1893"/>
                </a:cubicBezTo>
                <a:close/>
                <a:moveTo>
                  <a:pt x="17348" y="0"/>
                </a:moveTo>
                <a:lnTo>
                  <a:pt x="17787" y="10"/>
                </a:lnTo>
                <a:lnTo>
                  <a:pt x="18125" y="2"/>
                </a:lnTo>
                <a:lnTo>
                  <a:pt x="18124" y="17"/>
                </a:lnTo>
                <a:lnTo>
                  <a:pt x="18158" y="18"/>
                </a:lnTo>
                <a:cubicBezTo>
                  <a:pt x="18081" y="3029"/>
                  <a:pt x="21457" y="3360"/>
                  <a:pt x="21600" y="3374"/>
                </a:cubicBezTo>
                <a:lnTo>
                  <a:pt x="21558" y="3826"/>
                </a:lnTo>
                <a:lnTo>
                  <a:pt x="21588" y="4153"/>
                </a:lnTo>
                <a:cubicBezTo>
                  <a:pt x="21445" y="4167"/>
                  <a:pt x="18070" y="4500"/>
                  <a:pt x="18146" y="7509"/>
                </a:cubicBezTo>
                <a:lnTo>
                  <a:pt x="18135" y="7510"/>
                </a:lnTo>
                <a:lnTo>
                  <a:pt x="18137" y="7529"/>
                </a:lnTo>
                <a:lnTo>
                  <a:pt x="17686" y="7519"/>
                </a:lnTo>
                <a:lnTo>
                  <a:pt x="17337" y="7527"/>
                </a:lnTo>
                <a:lnTo>
                  <a:pt x="17339" y="7512"/>
                </a:lnTo>
                <a:lnTo>
                  <a:pt x="17328" y="7512"/>
                </a:lnTo>
                <a:cubicBezTo>
                  <a:pt x="17404" y="4500"/>
                  <a:pt x="14029" y="4169"/>
                  <a:pt x="13885" y="4156"/>
                </a:cubicBezTo>
                <a:lnTo>
                  <a:pt x="13916" y="3828"/>
                </a:lnTo>
                <a:lnTo>
                  <a:pt x="13874" y="3376"/>
                </a:lnTo>
                <a:cubicBezTo>
                  <a:pt x="14017" y="3362"/>
                  <a:pt x="17392" y="3029"/>
                  <a:pt x="17316" y="20"/>
                </a:cubicBezTo>
                <a:lnTo>
                  <a:pt x="17350" y="19"/>
                </a:lnTo>
                <a:close/>
              </a:path>
            </a:pathLst>
          </a:custGeom>
          <a:solidFill>
            <a:srgbClr val="DD8493"/>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90" name="TextBox 1"/>
          <p:cNvSpPr txBox="1"/>
          <p:nvPr/>
        </p:nvSpPr>
        <p:spPr>
          <a:xfrm>
            <a:off x="199436" y="4461702"/>
            <a:ext cx="24371299" cy="32029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164" sz="16400">
                <a:solidFill>
                  <a:srgbClr val="FFFFFF"/>
                </a:solidFill>
                <a:latin typeface="Kanit Light"/>
                <a:ea typeface="Kanit Light"/>
                <a:cs typeface="Kanit Light"/>
                <a:sym typeface="Kanit Light"/>
              </a:defRPr>
            </a:lvl1pPr>
          </a:lstStyle>
          <a:p>
            <a:pPr/>
            <a:r>
              <a:t>Analysis of results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2"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893"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94"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895" name="Analysis Results"/>
          <p:cNvSpPr txBox="1"/>
          <p:nvPr/>
        </p:nvSpPr>
        <p:spPr>
          <a:xfrm>
            <a:off x="7618029" y="99107"/>
            <a:ext cx="9713418" cy="2021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4" sz="10200">
                <a:solidFill>
                  <a:srgbClr val="FFFFFF"/>
                </a:solidFill>
                <a:latin typeface="Kanit Light"/>
                <a:ea typeface="Kanit Light"/>
                <a:cs typeface="Kanit Light"/>
                <a:sym typeface="Kanit Light"/>
              </a:defRPr>
            </a:lvl1pPr>
          </a:lstStyle>
          <a:p>
            <a:pPr/>
            <a:r>
              <a:t>Analysis Results</a:t>
            </a:r>
          </a:p>
        </p:txBody>
      </p:sp>
      <p:grpSp>
        <p:nvGrpSpPr>
          <p:cNvPr id="898" name="Group"/>
          <p:cNvGrpSpPr/>
          <p:nvPr/>
        </p:nvGrpSpPr>
        <p:grpSpPr>
          <a:xfrm>
            <a:off x="924976" y="527241"/>
            <a:ext cx="5834350" cy="1310581"/>
            <a:chOff x="0" y="0"/>
            <a:chExt cx="5834348" cy="1310579"/>
          </a:xfrm>
        </p:grpSpPr>
        <p:pic>
          <p:nvPicPr>
            <p:cNvPr id="896"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897"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899" name="Analysis Results"/>
          <p:cNvSpPr txBox="1"/>
          <p:nvPr/>
        </p:nvSpPr>
        <p:spPr>
          <a:xfrm>
            <a:off x="14005675" y="3766719"/>
            <a:ext cx="7263995" cy="153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52" sz="7600">
                <a:solidFill>
                  <a:srgbClr val="9A2B3E"/>
                </a:solidFill>
                <a:latin typeface="Kanit Light"/>
                <a:ea typeface="Kanit Light"/>
                <a:cs typeface="Kanit Light"/>
                <a:sym typeface="Kanit Light"/>
              </a:defRPr>
            </a:lvl1pPr>
          </a:lstStyle>
          <a:p>
            <a:pPr/>
            <a:r>
              <a:t>Analysis Results</a:t>
            </a:r>
          </a:p>
        </p:txBody>
      </p:sp>
      <p:sp>
        <p:nvSpPr>
          <p:cNvPr id="9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03" name="pasted-movie.png"/>
          <p:cNvGrpSpPr/>
          <p:nvPr/>
        </p:nvGrpSpPr>
        <p:grpSpPr>
          <a:xfrm>
            <a:off x="265172" y="2489200"/>
            <a:ext cx="10879284" cy="10837802"/>
            <a:chOff x="0" y="0"/>
            <a:chExt cx="10879282" cy="10837801"/>
          </a:xfrm>
        </p:grpSpPr>
        <p:pic>
          <p:nvPicPr>
            <p:cNvPr id="902" name="pasted-movie.png" descr="pasted-movie.png"/>
            <p:cNvPicPr>
              <a:picLocks noChangeAspect="1"/>
            </p:cNvPicPr>
            <p:nvPr/>
          </p:nvPicPr>
          <p:blipFill>
            <a:blip r:embed="rId4">
              <a:extLst/>
            </a:blip>
            <a:stretch>
              <a:fillRect/>
            </a:stretch>
          </p:blipFill>
          <p:spPr>
            <a:xfrm>
              <a:off x="203200" y="203200"/>
              <a:ext cx="10472883" cy="10393302"/>
            </a:xfrm>
            <a:prstGeom prst="rect">
              <a:avLst/>
            </a:prstGeom>
            <a:ln>
              <a:noFill/>
            </a:ln>
            <a:effectLst/>
          </p:spPr>
        </p:pic>
        <p:pic>
          <p:nvPicPr>
            <p:cNvPr id="901" name="pasted-movie.png" descr="pasted-movie.png"/>
            <p:cNvPicPr>
              <a:picLocks noChangeAspect="0"/>
            </p:cNvPicPr>
            <p:nvPr/>
          </p:nvPicPr>
          <p:blipFill>
            <a:blip r:embed="rId5">
              <a:extLst/>
            </a:blip>
            <a:stretch>
              <a:fillRect/>
            </a:stretch>
          </p:blipFill>
          <p:spPr>
            <a:xfrm>
              <a:off x="0" y="0"/>
              <a:ext cx="10879283" cy="10837802"/>
            </a:xfrm>
            <a:prstGeom prst="rect">
              <a:avLst/>
            </a:prstGeom>
            <a:effectLst/>
          </p:spPr>
        </p:pic>
      </p:grpSp>
      <p:grpSp>
        <p:nvGrpSpPr>
          <p:cNvPr id="906" name="pasted-movie.png"/>
          <p:cNvGrpSpPr/>
          <p:nvPr/>
        </p:nvGrpSpPr>
        <p:grpSpPr>
          <a:xfrm>
            <a:off x="11471961" y="5835918"/>
            <a:ext cx="12386056" cy="3338786"/>
            <a:chOff x="0" y="0"/>
            <a:chExt cx="12386055" cy="3338784"/>
          </a:xfrm>
        </p:grpSpPr>
        <p:pic>
          <p:nvPicPr>
            <p:cNvPr id="905" name="pasted-movie.png" descr="pasted-movie.png"/>
            <p:cNvPicPr>
              <a:picLocks noChangeAspect="1"/>
            </p:cNvPicPr>
            <p:nvPr/>
          </p:nvPicPr>
          <p:blipFill>
            <a:blip r:embed="rId6">
              <a:extLst/>
            </a:blip>
            <a:stretch>
              <a:fillRect/>
            </a:stretch>
          </p:blipFill>
          <p:spPr>
            <a:xfrm>
              <a:off x="203200" y="203200"/>
              <a:ext cx="11979656" cy="2894285"/>
            </a:xfrm>
            <a:prstGeom prst="rect">
              <a:avLst/>
            </a:prstGeom>
            <a:ln>
              <a:noFill/>
            </a:ln>
            <a:effectLst/>
          </p:spPr>
        </p:pic>
        <p:pic>
          <p:nvPicPr>
            <p:cNvPr id="904" name="pasted-movie.png" descr="pasted-movie.png"/>
            <p:cNvPicPr>
              <a:picLocks noChangeAspect="0"/>
            </p:cNvPicPr>
            <p:nvPr/>
          </p:nvPicPr>
          <p:blipFill>
            <a:blip r:embed="rId7">
              <a:extLst/>
            </a:blip>
            <a:stretch>
              <a:fillRect/>
            </a:stretch>
          </p:blipFill>
          <p:spPr>
            <a:xfrm>
              <a:off x="0" y="0"/>
              <a:ext cx="12386056" cy="3338785"/>
            </a:xfrm>
            <a:prstGeom prst="rect">
              <a:avLst/>
            </a:prstGeom>
            <a:effectLst/>
          </p:spPr>
        </p:pic>
      </p:gr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0"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911"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912"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915" name="Group"/>
          <p:cNvGrpSpPr/>
          <p:nvPr/>
        </p:nvGrpSpPr>
        <p:grpSpPr>
          <a:xfrm>
            <a:off x="924976" y="527241"/>
            <a:ext cx="5834350" cy="1310581"/>
            <a:chOff x="0" y="0"/>
            <a:chExt cx="5834348" cy="1310579"/>
          </a:xfrm>
        </p:grpSpPr>
        <p:pic>
          <p:nvPicPr>
            <p:cNvPr id="913"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914"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916" name="Explain the method"/>
          <p:cNvSpPr txBox="1"/>
          <p:nvPr/>
        </p:nvSpPr>
        <p:spPr>
          <a:xfrm>
            <a:off x="14549977" y="2919273"/>
            <a:ext cx="8298993" cy="1450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44" sz="7200">
                <a:solidFill>
                  <a:srgbClr val="9A2B3E"/>
                </a:solidFill>
                <a:latin typeface="Kanit Light"/>
                <a:ea typeface="Kanit Light"/>
                <a:cs typeface="Kanit Light"/>
                <a:sym typeface="Kanit Light"/>
              </a:defRPr>
            </a:lvl1pPr>
          </a:lstStyle>
          <a:p>
            <a:pPr/>
            <a:r>
              <a:t>Explain the method</a:t>
            </a:r>
          </a:p>
        </p:txBody>
      </p:sp>
      <p:sp>
        <p:nvSpPr>
          <p:cNvPr id="9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20" name="pasted-movie.png"/>
          <p:cNvGrpSpPr/>
          <p:nvPr/>
        </p:nvGrpSpPr>
        <p:grpSpPr>
          <a:xfrm>
            <a:off x="649255" y="3201602"/>
            <a:ext cx="11783228" cy="10032518"/>
            <a:chOff x="0" y="0"/>
            <a:chExt cx="11783226" cy="10032517"/>
          </a:xfrm>
        </p:grpSpPr>
        <p:pic>
          <p:nvPicPr>
            <p:cNvPr id="919" name="pasted-movie.png" descr="pasted-movie.png"/>
            <p:cNvPicPr>
              <a:picLocks noChangeAspect="1"/>
            </p:cNvPicPr>
            <p:nvPr/>
          </p:nvPicPr>
          <p:blipFill>
            <a:blip r:embed="rId4">
              <a:extLst/>
            </a:blip>
            <a:stretch>
              <a:fillRect/>
            </a:stretch>
          </p:blipFill>
          <p:spPr>
            <a:xfrm>
              <a:off x="203200" y="203200"/>
              <a:ext cx="11376827" cy="9588018"/>
            </a:xfrm>
            <a:prstGeom prst="rect">
              <a:avLst/>
            </a:prstGeom>
            <a:ln>
              <a:noFill/>
            </a:ln>
            <a:effectLst/>
          </p:spPr>
        </p:pic>
        <p:pic>
          <p:nvPicPr>
            <p:cNvPr id="918" name="pasted-movie.png" descr="pasted-movie.png"/>
            <p:cNvPicPr>
              <a:picLocks noChangeAspect="0"/>
            </p:cNvPicPr>
            <p:nvPr/>
          </p:nvPicPr>
          <p:blipFill>
            <a:blip r:embed="rId5">
              <a:extLst/>
            </a:blip>
            <a:stretch>
              <a:fillRect/>
            </a:stretch>
          </p:blipFill>
          <p:spPr>
            <a:xfrm>
              <a:off x="0" y="0"/>
              <a:ext cx="11783227" cy="10032518"/>
            </a:xfrm>
            <a:prstGeom prst="rect">
              <a:avLst/>
            </a:prstGeom>
            <a:effectLst/>
          </p:spPr>
        </p:pic>
      </p:grpSp>
      <p:grpSp>
        <p:nvGrpSpPr>
          <p:cNvPr id="923" name="pasted-movie.png"/>
          <p:cNvGrpSpPr/>
          <p:nvPr/>
        </p:nvGrpSpPr>
        <p:grpSpPr>
          <a:xfrm>
            <a:off x="12770415" y="4544464"/>
            <a:ext cx="11377191" cy="8056886"/>
            <a:chOff x="0" y="0"/>
            <a:chExt cx="11377189" cy="8056884"/>
          </a:xfrm>
        </p:grpSpPr>
        <p:pic>
          <p:nvPicPr>
            <p:cNvPr id="922" name="pasted-movie.png" descr="pasted-movie.png"/>
            <p:cNvPicPr>
              <a:picLocks noChangeAspect="1"/>
            </p:cNvPicPr>
            <p:nvPr/>
          </p:nvPicPr>
          <p:blipFill>
            <a:blip r:embed="rId6">
              <a:extLst/>
            </a:blip>
            <a:stretch>
              <a:fillRect/>
            </a:stretch>
          </p:blipFill>
          <p:spPr>
            <a:xfrm>
              <a:off x="203200" y="203200"/>
              <a:ext cx="10970790" cy="7612385"/>
            </a:xfrm>
            <a:prstGeom prst="rect">
              <a:avLst/>
            </a:prstGeom>
            <a:ln>
              <a:noFill/>
            </a:ln>
            <a:effectLst/>
          </p:spPr>
        </p:pic>
        <p:pic>
          <p:nvPicPr>
            <p:cNvPr id="921" name="pasted-movie.png" descr="pasted-movie.png"/>
            <p:cNvPicPr>
              <a:picLocks noChangeAspect="0"/>
            </p:cNvPicPr>
            <p:nvPr/>
          </p:nvPicPr>
          <p:blipFill>
            <a:blip r:embed="rId7">
              <a:extLst/>
            </a:blip>
            <a:stretch>
              <a:fillRect/>
            </a:stretch>
          </p:blipFill>
          <p:spPr>
            <a:xfrm>
              <a:off x="0" y="0"/>
              <a:ext cx="11377190" cy="8056885"/>
            </a:xfrm>
            <a:prstGeom prst="rect">
              <a:avLst/>
            </a:prstGeom>
            <a:effectLst/>
          </p:spPr>
        </p:pic>
      </p:grpSp>
      <p:sp>
        <p:nvSpPr>
          <p:cNvPr id="924" name="Analysis Results"/>
          <p:cNvSpPr txBox="1"/>
          <p:nvPr/>
        </p:nvSpPr>
        <p:spPr>
          <a:xfrm>
            <a:off x="7618029" y="99107"/>
            <a:ext cx="9713418" cy="2021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4" sz="10200">
                <a:solidFill>
                  <a:srgbClr val="FFFFFF"/>
                </a:solidFill>
                <a:latin typeface="Kanit Light"/>
                <a:ea typeface="Kanit Light"/>
                <a:cs typeface="Kanit Light"/>
                <a:sym typeface="Kanit Light"/>
              </a:defRPr>
            </a:lvl1pPr>
          </a:lstStyle>
          <a:p>
            <a:pPr/>
            <a:r>
              <a:t>Analysis Results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8"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929"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930"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933" name="Group"/>
          <p:cNvGrpSpPr/>
          <p:nvPr/>
        </p:nvGrpSpPr>
        <p:grpSpPr>
          <a:xfrm>
            <a:off x="924976" y="527241"/>
            <a:ext cx="5834350" cy="1310581"/>
            <a:chOff x="0" y="0"/>
            <a:chExt cx="5834348" cy="1310579"/>
          </a:xfrm>
        </p:grpSpPr>
        <p:pic>
          <p:nvPicPr>
            <p:cNvPr id="931"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932"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934" name="Make it look (1)"/>
          <p:cNvSpPr txBox="1"/>
          <p:nvPr/>
        </p:nvSpPr>
        <p:spPr>
          <a:xfrm>
            <a:off x="14968572" y="2760477"/>
            <a:ext cx="5774564" cy="1348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32" sz="6600">
                <a:solidFill>
                  <a:srgbClr val="9A2B3E"/>
                </a:solidFill>
                <a:latin typeface="Kanit Light"/>
                <a:ea typeface="Kanit Light"/>
                <a:cs typeface="Kanit Light"/>
                <a:sym typeface="Kanit Light"/>
              </a:defRPr>
            </a:lvl1pPr>
          </a:lstStyle>
          <a:p>
            <a:pPr/>
            <a:r>
              <a:t>Make it look (1)</a:t>
            </a:r>
          </a:p>
        </p:txBody>
      </p:sp>
      <p:sp>
        <p:nvSpPr>
          <p:cNvPr id="9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38" name="pasted-movie.png"/>
          <p:cNvGrpSpPr/>
          <p:nvPr/>
        </p:nvGrpSpPr>
        <p:grpSpPr>
          <a:xfrm>
            <a:off x="517338" y="3310217"/>
            <a:ext cx="12106564" cy="9462274"/>
            <a:chOff x="0" y="0"/>
            <a:chExt cx="12106563" cy="9462272"/>
          </a:xfrm>
        </p:grpSpPr>
        <p:pic>
          <p:nvPicPr>
            <p:cNvPr id="937" name="pasted-movie.png" descr="pasted-movie.png"/>
            <p:cNvPicPr>
              <a:picLocks noChangeAspect="1"/>
            </p:cNvPicPr>
            <p:nvPr/>
          </p:nvPicPr>
          <p:blipFill>
            <a:blip r:embed="rId4">
              <a:extLst/>
            </a:blip>
            <a:stretch>
              <a:fillRect/>
            </a:stretch>
          </p:blipFill>
          <p:spPr>
            <a:xfrm>
              <a:off x="203200" y="203200"/>
              <a:ext cx="11700164" cy="9017773"/>
            </a:xfrm>
            <a:prstGeom prst="rect">
              <a:avLst/>
            </a:prstGeom>
            <a:ln>
              <a:noFill/>
            </a:ln>
            <a:effectLst/>
          </p:spPr>
        </p:pic>
        <p:pic>
          <p:nvPicPr>
            <p:cNvPr id="936" name="pasted-movie.png" descr="pasted-movie.png"/>
            <p:cNvPicPr>
              <a:picLocks noChangeAspect="0"/>
            </p:cNvPicPr>
            <p:nvPr/>
          </p:nvPicPr>
          <p:blipFill>
            <a:blip r:embed="rId5">
              <a:extLst/>
            </a:blip>
            <a:stretch>
              <a:fillRect/>
            </a:stretch>
          </p:blipFill>
          <p:spPr>
            <a:xfrm>
              <a:off x="0" y="0"/>
              <a:ext cx="12106564" cy="9462273"/>
            </a:xfrm>
            <a:prstGeom prst="rect">
              <a:avLst/>
            </a:prstGeom>
            <a:effectLst/>
          </p:spPr>
        </p:pic>
      </p:grpSp>
      <p:grpSp>
        <p:nvGrpSpPr>
          <p:cNvPr id="941" name="pasted-movie.png"/>
          <p:cNvGrpSpPr/>
          <p:nvPr/>
        </p:nvGrpSpPr>
        <p:grpSpPr>
          <a:xfrm>
            <a:off x="12644344" y="4236944"/>
            <a:ext cx="11457358" cy="8577009"/>
            <a:chOff x="0" y="0"/>
            <a:chExt cx="11457357" cy="8577008"/>
          </a:xfrm>
        </p:grpSpPr>
        <p:pic>
          <p:nvPicPr>
            <p:cNvPr id="940" name="pasted-movie.png" descr="pasted-movie.png"/>
            <p:cNvPicPr>
              <a:picLocks noChangeAspect="1"/>
            </p:cNvPicPr>
            <p:nvPr/>
          </p:nvPicPr>
          <p:blipFill>
            <a:blip r:embed="rId6">
              <a:extLst/>
            </a:blip>
            <a:stretch>
              <a:fillRect/>
            </a:stretch>
          </p:blipFill>
          <p:spPr>
            <a:xfrm>
              <a:off x="203200" y="203200"/>
              <a:ext cx="11050958" cy="8132509"/>
            </a:xfrm>
            <a:prstGeom prst="rect">
              <a:avLst/>
            </a:prstGeom>
            <a:ln>
              <a:noFill/>
            </a:ln>
            <a:effectLst/>
          </p:spPr>
        </p:pic>
        <p:pic>
          <p:nvPicPr>
            <p:cNvPr id="939" name="pasted-movie.png" descr="pasted-movie.png"/>
            <p:cNvPicPr>
              <a:picLocks noChangeAspect="0"/>
            </p:cNvPicPr>
            <p:nvPr/>
          </p:nvPicPr>
          <p:blipFill>
            <a:blip r:embed="rId7">
              <a:extLst/>
            </a:blip>
            <a:stretch>
              <a:fillRect/>
            </a:stretch>
          </p:blipFill>
          <p:spPr>
            <a:xfrm>
              <a:off x="0" y="0"/>
              <a:ext cx="11457358" cy="8577009"/>
            </a:xfrm>
            <a:prstGeom prst="rect">
              <a:avLst/>
            </a:prstGeom>
            <a:effectLst/>
          </p:spPr>
        </p:pic>
      </p:grpSp>
      <p:sp>
        <p:nvSpPr>
          <p:cNvPr id="942" name="Analysis Results"/>
          <p:cNvSpPr txBox="1"/>
          <p:nvPr/>
        </p:nvSpPr>
        <p:spPr>
          <a:xfrm>
            <a:off x="7618029" y="99107"/>
            <a:ext cx="9713418" cy="2021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4" sz="10200">
                <a:solidFill>
                  <a:srgbClr val="FFFFFF"/>
                </a:solidFill>
                <a:latin typeface="Kanit Light"/>
                <a:ea typeface="Kanit Light"/>
                <a:cs typeface="Kanit Light"/>
                <a:sym typeface="Kanit Light"/>
              </a:defRPr>
            </a:lvl1pPr>
          </a:lstStyle>
          <a:p>
            <a:pPr/>
            <a:r>
              <a:t>Analysis Results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6" name="Rectangle"/>
          <p:cNvSpPr/>
          <p:nvPr/>
        </p:nvSpPr>
        <p:spPr>
          <a:xfrm>
            <a:off x="13217" y="-14367"/>
            <a:ext cx="24400074" cy="224878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947" name="Freeform 38"/>
          <p:cNvSpPr/>
          <p:nvPr/>
        </p:nvSpPr>
        <p:spPr>
          <a:xfrm rot="16238401">
            <a:off x="21170450" y="516111"/>
            <a:ext cx="1558234" cy="133270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948" name="Freeform 38"/>
          <p:cNvSpPr/>
          <p:nvPr/>
        </p:nvSpPr>
        <p:spPr>
          <a:xfrm rot="16238401">
            <a:off x="22187380" y="1131872"/>
            <a:ext cx="1459402" cy="1577631"/>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4"/>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951" name="Group"/>
          <p:cNvGrpSpPr/>
          <p:nvPr/>
        </p:nvGrpSpPr>
        <p:grpSpPr>
          <a:xfrm>
            <a:off x="924976" y="527241"/>
            <a:ext cx="5834350" cy="1310581"/>
            <a:chOff x="0" y="0"/>
            <a:chExt cx="5834348" cy="1310579"/>
          </a:xfrm>
        </p:grpSpPr>
        <p:pic>
          <p:nvPicPr>
            <p:cNvPr id="949" name="pasted-movie.png" descr="pasted-movie.png"/>
            <p:cNvPicPr>
              <a:picLocks noChangeAspect="1"/>
            </p:cNvPicPr>
            <p:nvPr/>
          </p:nvPicPr>
          <p:blipFill>
            <a:blip r:embed="rId3">
              <a:extLst/>
            </a:blip>
            <a:srcRect l="0" t="0" r="15275" b="0"/>
            <a:stretch>
              <a:fillRect/>
            </a:stretch>
          </p:blipFill>
          <p:spPr>
            <a:xfrm>
              <a:off x="0" y="0"/>
              <a:ext cx="4489826" cy="1310580"/>
            </a:xfrm>
            <a:prstGeom prst="rect">
              <a:avLst/>
            </a:prstGeom>
            <a:ln w="12700" cap="flat">
              <a:noFill/>
              <a:miter lim="400000"/>
            </a:ln>
            <a:effectLst>
              <a:outerShdw sx="100000" sy="100000" kx="0" ky="0" algn="b" rotWithShape="0" blurRad="63500" dist="25400" dir="5400000">
                <a:srgbClr val="000000">
                  <a:alpha val="50000"/>
                </a:srgbClr>
              </a:outerShdw>
            </a:effectLst>
          </p:spPr>
        </p:pic>
        <p:sp>
          <p:nvSpPr>
            <p:cNvPr id="950" name="TextBox 1"/>
            <p:cNvSpPr txBox="1"/>
            <p:nvPr/>
          </p:nvSpPr>
          <p:spPr>
            <a:xfrm>
              <a:off x="3787106" y="60815"/>
              <a:ext cx="2047243" cy="1043941"/>
            </a:xfrm>
            <a:prstGeom prst="rect">
              <a:avLst/>
            </a:prstGeom>
            <a:noFill/>
            <a:ln w="12700" cap="flat">
              <a:noFill/>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lgn="ctr" defTabSz="914400">
                <a:lnSpc>
                  <a:spcPct val="100000"/>
                </a:lnSpc>
                <a:spcBef>
                  <a:spcPts val="0"/>
                </a:spcBef>
                <a:defRPr spc="100" sz="5000">
                  <a:solidFill>
                    <a:srgbClr val="DDDDDD"/>
                  </a:solidFill>
                  <a:latin typeface="Kanit Regular"/>
                  <a:ea typeface="Kanit Regular"/>
                  <a:cs typeface="Kanit Regular"/>
                  <a:sym typeface="Kanit Regular"/>
                </a:defRPr>
              </a:lvl1pPr>
            </a:lstStyle>
            <a:p>
              <a:pPr/>
              <a:r>
                <a:t>4o</a:t>
              </a:r>
            </a:p>
          </p:txBody>
        </p:sp>
      </p:grpSp>
      <p:sp>
        <p:nvSpPr>
          <p:cNvPr id="952" name="Make it look (2)"/>
          <p:cNvSpPr txBox="1"/>
          <p:nvPr/>
        </p:nvSpPr>
        <p:spPr>
          <a:xfrm>
            <a:off x="16151584" y="2613485"/>
            <a:ext cx="5943880" cy="1348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132" sz="6600">
                <a:solidFill>
                  <a:srgbClr val="9A2B3E"/>
                </a:solidFill>
                <a:latin typeface="Kanit Light"/>
                <a:ea typeface="Kanit Light"/>
                <a:cs typeface="Kanit Light"/>
                <a:sym typeface="Kanit Light"/>
              </a:defRPr>
            </a:lvl1pPr>
          </a:lstStyle>
          <a:p>
            <a:pPr/>
            <a:r>
              <a:t>Make it look (2)</a:t>
            </a:r>
          </a:p>
        </p:txBody>
      </p:sp>
      <p:sp>
        <p:nvSpPr>
          <p:cNvPr id="9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56" name="pasted-movie.png"/>
          <p:cNvGrpSpPr/>
          <p:nvPr/>
        </p:nvGrpSpPr>
        <p:grpSpPr>
          <a:xfrm>
            <a:off x="262394" y="3497670"/>
            <a:ext cx="13373969" cy="8778070"/>
            <a:chOff x="0" y="0"/>
            <a:chExt cx="13373968" cy="8778069"/>
          </a:xfrm>
        </p:grpSpPr>
        <p:pic>
          <p:nvPicPr>
            <p:cNvPr id="955" name="pasted-movie.png" descr="pasted-movie.png"/>
            <p:cNvPicPr>
              <a:picLocks noChangeAspect="1"/>
            </p:cNvPicPr>
            <p:nvPr/>
          </p:nvPicPr>
          <p:blipFill>
            <a:blip r:embed="rId4">
              <a:extLst/>
            </a:blip>
            <a:stretch>
              <a:fillRect/>
            </a:stretch>
          </p:blipFill>
          <p:spPr>
            <a:xfrm>
              <a:off x="203200" y="203200"/>
              <a:ext cx="12967568" cy="8333570"/>
            </a:xfrm>
            <a:prstGeom prst="rect">
              <a:avLst/>
            </a:prstGeom>
            <a:ln>
              <a:noFill/>
            </a:ln>
            <a:effectLst/>
          </p:spPr>
        </p:pic>
        <p:pic>
          <p:nvPicPr>
            <p:cNvPr id="954" name="pasted-movie.png" descr="pasted-movie.png"/>
            <p:cNvPicPr>
              <a:picLocks noChangeAspect="0"/>
            </p:cNvPicPr>
            <p:nvPr/>
          </p:nvPicPr>
          <p:blipFill>
            <a:blip r:embed="rId5">
              <a:extLst/>
            </a:blip>
            <a:stretch>
              <a:fillRect/>
            </a:stretch>
          </p:blipFill>
          <p:spPr>
            <a:xfrm>
              <a:off x="-1" y="0"/>
              <a:ext cx="13373969" cy="8778070"/>
            </a:xfrm>
            <a:prstGeom prst="rect">
              <a:avLst/>
            </a:prstGeom>
            <a:effectLst/>
          </p:spPr>
        </p:pic>
      </p:grpSp>
      <p:grpSp>
        <p:nvGrpSpPr>
          <p:cNvPr id="959" name="pasted-movie.png"/>
          <p:cNvGrpSpPr/>
          <p:nvPr/>
        </p:nvGrpSpPr>
        <p:grpSpPr>
          <a:xfrm>
            <a:off x="13656552" y="3860727"/>
            <a:ext cx="9927292" cy="8051956"/>
            <a:chOff x="0" y="0"/>
            <a:chExt cx="9927290" cy="8051954"/>
          </a:xfrm>
        </p:grpSpPr>
        <p:pic>
          <p:nvPicPr>
            <p:cNvPr id="958" name="pasted-movie.png" descr="pasted-movie.png"/>
            <p:cNvPicPr>
              <a:picLocks noChangeAspect="1"/>
            </p:cNvPicPr>
            <p:nvPr/>
          </p:nvPicPr>
          <p:blipFill>
            <a:blip r:embed="rId6">
              <a:extLst/>
            </a:blip>
            <a:stretch>
              <a:fillRect/>
            </a:stretch>
          </p:blipFill>
          <p:spPr>
            <a:xfrm>
              <a:off x="203200" y="203200"/>
              <a:ext cx="9520891" cy="7607455"/>
            </a:xfrm>
            <a:prstGeom prst="rect">
              <a:avLst/>
            </a:prstGeom>
            <a:ln>
              <a:noFill/>
            </a:ln>
            <a:effectLst/>
          </p:spPr>
        </p:pic>
        <p:pic>
          <p:nvPicPr>
            <p:cNvPr id="957" name="pasted-movie.png" descr="pasted-movie.png"/>
            <p:cNvPicPr>
              <a:picLocks noChangeAspect="0"/>
            </p:cNvPicPr>
            <p:nvPr/>
          </p:nvPicPr>
          <p:blipFill>
            <a:blip r:embed="rId7">
              <a:extLst/>
            </a:blip>
            <a:stretch>
              <a:fillRect/>
            </a:stretch>
          </p:blipFill>
          <p:spPr>
            <a:xfrm>
              <a:off x="0" y="0"/>
              <a:ext cx="9927291" cy="8051955"/>
            </a:xfrm>
            <a:prstGeom prst="rect">
              <a:avLst/>
            </a:prstGeom>
            <a:effectLst/>
          </p:spPr>
        </p:pic>
      </p:grpSp>
      <p:grpSp>
        <p:nvGrpSpPr>
          <p:cNvPr id="962" name="pasted-movie.png"/>
          <p:cNvGrpSpPr/>
          <p:nvPr/>
        </p:nvGrpSpPr>
        <p:grpSpPr>
          <a:xfrm>
            <a:off x="11306561" y="7985044"/>
            <a:ext cx="8826501" cy="5486401"/>
            <a:chOff x="0" y="0"/>
            <a:chExt cx="8826500" cy="5486400"/>
          </a:xfrm>
        </p:grpSpPr>
        <p:pic>
          <p:nvPicPr>
            <p:cNvPr id="961" name="pasted-movie.png" descr="pasted-movie.png"/>
            <p:cNvPicPr>
              <a:picLocks noChangeAspect="1"/>
            </p:cNvPicPr>
            <p:nvPr/>
          </p:nvPicPr>
          <p:blipFill>
            <a:blip r:embed="rId8">
              <a:extLst/>
            </a:blip>
            <a:stretch>
              <a:fillRect/>
            </a:stretch>
          </p:blipFill>
          <p:spPr>
            <a:xfrm>
              <a:off x="203200" y="203200"/>
              <a:ext cx="8420100" cy="5041900"/>
            </a:xfrm>
            <a:prstGeom prst="rect">
              <a:avLst/>
            </a:prstGeom>
            <a:ln>
              <a:noFill/>
            </a:ln>
            <a:effectLst/>
          </p:spPr>
        </p:pic>
        <p:pic>
          <p:nvPicPr>
            <p:cNvPr id="960" name="pasted-movie.png" descr="pasted-movie.png"/>
            <p:cNvPicPr>
              <a:picLocks noChangeAspect="0"/>
            </p:cNvPicPr>
            <p:nvPr/>
          </p:nvPicPr>
          <p:blipFill>
            <a:blip r:embed="rId9">
              <a:extLst/>
            </a:blip>
            <a:stretch>
              <a:fillRect/>
            </a:stretch>
          </p:blipFill>
          <p:spPr>
            <a:xfrm>
              <a:off x="0" y="0"/>
              <a:ext cx="8826500" cy="5486400"/>
            </a:xfrm>
            <a:prstGeom prst="rect">
              <a:avLst/>
            </a:prstGeom>
            <a:effectLst/>
          </p:spPr>
        </p:pic>
      </p:grpSp>
      <p:sp>
        <p:nvSpPr>
          <p:cNvPr id="963" name="Analysis Results"/>
          <p:cNvSpPr txBox="1"/>
          <p:nvPr/>
        </p:nvSpPr>
        <p:spPr>
          <a:xfrm>
            <a:off x="7618029" y="99107"/>
            <a:ext cx="9713418" cy="2021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30000"/>
              </a:lnSpc>
              <a:spcBef>
                <a:spcPts val="0"/>
              </a:spcBef>
              <a:defRPr spc="204" sz="10200">
                <a:solidFill>
                  <a:srgbClr val="FFFFFF"/>
                </a:solidFill>
                <a:latin typeface="Kanit Light"/>
                <a:ea typeface="Kanit Light"/>
                <a:cs typeface="Kanit Light"/>
                <a:sym typeface="Kanit Light"/>
              </a:defRPr>
            </a:lvl1pPr>
          </a:lstStyle>
          <a:p>
            <a:pPr/>
            <a:r>
              <a:t>Analysis Results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27" name="Rounded Rectangle"/>
          <p:cNvSpPr/>
          <p:nvPr/>
        </p:nvSpPr>
        <p:spPr>
          <a:xfrm>
            <a:off x="581829" y="1085719"/>
            <a:ext cx="12239317" cy="2319732"/>
          </a:xfrm>
          <a:prstGeom prst="roundRect">
            <a:avLst>
              <a:gd name="adj" fmla="val 17283"/>
            </a:avLst>
          </a:prstGeom>
          <a:solidFill>
            <a:srgbClr val="FFFFFF"/>
          </a:solidFill>
          <a:ln w="12700">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228" name="Freeform 33"/>
          <p:cNvSpPr/>
          <p:nvPr/>
        </p:nvSpPr>
        <p:spPr>
          <a:xfrm>
            <a:off x="13044270" y="-4292140"/>
            <a:ext cx="12824903" cy="18106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08" y="0"/>
                </a:moveTo>
                <a:cubicBezTo>
                  <a:pt x="16553" y="0"/>
                  <a:pt x="19025" y="523"/>
                  <a:pt x="21130" y="1430"/>
                </a:cubicBezTo>
                <a:lnTo>
                  <a:pt x="21600" y="1644"/>
                </a:lnTo>
                <a:lnTo>
                  <a:pt x="21600" y="21600"/>
                </a:lnTo>
                <a:lnTo>
                  <a:pt x="0" y="21600"/>
                </a:lnTo>
                <a:lnTo>
                  <a:pt x="0" y="9867"/>
                </a:lnTo>
                <a:cubicBezTo>
                  <a:pt x="0" y="4423"/>
                  <a:pt x="6227" y="0"/>
                  <a:pt x="13908" y="0"/>
                </a:cubicBezTo>
                <a:close/>
              </a:path>
            </a:pathLst>
          </a:custGeom>
          <a:solidFill>
            <a:srgbClr val="237063"/>
          </a:solidFill>
          <a:ln w="12700">
            <a:miter lim="400000"/>
          </a:ln>
        </p:spPr>
        <p:txBody>
          <a:bodyPr lIns="45719" rIns="45719" anchor="ctr"/>
          <a:lstStyle/>
          <a:p>
            <a:pPr algn="ctr" defTabSz="1828433">
              <a:lnSpc>
                <a:spcPct val="100000"/>
              </a:lnSpc>
              <a:spcBef>
                <a:spcPts val="0"/>
              </a:spcBef>
              <a:defRPr sz="3600">
                <a:solidFill>
                  <a:srgbClr val="FFFFFF"/>
                </a:solidFill>
                <a:latin typeface="Helvetica"/>
                <a:ea typeface="Helvetica"/>
                <a:cs typeface="Helvetica"/>
                <a:sym typeface="Helvetica"/>
              </a:defRPr>
            </a:pPr>
          </a:p>
        </p:txBody>
      </p:sp>
      <p:grpSp>
        <p:nvGrpSpPr>
          <p:cNvPr id="239" name="Graphic 16"/>
          <p:cNvGrpSpPr/>
          <p:nvPr/>
        </p:nvGrpSpPr>
        <p:grpSpPr>
          <a:xfrm>
            <a:off x="11751824" y="585816"/>
            <a:ext cx="880352" cy="924925"/>
            <a:chOff x="0" y="0"/>
            <a:chExt cx="880351" cy="924923"/>
          </a:xfrm>
        </p:grpSpPr>
        <p:grpSp>
          <p:nvGrpSpPr>
            <p:cNvPr id="233" name="Graphic 16"/>
            <p:cNvGrpSpPr/>
            <p:nvPr/>
          </p:nvGrpSpPr>
          <p:grpSpPr>
            <a:xfrm>
              <a:off x="0" y="140294"/>
              <a:ext cx="763229" cy="784630"/>
              <a:chOff x="0" y="0"/>
              <a:chExt cx="763229" cy="784629"/>
            </a:xfrm>
          </p:grpSpPr>
          <p:sp>
            <p:nvSpPr>
              <p:cNvPr id="229" name="Freeform 70"/>
              <p:cNvSpPr/>
              <p:nvPr/>
            </p:nvSpPr>
            <p:spPr>
              <a:xfrm>
                <a:off x="-1" y="95"/>
                <a:ext cx="396558" cy="408302"/>
              </a:xfrm>
              <a:custGeom>
                <a:avLst/>
                <a:gdLst/>
                <a:ahLst/>
                <a:cxnLst>
                  <a:cxn ang="0">
                    <a:pos x="wd2" y="hd2"/>
                  </a:cxn>
                  <a:cxn ang="5400000">
                    <a:pos x="wd2" y="hd2"/>
                  </a:cxn>
                  <a:cxn ang="10800000">
                    <a:pos x="wd2" y="hd2"/>
                  </a:cxn>
                  <a:cxn ang="16200000">
                    <a:pos x="wd2" y="hd2"/>
                  </a:cxn>
                </a:cxnLst>
                <a:rect l="0" t="0" r="r" b="b"/>
                <a:pathLst>
                  <a:path w="21131" h="21600" fill="norm" stroke="1" extrusionOk="0">
                    <a:moveTo>
                      <a:pt x="156" y="21600"/>
                    </a:moveTo>
                    <a:lnTo>
                      <a:pt x="0" y="19853"/>
                    </a:lnTo>
                    <a:cubicBezTo>
                      <a:pt x="50" y="19853"/>
                      <a:pt x="5076" y="19368"/>
                      <a:pt x="9957" y="16660"/>
                    </a:cubicBezTo>
                    <a:cubicBezTo>
                      <a:pt x="16383" y="13092"/>
                      <a:pt x="19546" y="7497"/>
                      <a:pt x="19366" y="40"/>
                    </a:cubicBezTo>
                    <a:lnTo>
                      <a:pt x="21123" y="0"/>
                    </a:lnTo>
                    <a:cubicBezTo>
                      <a:pt x="21600" y="19473"/>
                      <a:pt x="372" y="21580"/>
                      <a:pt x="156"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30" name="Freeform 71"/>
              <p:cNvSpPr/>
              <p:nvPr/>
            </p:nvSpPr>
            <p:spPr>
              <a:xfrm>
                <a:off x="1223"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1128" y="21600"/>
                    </a:moveTo>
                    <a:lnTo>
                      <a:pt x="19371" y="21555"/>
                    </a:lnTo>
                    <a:cubicBezTo>
                      <a:pt x="19551" y="14095"/>
                      <a:pt x="16383" y="8506"/>
                      <a:pt x="9962" y="4938"/>
                    </a:cubicBezTo>
                    <a:cubicBezTo>
                      <a:pt x="5081" y="2232"/>
                      <a:pt x="50" y="1751"/>
                      <a:pt x="0" y="1746"/>
                    </a:cubicBezTo>
                    <a:lnTo>
                      <a:pt x="156" y="0"/>
                    </a:lnTo>
                    <a:cubicBezTo>
                      <a:pt x="372" y="20"/>
                      <a:pt x="21600" y="2126"/>
                      <a:pt x="2112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31" name="Freeform 72"/>
              <p:cNvSpPr/>
              <p:nvPr/>
            </p:nvSpPr>
            <p:spPr>
              <a:xfrm>
                <a:off x="366675" y="0"/>
                <a:ext cx="396554" cy="408397"/>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20985" y="21600"/>
                    </a:moveTo>
                    <a:cubicBezTo>
                      <a:pt x="20769" y="21580"/>
                      <a:pt x="-464" y="19474"/>
                      <a:pt x="8" y="0"/>
                    </a:cubicBezTo>
                    <a:lnTo>
                      <a:pt x="1766" y="40"/>
                    </a:lnTo>
                    <a:cubicBezTo>
                      <a:pt x="1585" y="7500"/>
                      <a:pt x="4754" y="13089"/>
                      <a:pt x="11177" y="16657"/>
                    </a:cubicBezTo>
                    <a:cubicBezTo>
                      <a:pt x="16059" y="19368"/>
                      <a:pt x="21086" y="19844"/>
                      <a:pt x="21136" y="19849"/>
                    </a:cubicBezTo>
                    <a:lnTo>
                      <a:pt x="20980" y="21595"/>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32" name="Freeform 73"/>
              <p:cNvSpPr/>
              <p:nvPr/>
            </p:nvSpPr>
            <p:spPr>
              <a:xfrm>
                <a:off x="365450" y="376232"/>
                <a:ext cx="396649" cy="408398"/>
              </a:xfrm>
              <a:custGeom>
                <a:avLst/>
                <a:gdLst/>
                <a:ahLst/>
                <a:cxnLst>
                  <a:cxn ang="0">
                    <a:pos x="wd2" y="hd2"/>
                  </a:cxn>
                  <a:cxn ang="5400000">
                    <a:pos x="wd2" y="hd2"/>
                  </a:cxn>
                  <a:cxn ang="10800000">
                    <a:pos x="wd2" y="hd2"/>
                  </a:cxn>
                  <a:cxn ang="16200000">
                    <a:pos x="wd2" y="hd2"/>
                  </a:cxn>
                </a:cxnLst>
                <a:rect l="0" t="0" r="r" b="b"/>
                <a:pathLst>
                  <a:path w="21136" h="21600" fill="norm" stroke="1" extrusionOk="0">
                    <a:moveTo>
                      <a:pt x="8" y="21600"/>
                    </a:moveTo>
                    <a:cubicBezTo>
                      <a:pt x="-464" y="2121"/>
                      <a:pt x="20764" y="15"/>
                      <a:pt x="20980" y="0"/>
                    </a:cubicBezTo>
                    <a:lnTo>
                      <a:pt x="21136" y="1746"/>
                    </a:lnTo>
                    <a:cubicBezTo>
                      <a:pt x="21086" y="1746"/>
                      <a:pt x="16060" y="2232"/>
                      <a:pt x="11180" y="4938"/>
                    </a:cubicBezTo>
                    <a:cubicBezTo>
                      <a:pt x="4753" y="8506"/>
                      <a:pt x="1590" y="14100"/>
                      <a:pt x="1770" y="21555"/>
                    </a:cubicBezTo>
                    <a:lnTo>
                      <a:pt x="13" y="21600"/>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238" name="Graphic 16"/>
            <p:cNvGrpSpPr/>
            <p:nvPr/>
          </p:nvGrpSpPr>
          <p:grpSpPr>
            <a:xfrm>
              <a:off x="565449" y="0"/>
              <a:ext cx="314903" cy="322498"/>
              <a:chOff x="0" y="0"/>
              <a:chExt cx="314902" cy="322497"/>
            </a:xfrm>
          </p:grpSpPr>
          <p:sp>
            <p:nvSpPr>
              <p:cNvPr id="234" name="Freeform 66"/>
              <p:cNvSpPr/>
              <p:nvPr/>
            </p:nvSpPr>
            <p:spPr>
              <a:xfrm>
                <a:off x="-1" y="93"/>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358" y="21588"/>
                    </a:moveTo>
                    <a:lnTo>
                      <a:pt x="0" y="17572"/>
                    </a:lnTo>
                    <a:cubicBezTo>
                      <a:pt x="715" y="17503"/>
                      <a:pt x="17562" y="15766"/>
                      <a:pt x="17181" y="92"/>
                    </a:cubicBezTo>
                    <a:lnTo>
                      <a:pt x="21219" y="0"/>
                    </a:lnTo>
                    <a:cubicBezTo>
                      <a:pt x="21600" y="15593"/>
                      <a:pt x="7742" y="20944"/>
                      <a:pt x="358"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35" name="Freeform 67"/>
              <p:cNvSpPr/>
              <p:nvPr/>
            </p:nvSpPr>
            <p:spPr>
              <a:xfrm>
                <a:off x="470" y="144929"/>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1219" y="21588"/>
                    </a:moveTo>
                    <a:lnTo>
                      <a:pt x="17181" y="21496"/>
                    </a:lnTo>
                    <a:cubicBezTo>
                      <a:pt x="17562" y="5811"/>
                      <a:pt x="715" y="4085"/>
                      <a:pt x="0" y="4016"/>
                    </a:cubicBezTo>
                    <a:lnTo>
                      <a:pt x="358" y="0"/>
                    </a:lnTo>
                    <a:cubicBezTo>
                      <a:pt x="7742" y="656"/>
                      <a:pt x="21600" y="6007"/>
                      <a:pt x="21219" y="21600"/>
                    </a:cubicBez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36" name="Freeform 68"/>
              <p:cNvSpPr/>
              <p:nvPr/>
            </p:nvSpPr>
            <p:spPr>
              <a:xfrm>
                <a:off x="141558" y="-1"/>
                <a:ext cx="173344"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20869" y="21600"/>
                    </a:moveTo>
                    <a:cubicBezTo>
                      <a:pt x="13485" y="20944"/>
                      <a:pt x="-373" y="15593"/>
                      <a:pt x="8" y="0"/>
                    </a:cubicBezTo>
                    <a:lnTo>
                      <a:pt x="4046" y="92"/>
                    </a:lnTo>
                    <a:cubicBezTo>
                      <a:pt x="3665" y="15777"/>
                      <a:pt x="20512" y="17503"/>
                      <a:pt x="21227" y="17572"/>
                    </a:cubicBezTo>
                    <a:lnTo>
                      <a:pt x="20869"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37" name="Freeform 69"/>
              <p:cNvSpPr/>
              <p:nvPr/>
            </p:nvSpPr>
            <p:spPr>
              <a:xfrm>
                <a:off x="141087" y="144834"/>
                <a:ext cx="173345" cy="177569"/>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8" y="21600"/>
                    </a:moveTo>
                    <a:cubicBezTo>
                      <a:pt x="-373" y="6007"/>
                      <a:pt x="13485" y="656"/>
                      <a:pt x="20869" y="0"/>
                    </a:cubicBezTo>
                    <a:lnTo>
                      <a:pt x="21227" y="4016"/>
                    </a:lnTo>
                    <a:lnTo>
                      <a:pt x="21042" y="2002"/>
                    </a:lnTo>
                    <a:lnTo>
                      <a:pt x="21227" y="4016"/>
                    </a:lnTo>
                    <a:cubicBezTo>
                      <a:pt x="20512" y="4085"/>
                      <a:pt x="3665" y="5823"/>
                      <a:pt x="4046" y="21496"/>
                    </a:cubicBezTo>
                    <a:lnTo>
                      <a:pt x="8" y="21588"/>
                    </a:lnTo>
                    <a:close/>
                  </a:path>
                </a:pathLst>
              </a:cu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grpSp>
        <p:nvGrpSpPr>
          <p:cNvPr id="284" name="Group"/>
          <p:cNvGrpSpPr/>
          <p:nvPr/>
        </p:nvGrpSpPr>
        <p:grpSpPr>
          <a:xfrm>
            <a:off x="12651465" y="997057"/>
            <a:ext cx="11147582" cy="10728749"/>
            <a:chOff x="0" y="0"/>
            <a:chExt cx="11147580" cy="10728748"/>
          </a:xfrm>
        </p:grpSpPr>
        <p:grpSp>
          <p:nvGrpSpPr>
            <p:cNvPr id="282" name="Graphic 22"/>
            <p:cNvGrpSpPr/>
            <p:nvPr/>
          </p:nvGrpSpPr>
          <p:grpSpPr>
            <a:xfrm>
              <a:off x="9440891" y="0"/>
              <a:ext cx="1373020" cy="1447323"/>
              <a:chOff x="0" y="0"/>
              <a:chExt cx="1373019" cy="1447322"/>
            </a:xfrm>
          </p:grpSpPr>
          <p:grpSp>
            <p:nvGrpSpPr>
              <p:cNvPr id="250" name="Graphic 22"/>
              <p:cNvGrpSpPr/>
              <p:nvPr/>
            </p:nvGrpSpPr>
            <p:grpSpPr>
              <a:xfrm>
                <a:off x="32224" y="39044"/>
                <a:ext cx="1304757" cy="1364959"/>
                <a:chOff x="0" y="0"/>
                <a:chExt cx="1304756" cy="1364957"/>
              </a:xfrm>
            </p:grpSpPr>
            <p:sp>
              <p:nvSpPr>
                <p:cNvPr id="240" name="Freeform 52"/>
                <p:cNvSpPr/>
                <p:nvPr/>
              </p:nvSpPr>
              <p:spPr>
                <a:xfrm rot="16238401">
                  <a:off x="380683" y="1076352"/>
                  <a:ext cx="543439"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1" name="Freeform 53"/>
                <p:cNvSpPr/>
                <p:nvPr/>
              </p:nvSpPr>
              <p:spPr>
                <a:xfrm rot="18399598">
                  <a:off x="141056" y="998037"/>
                  <a:ext cx="543439"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2" name="Freeform 54"/>
                <p:cNvSpPr/>
                <p:nvPr/>
              </p:nvSpPr>
              <p:spPr>
                <a:xfrm rot="20559600">
                  <a:off x="-7138" y="792685"/>
                  <a:ext cx="543438"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3" name="Freeform 55"/>
                <p:cNvSpPr/>
                <p:nvPr/>
              </p:nvSpPr>
              <p:spPr>
                <a:xfrm rot="17319000">
                  <a:off x="247978" y="281997"/>
                  <a:ext cx="33109"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4" name="Freeform 56"/>
                <p:cNvSpPr/>
                <p:nvPr/>
              </p:nvSpPr>
              <p:spPr>
                <a:xfrm rot="19479000">
                  <a:off x="396144" y="76637"/>
                  <a:ext cx="33203"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5" name="Freeform 57"/>
                <p:cNvSpPr/>
                <p:nvPr/>
              </p:nvSpPr>
              <p:spPr>
                <a:xfrm rot="16238401">
                  <a:off x="380734" y="255172"/>
                  <a:ext cx="543439"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6" name="Freeform 58"/>
                <p:cNvSpPr/>
                <p:nvPr/>
              </p:nvSpPr>
              <p:spPr>
                <a:xfrm rot="18399598">
                  <a:off x="620342" y="333608"/>
                  <a:ext cx="543438"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7" name="Freeform 59"/>
                <p:cNvSpPr/>
                <p:nvPr/>
              </p:nvSpPr>
              <p:spPr>
                <a:xfrm rot="20559600">
                  <a:off x="768464" y="538952"/>
                  <a:ext cx="543438"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8" name="Freeform 60"/>
                <p:cNvSpPr/>
                <p:nvPr/>
              </p:nvSpPr>
              <p:spPr>
                <a:xfrm rot="17319000">
                  <a:off x="1023670" y="535725"/>
                  <a:ext cx="33109"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49" name="Freeform 61"/>
                <p:cNvSpPr/>
                <p:nvPr/>
              </p:nvSpPr>
              <p:spPr>
                <a:xfrm rot="19479000">
                  <a:off x="875557" y="740991"/>
                  <a:ext cx="33203" cy="547212"/>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grpSp>
            <p:nvGrpSpPr>
              <p:cNvPr id="261" name="Graphic 22"/>
              <p:cNvGrpSpPr/>
              <p:nvPr/>
            </p:nvGrpSpPr>
            <p:grpSpPr>
              <a:xfrm>
                <a:off x="206594" y="258401"/>
                <a:ext cx="956036" cy="926112"/>
                <a:chOff x="0" y="0"/>
                <a:chExt cx="956035" cy="926111"/>
              </a:xfrm>
            </p:grpSpPr>
            <p:sp>
              <p:nvSpPr>
                <p:cNvPr id="251" name="Freeform 42"/>
                <p:cNvSpPr/>
                <p:nvPr/>
              </p:nvSpPr>
              <p:spPr>
                <a:xfrm rot="20590800">
                  <a:off x="547379" y="545847"/>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2" name="Freeform 43"/>
                <p:cNvSpPr/>
                <p:nvPr/>
              </p:nvSpPr>
              <p:spPr>
                <a:xfrm rot="17350800">
                  <a:off x="196667" y="719372"/>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3" name="Freeform 44"/>
                <p:cNvSpPr/>
                <p:nvPr/>
              </p:nvSpPr>
              <p:spPr>
                <a:xfrm rot="19510201">
                  <a:off x="54752" y="613501"/>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4" name="Freeform 45"/>
                <p:cNvSpPr/>
                <p:nvPr/>
              </p:nvSpPr>
              <p:spPr>
                <a:xfrm rot="16270800">
                  <a:off x="175533" y="268598"/>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5" name="Freeform 46"/>
                <p:cNvSpPr/>
                <p:nvPr/>
              </p:nvSpPr>
              <p:spPr>
                <a:xfrm rot="18430800">
                  <a:off x="231745" y="99893"/>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6" name="Freeform 47"/>
                <p:cNvSpPr/>
                <p:nvPr/>
              </p:nvSpPr>
              <p:spPr>
                <a:xfrm rot="20590800">
                  <a:off x="375704" y="-3404"/>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7" name="Freeform 48"/>
                <p:cNvSpPr/>
                <p:nvPr/>
              </p:nvSpPr>
              <p:spPr>
                <a:xfrm rot="17350800">
                  <a:off x="378440" y="173448"/>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8" name="Freeform 49"/>
                <p:cNvSpPr/>
                <p:nvPr/>
              </p:nvSpPr>
              <p:spPr>
                <a:xfrm rot="19510201">
                  <a:off x="520462" y="279283"/>
                  <a:ext cx="381022" cy="33434"/>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59" name="Freeform 50"/>
                <p:cNvSpPr/>
                <p:nvPr/>
              </p:nvSpPr>
              <p:spPr>
                <a:xfrm rot="16270800">
                  <a:off x="747299" y="273973"/>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0" name="Freeform 51"/>
                <p:cNvSpPr/>
                <p:nvPr/>
              </p:nvSpPr>
              <p:spPr>
                <a:xfrm rot="18430800">
                  <a:off x="691171" y="442562"/>
                  <a:ext cx="33203" cy="383668"/>
                </a:xfrm>
                <a:prstGeom prst="rect">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262" name="Freeform 11"/>
              <p:cNvSpPr/>
              <p:nvPr/>
            </p:nvSpPr>
            <p:spPr>
              <a:xfrm>
                <a:off x="241590" y="1247393"/>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3" name="Freeform 15"/>
              <p:cNvSpPr/>
              <p:nvPr/>
            </p:nvSpPr>
            <p:spPr>
              <a:xfrm>
                <a:off x="0" y="895350"/>
                <a:ext cx="73027" cy="73533"/>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4" name="Freeform 17"/>
              <p:cNvSpPr/>
              <p:nvPr/>
            </p:nvSpPr>
            <p:spPr>
              <a:xfrm>
                <a:off x="0" y="469677"/>
                <a:ext cx="73027" cy="73533"/>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5" name="Freeform 23"/>
              <p:cNvSpPr/>
              <p:nvPr/>
            </p:nvSpPr>
            <p:spPr>
              <a:xfrm>
                <a:off x="249536" y="133634"/>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6" name="Freeform 24"/>
              <p:cNvSpPr/>
              <p:nvPr/>
            </p:nvSpPr>
            <p:spPr>
              <a:xfrm>
                <a:off x="650800" y="-1"/>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7" name="Freeform 25"/>
              <p:cNvSpPr/>
              <p:nvPr/>
            </p:nvSpPr>
            <p:spPr>
              <a:xfrm>
                <a:off x="1055280" y="124871"/>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8" name="Freeform 26"/>
              <p:cNvSpPr/>
              <p:nvPr/>
            </p:nvSpPr>
            <p:spPr>
              <a:xfrm>
                <a:off x="1299993" y="472915"/>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69" name="Freeform 27"/>
              <p:cNvSpPr/>
              <p:nvPr/>
            </p:nvSpPr>
            <p:spPr>
              <a:xfrm>
                <a:off x="1289682" y="891348"/>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0" name="Freeform 28"/>
              <p:cNvSpPr/>
              <p:nvPr/>
            </p:nvSpPr>
            <p:spPr>
              <a:xfrm>
                <a:off x="1048941" y="1241774"/>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1" name="Freeform 29"/>
              <p:cNvSpPr/>
              <p:nvPr/>
            </p:nvSpPr>
            <p:spPr>
              <a:xfrm>
                <a:off x="647584" y="1373789"/>
                <a:ext cx="73027" cy="73534"/>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2" name="Freeform 30"/>
              <p:cNvSpPr/>
              <p:nvPr/>
            </p:nvSpPr>
            <p:spPr>
              <a:xfrm>
                <a:off x="500681" y="1157858"/>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3" name="Freeform 31"/>
              <p:cNvSpPr/>
              <p:nvPr/>
            </p:nvSpPr>
            <p:spPr>
              <a:xfrm>
                <a:off x="266847" y="972693"/>
                <a:ext cx="51270" cy="51627"/>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4" name="Freeform 32"/>
              <p:cNvSpPr/>
              <p:nvPr/>
            </p:nvSpPr>
            <p:spPr>
              <a:xfrm>
                <a:off x="179348" y="687894"/>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5" name="Freeform 34"/>
              <p:cNvSpPr/>
              <p:nvPr/>
            </p:nvSpPr>
            <p:spPr>
              <a:xfrm>
                <a:off x="277252" y="411098"/>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6" name="Freeform 35"/>
              <p:cNvSpPr/>
              <p:nvPr/>
            </p:nvSpPr>
            <p:spPr>
              <a:xfrm>
                <a:off x="518275" y="238220"/>
                <a:ext cx="51270" cy="51625"/>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7" name="Freeform 37"/>
              <p:cNvSpPr/>
              <p:nvPr/>
            </p:nvSpPr>
            <p:spPr>
              <a:xfrm>
                <a:off x="814446" y="237457"/>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8" name="Freeform 38"/>
              <p:cNvSpPr/>
              <p:nvPr/>
            </p:nvSpPr>
            <p:spPr>
              <a:xfrm>
                <a:off x="1049699" y="419290"/>
                <a:ext cx="51270" cy="51625"/>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79" name="Freeform 39"/>
              <p:cNvSpPr/>
              <p:nvPr/>
            </p:nvSpPr>
            <p:spPr>
              <a:xfrm>
                <a:off x="1128684" y="701420"/>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80" name="Freeform 40"/>
              <p:cNvSpPr/>
              <p:nvPr/>
            </p:nvSpPr>
            <p:spPr>
              <a:xfrm>
                <a:off x="1039672" y="986027"/>
                <a:ext cx="51270" cy="51627"/>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281" name="Freeform 41"/>
              <p:cNvSpPr/>
              <p:nvPr/>
            </p:nvSpPr>
            <p:spPr>
              <a:xfrm>
                <a:off x="798365" y="1157858"/>
                <a:ext cx="51270" cy="51626"/>
              </a:xfrm>
              <a:prstGeom prst="ellipse">
                <a:avLst/>
              </a:prstGeom>
              <a:solidFill>
                <a:srgbClr val="DD8493"/>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sp>
          <p:nvSpPr>
            <p:cNvPr id="283" name="CuadroTexto 22"/>
            <p:cNvSpPr txBox="1"/>
            <p:nvPr/>
          </p:nvSpPr>
          <p:spPr>
            <a:xfrm>
              <a:off x="0" y="1798138"/>
              <a:ext cx="11147581" cy="89306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r" defTabSz="1828433">
                <a:spcBef>
                  <a:spcPts val="0"/>
                </a:spcBef>
                <a:defRPr spc="5" sz="5600">
                  <a:solidFill>
                    <a:srgbClr val="FFFFFF"/>
                  </a:solidFill>
                  <a:latin typeface="Kanit Regular"/>
                  <a:ea typeface="Kanit Regular"/>
                  <a:cs typeface="Kanit Regular"/>
                  <a:sym typeface="Kanit Regular"/>
                </a:defRPr>
              </a:pPr>
              <a:r>
                <a:rPr>
                  <a:latin typeface="Kanit Bold"/>
                  <a:ea typeface="Kanit Bold"/>
                  <a:cs typeface="Kanit Bold"/>
                  <a:sym typeface="Kanit Bold"/>
                </a:rPr>
                <a:t>Prompt  </a:t>
              </a:r>
              <a:r>
                <a:t>mean</a:t>
              </a:r>
              <a:r>
                <a:rPr>
                  <a:latin typeface="Kanit Bold"/>
                  <a:ea typeface="Kanit Bold"/>
                  <a:cs typeface="Kanit Bold"/>
                  <a:sym typeface="Kanit Bold"/>
                </a:rPr>
                <a:t> </a:t>
              </a:r>
              <a:r>
                <a:t>a message or command sent to an artificial intelligence model to encourage AI to generate a response or perform a given action.</a:t>
              </a:r>
            </a:p>
            <a:p>
              <a:pPr algn="r" defTabSz="1828433">
                <a:spcBef>
                  <a:spcPts val="0"/>
                </a:spcBef>
                <a:defRPr spc="5" sz="5600">
                  <a:solidFill>
                    <a:srgbClr val="FFFFFF"/>
                  </a:solidFill>
                  <a:latin typeface="Kanit Regular"/>
                  <a:ea typeface="Kanit Regular"/>
                  <a:cs typeface="Kanit Regular"/>
                  <a:sym typeface="Kanit Regular"/>
                </a:defRPr>
              </a:pPr>
              <a:r>
                <a:t>An example of a Prompt </a:t>
              </a:r>
              <a:br/>
              <a:r>
                <a:t>could be a question, a work </a:t>
              </a:r>
              <a:br/>
              <a:r>
                <a:t>order, or a description that requires the AI to work on.</a:t>
              </a:r>
            </a:p>
          </p:txBody>
        </p:sp>
      </p:grpSp>
      <p:sp>
        <p:nvSpPr>
          <p:cNvPr id="285" name="CuadroTexto 22"/>
          <p:cNvSpPr txBox="1"/>
          <p:nvPr/>
        </p:nvSpPr>
        <p:spPr>
          <a:xfrm>
            <a:off x="938200" y="4947342"/>
            <a:ext cx="12017441" cy="2087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320842" indent="-320842" defTabSz="1828433">
              <a:lnSpc>
                <a:spcPct val="100000"/>
              </a:lnSpc>
              <a:spcBef>
                <a:spcPts val="0"/>
              </a:spcBef>
              <a:buSzPct val="100000"/>
              <a:buChar char="•"/>
              <a:defRPr spc="4" sz="3400">
                <a:solidFill>
                  <a:srgbClr val="FFFFFF"/>
                </a:solidFill>
                <a:latin typeface="Kanit Light"/>
                <a:ea typeface="Kanit Light"/>
                <a:cs typeface="Kanit Light"/>
                <a:sym typeface="Kanit Light"/>
              </a:defRPr>
            </a:pPr>
            <a:r>
              <a:t>Please explain the concept of Einstein's theory of relativity.</a:t>
            </a:r>
          </a:p>
          <a:p>
            <a:pPr marL="320842" indent="-320842" defTabSz="1828433">
              <a:lnSpc>
                <a:spcPct val="100000"/>
              </a:lnSpc>
              <a:spcBef>
                <a:spcPts val="0"/>
              </a:spcBef>
              <a:buSzPct val="100000"/>
              <a:buChar char="•"/>
              <a:defRPr spc="4" sz="3400">
                <a:solidFill>
                  <a:srgbClr val="FFFFFF"/>
                </a:solidFill>
                <a:latin typeface="Kanit Light"/>
                <a:ea typeface="Kanit Light"/>
                <a:cs typeface="Kanit Light"/>
                <a:sym typeface="Kanit Light"/>
              </a:defRPr>
            </a:pPr>
            <a:r>
              <a:t>Please write an email requesting leave in Thai.</a:t>
            </a:r>
          </a:p>
          <a:p>
            <a:pPr marL="320842" indent="-320842" defTabSz="1828433">
              <a:lnSpc>
                <a:spcPct val="100000"/>
              </a:lnSpc>
              <a:spcBef>
                <a:spcPts val="0"/>
              </a:spcBef>
              <a:buSzPct val="100000"/>
              <a:buChar char="•"/>
              <a:defRPr spc="4" sz="3400">
                <a:solidFill>
                  <a:srgbClr val="FFFFFF"/>
                </a:solidFill>
                <a:latin typeface="Kanit Light"/>
                <a:ea typeface="Kanit Light"/>
                <a:cs typeface="Kanit Light"/>
                <a:sym typeface="Kanit Light"/>
              </a:defRPr>
            </a:pPr>
            <a:r>
              <a:t>Explain the meaning of the word prompt in ChatGPT.</a:t>
            </a:r>
          </a:p>
        </p:txBody>
      </p:sp>
      <p:sp>
        <p:nvSpPr>
          <p:cNvPr id="286" name="Example a prompt:"/>
          <p:cNvSpPr txBox="1"/>
          <p:nvPr/>
        </p:nvSpPr>
        <p:spPr>
          <a:xfrm>
            <a:off x="1116735" y="4034333"/>
            <a:ext cx="3911273" cy="777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1828433">
              <a:lnSpc>
                <a:spcPct val="120000"/>
              </a:lnSpc>
              <a:spcBef>
                <a:spcPts val="0"/>
              </a:spcBef>
              <a:defRPr spc="4" sz="3600">
                <a:solidFill>
                  <a:srgbClr val="FFFFFF"/>
                </a:solidFill>
                <a:latin typeface="Kanit Regular"/>
                <a:ea typeface="Kanit Regular"/>
                <a:cs typeface="Kanit Regular"/>
                <a:sym typeface="Kanit Regular"/>
              </a:defRPr>
            </a:lvl1pPr>
          </a:lstStyle>
          <a:p>
            <a:pPr/>
            <a:r>
              <a:t>Example a prompt:</a:t>
            </a:r>
          </a:p>
        </p:txBody>
      </p:sp>
      <p:sp>
        <p:nvSpPr>
          <p:cNvPr id="287" name="CuadroTexto 21"/>
          <p:cNvSpPr txBox="1"/>
          <p:nvPr/>
        </p:nvSpPr>
        <p:spPr>
          <a:xfrm>
            <a:off x="672929" y="1285479"/>
            <a:ext cx="12547982" cy="192021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p>
            <a:pPr marL="461210" indent="-461210" defTabSz="914400">
              <a:spcBef>
                <a:spcPts val="0"/>
              </a:spcBef>
              <a:buSzPct val="60000"/>
              <a:buBlip>
                <a:blip r:embed="rId2"/>
              </a:buBlip>
              <a:defRPr spc="96">
                <a:latin typeface="Kanit Light"/>
                <a:ea typeface="Kanit Light"/>
                <a:cs typeface="Kanit Light"/>
                <a:sym typeface="Kanit Light"/>
              </a:defRPr>
            </a:pPr>
            <a:r>
              <a:t>  How do we write a command to instruct </a:t>
            </a:r>
            <a:br/>
            <a:r>
              <a:t>  ChatGPT to work?</a:t>
            </a:r>
          </a:p>
        </p:txBody>
      </p:sp>
      <p:grpSp>
        <p:nvGrpSpPr>
          <p:cNvPr id="297" name="Group"/>
          <p:cNvGrpSpPr/>
          <p:nvPr/>
        </p:nvGrpSpPr>
        <p:grpSpPr>
          <a:xfrm>
            <a:off x="500297" y="7439630"/>
            <a:ext cx="12402382" cy="5123240"/>
            <a:chOff x="-203200" y="-203200"/>
            <a:chExt cx="12402380" cy="5123239"/>
          </a:xfrm>
        </p:grpSpPr>
        <p:grpSp>
          <p:nvGrpSpPr>
            <p:cNvPr id="295" name="Group"/>
            <p:cNvGrpSpPr/>
            <p:nvPr/>
          </p:nvGrpSpPr>
          <p:grpSpPr>
            <a:xfrm>
              <a:off x="-203200" y="-203200"/>
              <a:ext cx="12402381" cy="5123240"/>
              <a:chOff x="-203200" y="-203200"/>
              <a:chExt cx="12402380" cy="5123239"/>
            </a:xfrm>
          </p:grpSpPr>
          <p:grpSp>
            <p:nvGrpSpPr>
              <p:cNvPr id="290" name="pasted-movie.png"/>
              <p:cNvGrpSpPr/>
              <p:nvPr/>
            </p:nvGrpSpPr>
            <p:grpSpPr>
              <a:xfrm>
                <a:off x="-203200" y="-203200"/>
                <a:ext cx="12402381" cy="5123240"/>
                <a:chOff x="0" y="0"/>
                <a:chExt cx="12402380" cy="5123239"/>
              </a:xfrm>
            </p:grpSpPr>
            <p:pic>
              <p:nvPicPr>
                <p:cNvPr id="289" name="pasted-movie.png" descr="pasted-movie.png"/>
                <p:cNvPicPr>
                  <a:picLocks noChangeAspect="1"/>
                </p:cNvPicPr>
                <p:nvPr/>
              </p:nvPicPr>
              <p:blipFill>
                <a:blip r:embed="rId3">
                  <a:extLst/>
                </a:blip>
                <a:stretch>
                  <a:fillRect/>
                </a:stretch>
              </p:blipFill>
              <p:spPr>
                <a:xfrm>
                  <a:off x="203200" y="203200"/>
                  <a:ext cx="11995981" cy="4678740"/>
                </a:xfrm>
                <a:prstGeom prst="rect">
                  <a:avLst/>
                </a:prstGeom>
                <a:ln>
                  <a:noFill/>
                </a:ln>
                <a:effectLst/>
              </p:spPr>
            </p:pic>
            <p:pic>
              <p:nvPicPr>
                <p:cNvPr id="288" name="pasted-movie.png" descr="pasted-movie.png"/>
                <p:cNvPicPr>
                  <a:picLocks noChangeAspect="0"/>
                </p:cNvPicPr>
                <p:nvPr/>
              </p:nvPicPr>
              <p:blipFill>
                <a:blip r:embed="rId4">
                  <a:extLst/>
                </a:blip>
                <a:stretch>
                  <a:fillRect/>
                </a:stretch>
              </p:blipFill>
              <p:spPr>
                <a:xfrm>
                  <a:off x="0" y="0"/>
                  <a:ext cx="12402381" cy="5123240"/>
                </a:xfrm>
                <a:prstGeom prst="rect">
                  <a:avLst/>
                </a:prstGeom>
                <a:effectLst/>
              </p:spPr>
            </p:pic>
          </p:grpSp>
          <p:sp>
            <p:nvSpPr>
              <p:cNvPr id="291" name="Rectangle"/>
              <p:cNvSpPr/>
              <p:nvPr/>
            </p:nvSpPr>
            <p:spPr>
              <a:xfrm>
                <a:off x="37254" y="1213178"/>
                <a:ext cx="2790529" cy="2617332"/>
              </a:xfrm>
              <a:prstGeom prst="rect">
                <a:avLst/>
              </a:prstGeom>
              <a:solidFill>
                <a:srgbClr val="171717"/>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latin typeface="Calibri"/>
                    <a:ea typeface="Calibri"/>
                    <a:cs typeface="Calibri"/>
                    <a:sym typeface="Calibri"/>
                  </a:defRPr>
                </a:pPr>
              </a:p>
            </p:txBody>
          </p:sp>
          <p:pic>
            <p:nvPicPr>
              <p:cNvPr id="292" name="pasted-movie.png" descr="pasted-movie.png"/>
              <p:cNvPicPr>
                <a:picLocks noChangeAspect="1"/>
              </p:cNvPicPr>
              <p:nvPr/>
            </p:nvPicPr>
            <p:blipFill>
              <a:blip r:embed="rId5">
                <a:extLst/>
              </a:blip>
              <a:stretch>
                <a:fillRect/>
              </a:stretch>
            </p:blipFill>
            <p:spPr>
              <a:xfrm>
                <a:off x="187915" y="1115830"/>
                <a:ext cx="1922373" cy="565405"/>
              </a:xfrm>
              <a:prstGeom prst="rect">
                <a:avLst/>
              </a:prstGeom>
              <a:ln w="12700" cap="flat">
                <a:noFill/>
                <a:miter lim="400000"/>
              </a:ln>
              <a:effectLst/>
            </p:spPr>
          </p:pic>
          <p:pic>
            <p:nvPicPr>
              <p:cNvPr id="293" name="pasted-movie.png" descr="pasted-movie.png"/>
              <p:cNvPicPr>
                <a:picLocks noChangeAspect="1"/>
              </p:cNvPicPr>
              <p:nvPr/>
            </p:nvPicPr>
            <p:blipFill>
              <a:blip r:embed="rId6">
                <a:extLst/>
              </a:blip>
              <a:stretch>
                <a:fillRect/>
              </a:stretch>
            </p:blipFill>
            <p:spPr>
              <a:xfrm>
                <a:off x="10545552" y="54728"/>
                <a:ext cx="1444174" cy="1184963"/>
              </a:xfrm>
              <a:prstGeom prst="rect">
                <a:avLst/>
              </a:prstGeom>
              <a:ln w="12700" cap="flat">
                <a:noFill/>
                <a:miter lim="400000"/>
              </a:ln>
              <a:effectLst/>
            </p:spPr>
          </p:pic>
          <p:pic>
            <p:nvPicPr>
              <p:cNvPr id="294" name="pasted-movie.png" descr="pasted-movie.png"/>
              <p:cNvPicPr>
                <a:picLocks noChangeAspect="1"/>
              </p:cNvPicPr>
              <p:nvPr/>
            </p:nvPicPr>
            <p:blipFill>
              <a:blip r:embed="rId7">
                <a:extLst/>
              </a:blip>
              <a:stretch>
                <a:fillRect/>
              </a:stretch>
            </p:blipFill>
            <p:spPr>
              <a:xfrm>
                <a:off x="3940569" y="3813088"/>
                <a:ext cx="4017027" cy="409902"/>
              </a:xfrm>
              <a:prstGeom prst="rect">
                <a:avLst/>
              </a:prstGeom>
              <a:ln w="12700" cap="flat">
                <a:noFill/>
                <a:miter lim="400000"/>
              </a:ln>
              <a:effectLst/>
            </p:spPr>
          </p:pic>
        </p:grpSp>
        <p:sp>
          <p:nvSpPr>
            <p:cNvPr id="296" name="Rounded Rectangle"/>
            <p:cNvSpPr/>
            <p:nvPr/>
          </p:nvSpPr>
          <p:spPr>
            <a:xfrm>
              <a:off x="3538303" y="3660169"/>
              <a:ext cx="4550552" cy="764541"/>
            </a:xfrm>
            <a:prstGeom prst="roundRect">
              <a:avLst>
                <a:gd name="adj" fmla="val 24917"/>
              </a:avLst>
            </a:prstGeom>
            <a:noFill/>
            <a:ln w="38100" cap="flat">
              <a:solidFill>
                <a:srgbClr val="C1364E"/>
              </a:solidFill>
              <a:custDash>
                <a:ds d="200000" sp="200000"/>
              </a:custDash>
              <a:miter lim="400000"/>
            </a:ln>
            <a:effectLst/>
          </p:spPr>
          <p:txBody>
            <a:bodyPr wrap="square" lIns="45719" tIns="45719" rIns="45719" bIns="45719" numCol="1" anchor="ctr">
              <a:noAutofit/>
            </a:bodyPr>
            <a:lstStyle/>
            <a:p>
              <a:pPr defTabSz="1828433">
                <a:lnSpc>
                  <a:spcPct val="100000"/>
                </a:lnSpc>
                <a:spcBef>
                  <a:spcPts val="0"/>
                </a:spcBef>
                <a:defRPr sz="3600">
                  <a:solidFill>
                    <a:srgbClr val="929496"/>
                  </a:solidFill>
                  <a:latin typeface="Calibri"/>
                  <a:ea typeface="Calibri"/>
                  <a:cs typeface="Calibri"/>
                  <a:sym typeface="Calibri"/>
                </a:defRPr>
              </a:pP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EFFFF"/>
        </a:solidFill>
      </p:bgPr>
    </p:bg>
    <p:spTree>
      <p:nvGrpSpPr>
        <p:cNvPr id="1" name=""/>
        <p:cNvGrpSpPr/>
        <p:nvPr/>
      </p:nvGrpSpPr>
      <p:grpSpPr>
        <a:xfrm>
          <a:off x="0" y="0"/>
          <a:ext cx="0" cy="0"/>
          <a:chOff x="0" y="0"/>
          <a:chExt cx="0" cy="0"/>
        </a:xfrm>
      </p:grpSpPr>
      <p:sp>
        <p:nvSpPr>
          <p:cNvPr id="299"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sp>
        <p:nvSpPr>
          <p:cNvPr id="300" name="Answer"/>
          <p:cNvSpPr txBox="1"/>
          <p:nvPr/>
        </p:nvSpPr>
        <p:spPr>
          <a:xfrm>
            <a:off x="2278049" y="6158229"/>
            <a:ext cx="4203853" cy="1958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100000"/>
              </a:lnSpc>
              <a:spcBef>
                <a:spcPts val="0"/>
              </a:spcBef>
              <a:defRPr sz="9800">
                <a:solidFill>
                  <a:srgbClr val="C1364E"/>
                </a:solidFill>
                <a:latin typeface="Kanit Regular"/>
                <a:ea typeface="Kanit Regular"/>
                <a:cs typeface="Kanit Regular"/>
                <a:sym typeface="Kanit Regular"/>
              </a:defRPr>
            </a:lvl1pPr>
          </a:lstStyle>
          <a:p>
            <a:pPr/>
            <a:r>
              <a:t>Answer</a:t>
            </a:r>
          </a:p>
        </p:txBody>
      </p:sp>
      <p:sp>
        <p:nvSpPr>
          <p:cNvPr id="3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302" name="TextBox 1"/>
          <p:cNvSpPr txBox="1"/>
          <p:nvPr/>
        </p:nvSpPr>
        <p:spPr>
          <a:xfrm>
            <a:off x="-7347205" y="4323310"/>
            <a:ext cx="21876564" cy="2491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252" sz="12600">
                <a:latin typeface="Kanit Regular"/>
                <a:ea typeface="Kanit Regular"/>
                <a:cs typeface="Kanit Regular"/>
                <a:sym typeface="Kanit Regular"/>
              </a:defRPr>
            </a:lvl1pPr>
          </a:lstStyle>
          <a:p>
            <a:pPr/>
            <a:r>
              <a:t>ChatGPT</a:t>
            </a:r>
          </a:p>
        </p:txBody>
      </p:sp>
      <p:sp>
        <p:nvSpPr>
          <p:cNvPr id="303" name="Freeform 38"/>
          <p:cNvSpPr/>
          <p:nvPr/>
        </p:nvSpPr>
        <p:spPr>
          <a:xfrm rot="16238401">
            <a:off x="3755142" y="8729812"/>
            <a:ext cx="2052308"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04" name="Freeform 38"/>
          <p:cNvSpPr/>
          <p:nvPr/>
        </p:nvSpPr>
        <p:spPr>
          <a:xfrm rot="16238401">
            <a:off x="4599652" y="9516080"/>
            <a:ext cx="2052307"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grpSp>
        <p:nvGrpSpPr>
          <p:cNvPr id="307" name="pasted-movie.png"/>
          <p:cNvGrpSpPr/>
          <p:nvPr/>
        </p:nvGrpSpPr>
        <p:grpSpPr>
          <a:xfrm>
            <a:off x="7138386" y="189188"/>
            <a:ext cx="17102302" cy="13461496"/>
            <a:chOff x="0" y="0"/>
            <a:chExt cx="17102300" cy="13461494"/>
          </a:xfrm>
        </p:grpSpPr>
        <p:pic>
          <p:nvPicPr>
            <p:cNvPr id="306" name="pasted-movie.png" descr="pasted-movie.png"/>
            <p:cNvPicPr>
              <a:picLocks noChangeAspect="1"/>
            </p:cNvPicPr>
            <p:nvPr/>
          </p:nvPicPr>
          <p:blipFill>
            <a:blip r:embed="rId2">
              <a:extLst/>
            </a:blip>
            <a:stretch>
              <a:fillRect/>
            </a:stretch>
          </p:blipFill>
          <p:spPr>
            <a:xfrm>
              <a:off x="215900" y="139700"/>
              <a:ext cx="16670501" cy="12902695"/>
            </a:xfrm>
            <a:prstGeom prst="rect">
              <a:avLst/>
            </a:prstGeom>
            <a:ln>
              <a:noFill/>
            </a:ln>
            <a:effectLst/>
          </p:spPr>
        </p:pic>
        <p:pic>
          <p:nvPicPr>
            <p:cNvPr id="305" name="pasted-movie.png" descr="pasted-movie.png"/>
            <p:cNvPicPr>
              <a:picLocks noChangeAspect="0"/>
            </p:cNvPicPr>
            <p:nvPr/>
          </p:nvPicPr>
          <p:blipFill>
            <a:blip r:embed="rId3">
              <a:extLst/>
            </a:blip>
            <a:stretch>
              <a:fillRect/>
            </a:stretch>
          </p:blipFill>
          <p:spPr>
            <a:xfrm>
              <a:off x="0" y="0"/>
              <a:ext cx="17102301" cy="13461495"/>
            </a:xfrm>
            <a:prstGeom prst="rect">
              <a:avLst/>
            </a:prstGeom>
            <a:effectLst/>
          </p:spPr>
        </p:pic>
      </p:grpSp>
      <p:sp>
        <p:nvSpPr>
          <p:cNvPr id="308" name="Rectangle"/>
          <p:cNvSpPr/>
          <p:nvPr/>
        </p:nvSpPr>
        <p:spPr>
          <a:xfrm>
            <a:off x="7578144" y="2200770"/>
            <a:ext cx="3184647" cy="10787239"/>
          </a:xfrm>
          <a:prstGeom prst="rect">
            <a:avLst/>
          </a:prstGeom>
          <a:solidFill>
            <a:srgbClr val="171717"/>
          </a:solidFill>
          <a:ln w="12700">
            <a:miter lim="400000"/>
          </a:ln>
        </p:spPr>
        <p:txBody>
          <a:bodyPr lIns="45719" rIns="45719" anchor="ctr"/>
          <a:lstStyle/>
          <a:p>
            <a:pPr defTabSz="1828433">
              <a:lnSpc>
                <a:spcPct val="100000"/>
              </a:lnSpc>
              <a:spcBef>
                <a:spcPts val="0"/>
              </a:spcBef>
              <a:defRPr sz="3600">
                <a:latin typeface="Calibri"/>
                <a:ea typeface="Calibri"/>
                <a:cs typeface="Calibri"/>
                <a:sym typeface="Calibri"/>
              </a:defRPr>
            </a:pPr>
          </a:p>
        </p:txBody>
      </p:sp>
      <p:pic>
        <p:nvPicPr>
          <p:cNvPr id="309" name="pasted-movie.png" descr="pasted-movie.png"/>
          <p:cNvPicPr>
            <a:picLocks noChangeAspect="1"/>
          </p:cNvPicPr>
          <p:nvPr/>
        </p:nvPicPr>
        <p:blipFill>
          <a:blip r:embed="rId4">
            <a:extLst/>
          </a:blip>
          <a:stretch>
            <a:fillRect/>
          </a:stretch>
        </p:blipFill>
        <p:spPr>
          <a:xfrm>
            <a:off x="7575543" y="1510230"/>
            <a:ext cx="2047826" cy="60230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EFFFF"/>
        </a:solidFill>
      </p:bgPr>
    </p:bg>
    <p:spTree>
      <p:nvGrpSpPr>
        <p:cNvPr id="1" name=""/>
        <p:cNvGrpSpPr/>
        <p:nvPr/>
      </p:nvGrpSpPr>
      <p:grpSpPr>
        <a:xfrm>
          <a:off x="0" y="0"/>
          <a:ext cx="0" cy="0"/>
          <a:chOff x="0" y="0"/>
          <a:chExt cx="0" cy="0"/>
        </a:xfrm>
      </p:grpSpPr>
      <p:grpSp>
        <p:nvGrpSpPr>
          <p:cNvPr id="313" name="pasted-movie.png"/>
          <p:cNvGrpSpPr/>
          <p:nvPr/>
        </p:nvGrpSpPr>
        <p:grpSpPr>
          <a:xfrm>
            <a:off x="7138386" y="189188"/>
            <a:ext cx="17102302" cy="13461496"/>
            <a:chOff x="0" y="0"/>
            <a:chExt cx="17102300" cy="13461494"/>
          </a:xfrm>
        </p:grpSpPr>
        <p:pic>
          <p:nvPicPr>
            <p:cNvPr id="312" name="pasted-movie.png" descr="pasted-movie.png"/>
            <p:cNvPicPr>
              <a:picLocks noChangeAspect="1"/>
            </p:cNvPicPr>
            <p:nvPr/>
          </p:nvPicPr>
          <p:blipFill>
            <a:blip r:embed="rId2">
              <a:extLst/>
            </a:blip>
            <a:stretch>
              <a:fillRect/>
            </a:stretch>
          </p:blipFill>
          <p:spPr>
            <a:xfrm>
              <a:off x="215900" y="139700"/>
              <a:ext cx="16670501" cy="12902695"/>
            </a:xfrm>
            <a:prstGeom prst="rect">
              <a:avLst/>
            </a:prstGeom>
            <a:ln>
              <a:noFill/>
            </a:ln>
            <a:effectLst/>
          </p:spPr>
        </p:pic>
        <p:pic>
          <p:nvPicPr>
            <p:cNvPr id="311" name="pasted-movie.png" descr="pasted-movie.png"/>
            <p:cNvPicPr>
              <a:picLocks noChangeAspect="0"/>
            </p:cNvPicPr>
            <p:nvPr/>
          </p:nvPicPr>
          <p:blipFill>
            <a:blip r:embed="rId3">
              <a:extLst/>
            </a:blip>
            <a:stretch>
              <a:fillRect/>
            </a:stretch>
          </p:blipFill>
          <p:spPr>
            <a:xfrm>
              <a:off x="0" y="0"/>
              <a:ext cx="17102301" cy="13461495"/>
            </a:xfrm>
            <a:prstGeom prst="rect">
              <a:avLst/>
            </a:prstGeom>
            <a:effectLst/>
          </p:spPr>
        </p:pic>
      </p:grpSp>
      <p:sp>
        <p:nvSpPr>
          <p:cNvPr id="314"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sp>
        <p:nvSpPr>
          <p:cNvPr id="315" name="TextBox 1"/>
          <p:cNvSpPr txBox="1"/>
          <p:nvPr/>
        </p:nvSpPr>
        <p:spPr>
          <a:xfrm>
            <a:off x="-7347205" y="4323310"/>
            <a:ext cx="21876564" cy="2491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pc="252" sz="12600">
                <a:latin typeface="Kanit Regular"/>
                <a:ea typeface="Kanit Regular"/>
                <a:cs typeface="Kanit Regular"/>
                <a:sym typeface="Kanit Regular"/>
              </a:defRPr>
            </a:lvl1pPr>
          </a:lstStyle>
          <a:p>
            <a:pPr/>
            <a:r>
              <a:t>ChatGPT</a:t>
            </a:r>
          </a:p>
        </p:txBody>
      </p:sp>
      <p:sp>
        <p:nvSpPr>
          <p:cNvPr id="316" name="New chat"/>
          <p:cNvSpPr txBox="1"/>
          <p:nvPr/>
        </p:nvSpPr>
        <p:spPr>
          <a:xfrm>
            <a:off x="857220" y="6074589"/>
            <a:ext cx="4868876" cy="1831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100000"/>
              </a:lnSpc>
              <a:spcBef>
                <a:spcPts val="0"/>
              </a:spcBef>
              <a:defRPr sz="9200">
                <a:solidFill>
                  <a:srgbClr val="C1364E"/>
                </a:solidFill>
                <a:latin typeface="Kanit Regular"/>
                <a:ea typeface="Kanit Regular"/>
                <a:cs typeface="Kanit Regular"/>
                <a:sym typeface="Kanit Regular"/>
              </a:defRPr>
            </a:lvl1pPr>
          </a:lstStyle>
          <a:p>
            <a:pPr/>
            <a:r>
              <a:t>New chat</a:t>
            </a:r>
          </a:p>
        </p:txBody>
      </p:sp>
      <p:sp>
        <p:nvSpPr>
          <p:cNvPr id="317" name="Freeform 38"/>
          <p:cNvSpPr/>
          <p:nvPr/>
        </p:nvSpPr>
        <p:spPr>
          <a:xfrm rot="16238401">
            <a:off x="3755142" y="8729812"/>
            <a:ext cx="2052308"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18" name="Freeform 38"/>
          <p:cNvSpPr/>
          <p:nvPr/>
        </p:nvSpPr>
        <p:spPr>
          <a:xfrm rot="16238401">
            <a:off x="4599652" y="9516080"/>
            <a:ext cx="2052307"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320" name="Rounded Rectangle"/>
          <p:cNvSpPr/>
          <p:nvPr/>
        </p:nvSpPr>
        <p:spPr>
          <a:xfrm>
            <a:off x="10101943" y="457561"/>
            <a:ext cx="718356" cy="442479"/>
          </a:xfrm>
          <a:prstGeom prst="roundRect">
            <a:avLst>
              <a:gd name="adj" fmla="val 15506"/>
            </a:avLst>
          </a:prstGeom>
          <a:ln w="38100">
            <a:solidFill>
              <a:srgbClr val="C1364E"/>
            </a:solidFill>
            <a:custDash>
              <a:ds d="200000" sp="200000"/>
            </a:custDash>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321" name="Line"/>
          <p:cNvSpPr/>
          <p:nvPr/>
        </p:nvSpPr>
        <p:spPr>
          <a:xfrm flipH="1" flipV="1">
            <a:off x="10951028" y="896052"/>
            <a:ext cx="805721" cy="507598"/>
          </a:xfrm>
          <a:prstGeom prst="line">
            <a:avLst/>
          </a:prstGeom>
          <a:ln w="63500">
            <a:solidFill>
              <a:srgbClr val="C1364E"/>
            </a:solidFill>
            <a:miter/>
            <a:tailEnd type="triangle"/>
          </a:ln>
        </p:spPr>
        <p:txBody>
          <a:bodyPr lIns="45719" rIns="45719"/>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322" name="Rectangle"/>
          <p:cNvSpPr/>
          <p:nvPr/>
        </p:nvSpPr>
        <p:spPr>
          <a:xfrm>
            <a:off x="7571722" y="1604450"/>
            <a:ext cx="3160007" cy="11336387"/>
          </a:xfrm>
          <a:prstGeom prst="rect">
            <a:avLst/>
          </a:prstGeom>
          <a:solidFill>
            <a:srgbClr val="171717"/>
          </a:solidFill>
          <a:ln w="12700">
            <a:miter lim="400000"/>
          </a:ln>
        </p:spPr>
        <p:txBody>
          <a:bodyPr lIns="45719" rIns="45719" anchor="ctr"/>
          <a:lstStyle/>
          <a:p>
            <a:pPr defTabSz="1828433">
              <a:lnSpc>
                <a:spcPct val="100000"/>
              </a:lnSpc>
              <a:spcBef>
                <a:spcPts val="0"/>
              </a:spcBef>
              <a:defRPr sz="3600">
                <a:latin typeface="Calibri"/>
                <a:ea typeface="Calibri"/>
                <a:cs typeface="Calibri"/>
                <a:sym typeface="Calibri"/>
              </a:defRPr>
            </a:pPr>
          </a:p>
        </p:txBody>
      </p:sp>
      <p:pic>
        <p:nvPicPr>
          <p:cNvPr id="323" name="pasted-movie.png" descr="pasted-movie.png"/>
          <p:cNvPicPr>
            <a:picLocks noChangeAspect="1"/>
          </p:cNvPicPr>
          <p:nvPr/>
        </p:nvPicPr>
        <p:blipFill>
          <a:blip r:embed="rId4">
            <a:extLst/>
          </a:blip>
          <a:stretch>
            <a:fillRect/>
          </a:stretch>
        </p:blipFill>
        <p:spPr>
          <a:xfrm>
            <a:off x="7600943" y="1455642"/>
            <a:ext cx="2019967" cy="59410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325"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sp>
        <p:nvSpPr>
          <p:cNvPr id="326" name="TextBox 1"/>
          <p:cNvSpPr txBox="1"/>
          <p:nvPr/>
        </p:nvSpPr>
        <p:spPr>
          <a:xfrm>
            <a:off x="419104" y="3961966"/>
            <a:ext cx="4537787" cy="11582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defTabSz="914400">
              <a:lnSpc>
                <a:spcPct val="100000"/>
              </a:lnSpc>
              <a:spcBef>
                <a:spcPts val="0"/>
              </a:spcBef>
              <a:defRPr spc="112" sz="5600">
                <a:solidFill>
                  <a:srgbClr val="FFFFFF"/>
                </a:solidFill>
                <a:latin typeface="Kanit Bold"/>
                <a:ea typeface="Kanit Bold"/>
                <a:cs typeface="Kanit Bold"/>
                <a:sym typeface="Kanit Bold"/>
              </a:defRPr>
            </a:lvl1pPr>
          </a:lstStyle>
          <a:p>
            <a:pPr/>
            <a:r>
              <a:t>ChatGPT</a:t>
            </a:r>
          </a:p>
        </p:txBody>
      </p:sp>
      <p:sp>
        <p:nvSpPr>
          <p:cNvPr id="327" name="Android"/>
          <p:cNvSpPr txBox="1"/>
          <p:nvPr/>
        </p:nvSpPr>
        <p:spPr>
          <a:xfrm>
            <a:off x="446443" y="4955371"/>
            <a:ext cx="2860295" cy="1234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100000"/>
              </a:lnSpc>
              <a:spcBef>
                <a:spcPts val="0"/>
              </a:spcBef>
              <a:defRPr sz="6000">
                <a:solidFill>
                  <a:srgbClr val="FFFFFF"/>
                </a:solidFill>
                <a:latin typeface="Kanit Regular"/>
                <a:ea typeface="Kanit Regular"/>
                <a:cs typeface="Kanit Regular"/>
                <a:sym typeface="Kanit Regular"/>
              </a:defRPr>
            </a:lvl1pPr>
          </a:lstStyle>
          <a:p>
            <a:pPr/>
            <a:r>
              <a:t>Android</a:t>
            </a:r>
          </a:p>
        </p:txBody>
      </p:sp>
      <p:pic>
        <p:nvPicPr>
          <p:cNvPr id="328" name="pasted-movie.png" descr="pasted-movie.png"/>
          <p:cNvPicPr>
            <a:picLocks noChangeAspect="1"/>
          </p:cNvPicPr>
          <p:nvPr/>
        </p:nvPicPr>
        <p:blipFill>
          <a:blip r:embed="rId2">
            <a:extLst/>
          </a:blip>
          <a:stretch>
            <a:fillRect/>
          </a:stretch>
        </p:blipFill>
        <p:spPr>
          <a:xfrm>
            <a:off x="3810000" y="273050"/>
            <a:ext cx="20539032" cy="13576300"/>
          </a:xfrm>
          <a:prstGeom prst="rect">
            <a:avLst/>
          </a:prstGeom>
          <a:ln w="12700">
            <a:miter lim="400000"/>
          </a:ln>
        </p:spPr>
      </p:pic>
      <p:sp>
        <p:nvSpPr>
          <p:cNvPr id="329" name="Freeform 38"/>
          <p:cNvSpPr/>
          <p:nvPr/>
        </p:nvSpPr>
        <p:spPr>
          <a:xfrm rot="16238401">
            <a:off x="522709" y="9341354"/>
            <a:ext cx="2052308"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30" name="Freeform 38"/>
          <p:cNvSpPr/>
          <p:nvPr/>
        </p:nvSpPr>
        <p:spPr>
          <a:xfrm rot="16238401">
            <a:off x="1367219" y="10127622"/>
            <a:ext cx="2052307"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34" name="pasted-movie.png"/>
          <p:cNvGrpSpPr/>
          <p:nvPr/>
        </p:nvGrpSpPr>
        <p:grpSpPr>
          <a:xfrm>
            <a:off x="19705615" y="5588000"/>
            <a:ext cx="4445001" cy="4495800"/>
            <a:chOff x="0" y="0"/>
            <a:chExt cx="4445000" cy="4495800"/>
          </a:xfrm>
        </p:grpSpPr>
        <p:pic>
          <p:nvPicPr>
            <p:cNvPr id="333" name="pasted-movie.png" descr="pasted-movie.png"/>
            <p:cNvPicPr>
              <a:picLocks noChangeAspect="1"/>
            </p:cNvPicPr>
            <p:nvPr/>
          </p:nvPicPr>
          <p:blipFill>
            <a:blip r:embed="rId3">
              <a:extLst/>
            </a:blip>
            <a:stretch>
              <a:fillRect/>
            </a:stretch>
          </p:blipFill>
          <p:spPr>
            <a:xfrm>
              <a:off x="215900" y="139700"/>
              <a:ext cx="4013200" cy="3937000"/>
            </a:xfrm>
            <a:prstGeom prst="rect">
              <a:avLst/>
            </a:prstGeom>
            <a:ln>
              <a:noFill/>
            </a:ln>
            <a:effectLst/>
          </p:spPr>
        </p:pic>
        <p:pic>
          <p:nvPicPr>
            <p:cNvPr id="332" name="pasted-movie.png" descr="pasted-movie.png"/>
            <p:cNvPicPr>
              <a:picLocks noChangeAspect="0"/>
            </p:cNvPicPr>
            <p:nvPr/>
          </p:nvPicPr>
          <p:blipFill>
            <a:blip r:embed="rId4">
              <a:extLst/>
            </a:blip>
            <a:stretch>
              <a:fillRect/>
            </a:stretch>
          </p:blipFill>
          <p:spPr>
            <a:xfrm>
              <a:off x="0" y="0"/>
              <a:ext cx="4445000" cy="4495800"/>
            </a:xfrm>
            <a:prstGeom prst="rect">
              <a:avLst/>
            </a:prstGeom>
            <a:effectLst/>
          </p:spPr>
        </p:pic>
      </p:grpSp>
      <p:grpSp>
        <p:nvGrpSpPr>
          <p:cNvPr id="337" name="Group"/>
          <p:cNvGrpSpPr/>
          <p:nvPr/>
        </p:nvGrpSpPr>
        <p:grpSpPr>
          <a:xfrm>
            <a:off x="7143750" y="2958197"/>
            <a:ext cx="12220529" cy="1057580"/>
            <a:chOff x="0" y="0"/>
            <a:chExt cx="12220528" cy="1057578"/>
          </a:xfrm>
        </p:grpSpPr>
        <p:sp>
          <p:nvSpPr>
            <p:cNvPr id="335" name="Rounded Rectangle"/>
            <p:cNvSpPr/>
            <p:nvPr/>
          </p:nvSpPr>
          <p:spPr>
            <a:xfrm>
              <a:off x="0" y="0"/>
              <a:ext cx="12220529" cy="1057579"/>
            </a:xfrm>
            <a:prstGeom prst="roundRect">
              <a:avLst>
                <a:gd name="adj" fmla="val 22205"/>
              </a:avLst>
            </a:prstGeom>
            <a:solidFill>
              <a:schemeClr val="accent5">
                <a:lumOff val="-29866"/>
              </a:schemeClr>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latin typeface="Calibri"/>
                  <a:ea typeface="Calibri"/>
                  <a:cs typeface="Calibri"/>
                  <a:sym typeface="Calibri"/>
                </a:defRPr>
              </a:pPr>
            </a:p>
          </p:txBody>
        </p:sp>
        <p:sp>
          <p:nvSpPr>
            <p:cNvPr id="336" name="https://play.google.com/store/apps/details?id=com.openai.chatgpt"/>
            <p:cNvSpPr txBox="1"/>
            <p:nvPr/>
          </p:nvSpPr>
          <p:spPr>
            <a:xfrm>
              <a:off x="372684" y="141820"/>
              <a:ext cx="11475162" cy="773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100000"/>
                </a:lnSpc>
                <a:spcBef>
                  <a:spcPts val="0"/>
                </a:spcBef>
                <a:defRPr b="1" sz="4200">
                  <a:solidFill>
                    <a:srgbClr val="FFFFFF"/>
                  </a:solidFill>
                  <a:latin typeface="TH Sarabun New"/>
                  <a:ea typeface="TH Sarabun New"/>
                  <a:cs typeface="TH Sarabun New"/>
                  <a:sym typeface="TH Sarabun New"/>
                </a:defRPr>
              </a:lvl1pPr>
            </a:lstStyle>
            <a:p>
              <a:pPr/>
              <a:r>
                <a:t>https://play.google.com/store/apps/details?id=com.openai.chatgpt</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339"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sp>
        <p:nvSpPr>
          <p:cNvPr id="340" name="TextBox 1"/>
          <p:cNvSpPr txBox="1"/>
          <p:nvPr/>
        </p:nvSpPr>
        <p:spPr>
          <a:xfrm>
            <a:off x="-801597" y="4348710"/>
            <a:ext cx="9336556" cy="20599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z="10400">
                <a:solidFill>
                  <a:srgbClr val="FFFFFF"/>
                </a:solidFill>
                <a:latin typeface="Kanit Light"/>
                <a:ea typeface="Kanit Light"/>
                <a:cs typeface="Kanit Light"/>
                <a:sym typeface="Kanit Light"/>
              </a:defRPr>
            </a:lvl1pPr>
          </a:lstStyle>
          <a:p>
            <a:pPr/>
            <a:r>
              <a:t>ChatGPT</a:t>
            </a:r>
          </a:p>
        </p:txBody>
      </p:sp>
      <p:grpSp>
        <p:nvGrpSpPr>
          <p:cNvPr id="343" name="pasted-movie.png"/>
          <p:cNvGrpSpPr/>
          <p:nvPr/>
        </p:nvGrpSpPr>
        <p:grpSpPr>
          <a:xfrm>
            <a:off x="7658100" y="-16730"/>
            <a:ext cx="17037863" cy="13993106"/>
            <a:chOff x="0" y="0"/>
            <a:chExt cx="17037862" cy="13993105"/>
          </a:xfrm>
        </p:grpSpPr>
        <p:pic>
          <p:nvPicPr>
            <p:cNvPr id="342" name="pasted-movie.png" descr="pasted-movie.png"/>
            <p:cNvPicPr>
              <a:picLocks noChangeAspect="1"/>
            </p:cNvPicPr>
            <p:nvPr/>
          </p:nvPicPr>
          <p:blipFill>
            <a:blip r:embed="rId2">
              <a:extLst/>
            </a:blip>
            <a:srcRect l="0" t="0" r="0" b="0"/>
            <a:stretch>
              <a:fillRect/>
            </a:stretch>
          </p:blipFill>
          <p:spPr>
            <a:xfrm>
              <a:off x="215900" y="139700"/>
              <a:ext cx="16606063" cy="13434306"/>
            </a:xfrm>
            <a:prstGeom prst="rect">
              <a:avLst/>
            </a:prstGeom>
            <a:ln>
              <a:noFill/>
            </a:ln>
            <a:effectLst/>
          </p:spPr>
        </p:pic>
        <p:pic>
          <p:nvPicPr>
            <p:cNvPr id="341" name="pasted-movie.png" descr="pasted-movie.png"/>
            <p:cNvPicPr>
              <a:picLocks noChangeAspect="0"/>
            </p:cNvPicPr>
            <p:nvPr/>
          </p:nvPicPr>
          <p:blipFill>
            <a:blip r:embed="rId3">
              <a:extLst/>
            </a:blip>
            <a:stretch>
              <a:fillRect/>
            </a:stretch>
          </p:blipFill>
          <p:spPr>
            <a:xfrm>
              <a:off x="0" y="0"/>
              <a:ext cx="17037863" cy="13993106"/>
            </a:xfrm>
            <a:prstGeom prst="rect">
              <a:avLst/>
            </a:prstGeom>
            <a:effectLst/>
          </p:spPr>
        </p:pic>
      </p:grpSp>
      <p:sp>
        <p:nvSpPr>
          <p:cNvPr id="344" name="iOS"/>
          <p:cNvSpPr txBox="1"/>
          <p:nvPr/>
        </p:nvSpPr>
        <p:spPr>
          <a:xfrm>
            <a:off x="2813444" y="5949852"/>
            <a:ext cx="2106474" cy="2059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100000"/>
              </a:lnSpc>
              <a:spcBef>
                <a:spcPts val="0"/>
              </a:spcBef>
              <a:defRPr sz="10400">
                <a:solidFill>
                  <a:srgbClr val="FFFFFF"/>
                </a:solidFill>
                <a:latin typeface="Kanit Regular"/>
                <a:ea typeface="Kanit Regular"/>
                <a:cs typeface="Kanit Regular"/>
                <a:sym typeface="Kanit Regular"/>
              </a:defRPr>
            </a:lvl1pPr>
          </a:lstStyle>
          <a:p>
            <a:pPr/>
            <a:r>
              <a:t>iOS</a:t>
            </a:r>
          </a:p>
        </p:txBody>
      </p:sp>
      <p:sp>
        <p:nvSpPr>
          <p:cNvPr id="345" name="Freeform 38"/>
          <p:cNvSpPr/>
          <p:nvPr/>
        </p:nvSpPr>
        <p:spPr>
          <a:xfrm rot="16238401">
            <a:off x="4104594" y="9661685"/>
            <a:ext cx="2052308"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46" name="Freeform 38"/>
          <p:cNvSpPr/>
          <p:nvPr/>
        </p:nvSpPr>
        <p:spPr>
          <a:xfrm rot="16238401">
            <a:off x="4949104" y="10447952"/>
            <a:ext cx="2052308" cy="194694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50" name="pasted-movie.png"/>
          <p:cNvGrpSpPr/>
          <p:nvPr/>
        </p:nvGrpSpPr>
        <p:grpSpPr>
          <a:xfrm>
            <a:off x="19529831" y="2503072"/>
            <a:ext cx="4368801" cy="4406901"/>
            <a:chOff x="0" y="0"/>
            <a:chExt cx="4368800" cy="4406900"/>
          </a:xfrm>
        </p:grpSpPr>
        <p:pic>
          <p:nvPicPr>
            <p:cNvPr id="349" name="pasted-movie.png" descr="pasted-movie.png"/>
            <p:cNvPicPr>
              <a:picLocks noChangeAspect="1"/>
            </p:cNvPicPr>
            <p:nvPr/>
          </p:nvPicPr>
          <p:blipFill>
            <a:blip r:embed="rId4">
              <a:extLst/>
            </a:blip>
            <a:stretch>
              <a:fillRect/>
            </a:stretch>
          </p:blipFill>
          <p:spPr>
            <a:xfrm>
              <a:off x="215900" y="139700"/>
              <a:ext cx="3937000" cy="3848100"/>
            </a:xfrm>
            <a:prstGeom prst="rect">
              <a:avLst/>
            </a:prstGeom>
            <a:ln>
              <a:noFill/>
            </a:ln>
            <a:effectLst/>
          </p:spPr>
        </p:pic>
        <p:pic>
          <p:nvPicPr>
            <p:cNvPr id="348" name="pasted-movie.png" descr="pasted-movie.png"/>
            <p:cNvPicPr>
              <a:picLocks noChangeAspect="0"/>
            </p:cNvPicPr>
            <p:nvPr/>
          </p:nvPicPr>
          <p:blipFill>
            <a:blip r:embed="rId5">
              <a:extLst/>
            </a:blip>
            <a:stretch>
              <a:fillRect/>
            </a:stretch>
          </p:blipFill>
          <p:spPr>
            <a:xfrm>
              <a:off x="0" y="0"/>
              <a:ext cx="4368800" cy="4406900"/>
            </a:xfrm>
            <a:prstGeom prst="rect">
              <a:avLst/>
            </a:prstGeom>
            <a:effectLst/>
          </p:spPr>
        </p:pic>
      </p:grpSp>
      <p:grpSp>
        <p:nvGrpSpPr>
          <p:cNvPr id="353" name="Group"/>
          <p:cNvGrpSpPr/>
          <p:nvPr/>
        </p:nvGrpSpPr>
        <p:grpSpPr>
          <a:xfrm>
            <a:off x="11487150" y="278022"/>
            <a:ext cx="10408757" cy="1411821"/>
            <a:chOff x="0" y="0"/>
            <a:chExt cx="10408756" cy="1411820"/>
          </a:xfrm>
        </p:grpSpPr>
        <p:sp>
          <p:nvSpPr>
            <p:cNvPr id="351" name="Rounded Rectangle"/>
            <p:cNvSpPr/>
            <p:nvPr/>
          </p:nvSpPr>
          <p:spPr>
            <a:xfrm>
              <a:off x="0" y="0"/>
              <a:ext cx="10408757" cy="1057579"/>
            </a:xfrm>
            <a:prstGeom prst="roundRect">
              <a:avLst>
                <a:gd name="adj" fmla="val 22205"/>
              </a:avLst>
            </a:prstGeom>
            <a:solidFill>
              <a:schemeClr val="accent5">
                <a:lumOff val="-29866"/>
              </a:schemeClr>
            </a:solidFill>
            <a:ln w="12700" cap="flat">
              <a:noFill/>
              <a:miter lim="400000"/>
            </a:ln>
            <a:effectLst/>
          </p:spPr>
          <p:txBody>
            <a:bodyPr wrap="square" lIns="45719" tIns="45719" rIns="45719" bIns="45719" numCol="1" anchor="ctr">
              <a:noAutofit/>
            </a:bodyPr>
            <a:lstStyle/>
            <a:p>
              <a:pPr defTabSz="1828433">
                <a:lnSpc>
                  <a:spcPct val="100000"/>
                </a:lnSpc>
                <a:spcBef>
                  <a:spcPts val="0"/>
                </a:spcBef>
                <a:defRPr sz="3600">
                  <a:latin typeface="Calibri"/>
                  <a:ea typeface="Calibri"/>
                  <a:cs typeface="Calibri"/>
                  <a:sym typeface="Calibri"/>
                </a:defRPr>
              </a:pPr>
            </a:p>
          </p:txBody>
        </p:sp>
        <p:sp>
          <p:nvSpPr>
            <p:cNvPr id="352" name="https://apps.apple.com/th/app/chatept/id6448311069"/>
            <p:cNvSpPr/>
            <p:nvPr/>
          </p:nvSpPr>
          <p:spPr>
            <a:xfrm>
              <a:off x="523996" y="1418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216">
                <a:lnSpc>
                  <a:spcPct val="100000"/>
                </a:lnSpc>
                <a:spcBef>
                  <a:spcPts val="0"/>
                </a:spcBef>
                <a:defRPr b="1" sz="4200">
                  <a:solidFill>
                    <a:srgbClr val="FFFFFF"/>
                  </a:solidFill>
                  <a:latin typeface="TH Sarabun New"/>
                  <a:ea typeface="TH Sarabun New"/>
                  <a:cs typeface="TH Sarabun New"/>
                  <a:sym typeface="TH Sarabun New"/>
                </a:defRPr>
              </a:lvl1pPr>
            </a:lstStyle>
            <a:p>
              <a:pPr/>
              <a:r>
                <a:t>https://apps.apple.com/th/app/chatept/id6448311069</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grpSp>
        <p:nvGrpSpPr>
          <p:cNvPr id="357" name="S__8241184.jpg"/>
          <p:cNvGrpSpPr/>
          <p:nvPr/>
        </p:nvGrpSpPr>
        <p:grpSpPr>
          <a:xfrm>
            <a:off x="17614242" y="1261461"/>
            <a:ext cx="5667218" cy="11885894"/>
            <a:chOff x="0" y="0"/>
            <a:chExt cx="5667216" cy="11885892"/>
          </a:xfrm>
        </p:grpSpPr>
        <p:pic>
          <p:nvPicPr>
            <p:cNvPr id="356" name="S__8241184.jpg" descr="S__8241184.jpg"/>
            <p:cNvPicPr>
              <a:picLocks noChangeAspect="1"/>
            </p:cNvPicPr>
            <p:nvPr/>
          </p:nvPicPr>
          <p:blipFill>
            <a:blip r:embed="rId2">
              <a:extLst/>
            </a:blip>
            <a:stretch>
              <a:fillRect/>
            </a:stretch>
          </p:blipFill>
          <p:spPr>
            <a:xfrm>
              <a:off x="215900" y="139700"/>
              <a:ext cx="5235417" cy="11327093"/>
            </a:xfrm>
            <a:prstGeom prst="rect">
              <a:avLst/>
            </a:prstGeom>
            <a:ln>
              <a:noFill/>
            </a:ln>
            <a:effectLst/>
          </p:spPr>
        </p:pic>
        <p:pic>
          <p:nvPicPr>
            <p:cNvPr id="355" name="S__8241184.jpg" descr="S__8241184.jpg"/>
            <p:cNvPicPr>
              <a:picLocks noChangeAspect="0"/>
            </p:cNvPicPr>
            <p:nvPr/>
          </p:nvPicPr>
          <p:blipFill>
            <a:blip r:embed="rId3">
              <a:extLst/>
            </a:blip>
            <a:stretch>
              <a:fillRect/>
            </a:stretch>
          </p:blipFill>
          <p:spPr>
            <a:xfrm>
              <a:off x="0" y="0"/>
              <a:ext cx="5667217" cy="11885893"/>
            </a:xfrm>
            <a:prstGeom prst="rect">
              <a:avLst/>
            </a:prstGeom>
            <a:effectLst/>
          </p:spPr>
        </p:pic>
      </p:grpSp>
      <p:sp>
        <p:nvSpPr>
          <p:cNvPr id="358" name="Oval 99"/>
          <p:cNvSpPr/>
          <p:nvPr/>
        </p:nvSpPr>
        <p:spPr>
          <a:xfrm>
            <a:off x="-1122227" y="-1026233"/>
            <a:ext cx="3666090" cy="3666090"/>
          </a:xfrm>
          <a:prstGeom prst="ellipse">
            <a:avLst/>
          </a:prstGeom>
          <a:solidFill>
            <a:srgbClr val="2C8C7C"/>
          </a:solidFill>
          <a:ln w="12700">
            <a:miter lim="400000"/>
          </a:ln>
        </p:spPr>
        <p:txBody>
          <a:bodyPr lIns="45719" rIns="45719" anchor="ctr"/>
          <a:lstStyle/>
          <a:p>
            <a:pPr algn="ctr" defTabSz="914400">
              <a:lnSpc>
                <a:spcPct val="100000"/>
              </a:lnSpc>
              <a:spcBef>
                <a:spcPts val="0"/>
              </a:spcBef>
              <a:defRPr sz="1800">
                <a:solidFill>
                  <a:srgbClr val="FFFFFF"/>
                </a:solidFill>
                <a:latin typeface="Montserrat Regular"/>
                <a:ea typeface="Montserrat Regular"/>
                <a:cs typeface="Montserrat Regular"/>
                <a:sym typeface="Montserrat Regular"/>
              </a:defRPr>
            </a:pPr>
          </a:p>
        </p:txBody>
      </p:sp>
      <p:sp>
        <p:nvSpPr>
          <p:cNvPr id="359" name="TextBox 1"/>
          <p:cNvSpPr txBox="1"/>
          <p:nvPr/>
        </p:nvSpPr>
        <p:spPr>
          <a:xfrm>
            <a:off x="-1690597" y="3434310"/>
            <a:ext cx="9336556" cy="20599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defTabSz="914400">
              <a:lnSpc>
                <a:spcPct val="100000"/>
              </a:lnSpc>
              <a:spcBef>
                <a:spcPts val="0"/>
              </a:spcBef>
              <a:defRPr sz="10400">
                <a:latin typeface="Kanit Light"/>
                <a:ea typeface="Kanit Light"/>
                <a:cs typeface="Kanit Light"/>
                <a:sym typeface="Kanit Light"/>
              </a:defRPr>
            </a:lvl1pPr>
          </a:lstStyle>
          <a:p>
            <a:pPr/>
            <a:r>
              <a:t>ChatGPT</a:t>
            </a:r>
          </a:p>
        </p:txBody>
      </p:sp>
      <p:sp>
        <p:nvSpPr>
          <p:cNvPr id="360" name="App"/>
          <p:cNvSpPr txBox="1"/>
          <p:nvPr/>
        </p:nvSpPr>
        <p:spPr>
          <a:xfrm>
            <a:off x="1924444" y="5035452"/>
            <a:ext cx="2566112" cy="2059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216">
              <a:lnSpc>
                <a:spcPct val="100000"/>
              </a:lnSpc>
              <a:spcBef>
                <a:spcPts val="0"/>
              </a:spcBef>
              <a:defRPr sz="10400">
                <a:solidFill>
                  <a:srgbClr val="C1364E"/>
                </a:solidFill>
                <a:latin typeface="Kanit Regular"/>
                <a:ea typeface="Kanit Regular"/>
                <a:cs typeface="Kanit Regular"/>
                <a:sym typeface="Kanit Regular"/>
              </a:defRPr>
            </a:lvl1pPr>
          </a:lstStyle>
          <a:p>
            <a:pPr/>
            <a:r>
              <a:t>App</a:t>
            </a:r>
          </a:p>
        </p:txBody>
      </p:sp>
      <p:sp>
        <p:nvSpPr>
          <p:cNvPr id="361" name="Freeform 38"/>
          <p:cNvSpPr/>
          <p:nvPr/>
        </p:nvSpPr>
        <p:spPr>
          <a:xfrm rot="16238401">
            <a:off x="1755676" y="7578885"/>
            <a:ext cx="2052308" cy="1946948"/>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2C8C7C"/>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62" name="Freeform 38"/>
          <p:cNvSpPr/>
          <p:nvPr/>
        </p:nvSpPr>
        <p:spPr>
          <a:xfrm rot="16238401">
            <a:off x="2600186" y="8365152"/>
            <a:ext cx="2052308" cy="1946949"/>
          </a:xfrm>
          <a:custGeom>
            <a:avLst/>
            <a:gdLst/>
            <a:ahLst/>
            <a:cxnLst>
              <a:cxn ang="0">
                <a:pos x="wd2" y="hd2"/>
              </a:cxn>
              <a:cxn ang="5400000">
                <a:pos x="wd2" y="hd2"/>
              </a:cxn>
              <a:cxn ang="10800000">
                <a:pos x="wd2" y="hd2"/>
              </a:cxn>
              <a:cxn ang="16200000">
                <a:pos x="wd2" y="hd2"/>
              </a:cxn>
            </a:cxnLst>
            <a:rect l="0" t="0" r="r" b="b"/>
            <a:pathLst>
              <a:path w="21593" h="21593" fill="norm" stroke="1" extrusionOk="0">
                <a:moveTo>
                  <a:pt x="8757" y="10613"/>
                </a:moveTo>
                <a:lnTo>
                  <a:pt x="8757" y="11139"/>
                </a:lnTo>
                <a:lnTo>
                  <a:pt x="1054" y="11139"/>
                </a:lnTo>
                <a:lnTo>
                  <a:pt x="941" y="11318"/>
                </a:lnTo>
                <a:cubicBezTo>
                  <a:pt x="843" y="11423"/>
                  <a:pt x="706" y="11489"/>
                  <a:pt x="555" y="11491"/>
                </a:cubicBezTo>
                <a:cubicBezTo>
                  <a:pt x="252" y="11494"/>
                  <a:pt x="4" y="11240"/>
                  <a:pt x="0" y="10923"/>
                </a:cubicBezTo>
                <a:cubicBezTo>
                  <a:pt x="-3" y="10606"/>
                  <a:pt x="240" y="10346"/>
                  <a:pt x="543" y="10342"/>
                </a:cubicBezTo>
                <a:cubicBezTo>
                  <a:pt x="694" y="10341"/>
                  <a:pt x="832" y="10403"/>
                  <a:pt x="932" y="10506"/>
                </a:cubicBezTo>
                <a:lnTo>
                  <a:pt x="1003" y="10613"/>
                </a:lnTo>
                <a:close/>
                <a:moveTo>
                  <a:pt x="9257" y="9394"/>
                </a:moveTo>
                <a:lnTo>
                  <a:pt x="8964" y="9820"/>
                </a:lnTo>
                <a:lnTo>
                  <a:pt x="2656" y="4985"/>
                </a:lnTo>
                <a:lnTo>
                  <a:pt x="2586" y="5036"/>
                </a:lnTo>
                <a:cubicBezTo>
                  <a:pt x="2521" y="5066"/>
                  <a:pt x="2449" y="5083"/>
                  <a:pt x="2373" y="5084"/>
                </a:cubicBezTo>
                <a:cubicBezTo>
                  <a:pt x="2070" y="5087"/>
                  <a:pt x="1822" y="4833"/>
                  <a:pt x="1818" y="4516"/>
                </a:cubicBezTo>
                <a:cubicBezTo>
                  <a:pt x="1815" y="4199"/>
                  <a:pt x="2058" y="3939"/>
                  <a:pt x="2361" y="3935"/>
                </a:cubicBezTo>
                <a:cubicBezTo>
                  <a:pt x="2664" y="3932"/>
                  <a:pt x="2912" y="4186"/>
                  <a:pt x="2915" y="4503"/>
                </a:cubicBezTo>
                <a:lnTo>
                  <a:pt x="2911" y="4530"/>
                </a:lnTo>
                <a:close/>
                <a:moveTo>
                  <a:pt x="9362" y="12315"/>
                </a:moveTo>
                <a:lnTo>
                  <a:pt x="3114" y="17099"/>
                </a:lnTo>
                <a:lnTo>
                  <a:pt x="3134" y="17199"/>
                </a:lnTo>
                <a:cubicBezTo>
                  <a:pt x="3137" y="17516"/>
                  <a:pt x="2894" y="17776"/>
                  <a:pt x="2591" y="17779"/>
                </a:cubicBezTo>
                <a:cubicBezTo>
                  <a:pt x="2288" y="17783"/>
                  <a:pt x="2040" y="17529"/>
                  <a:pt x="2037" y="17212"/>
                </a:cubicBezTo>
                <a:cubicBezTo>
                  <a:pt x="2033" y="16895"/>
                  <a:pt x="2276" y="16635"/>
                  <a:pt x="2579" y="16631"/>
                </a:cubicBezTo>
                <a:cubicBezTo>
                  <a:pt x="2655" y="16630"/>
                  <a:pt x="2727" y="16645"/>
                  <a:pt x="2793" y="16674"/>
                </a:cubicBezTo>
                <a:lnTo>
                  <a:pt x="2811" y="16686"/>
                </a:lnTo>
                <a:lnTo>
                  <a:pt x="9071" y="11893"/>
                </a:lnTo>
                <a:close/>
                <a:moveTo>
                  <a:pt x="9515" y="10126"/>
                </a:moveTo>
                <a:lnTo>
                  <a:pt x="9357" y="10625"/>
                </a:lnTo>
                <a:lnTo>
                  <a:pt x="4073" y="8757"/>
                </a:lnTo>
                <a:lnTo>
                  <a:pt x="4061" y="8765"/>
                </a:lnTo>
                <a:cubicBezTo>
                  <a:pt x="4015" y="8786"/>
                  <a:pt x="3965" y="8798"/>
                  <a:pt x="3912" y="8799"/>
                </a:cubicBezTo>
                <a:cubicBezTo>
                  <a:pt x="3699" y="8801"/>
                  <a:pt x="3525" y="8623"/>
                  <a:pt x="3522" y="8400"/>
                </a:cubicBezTo>
                <a:cubicBezTo>
                  <a:pt x="3520" y="8177"/>
                  <a:pt x="3691" y="7995"/>
                  <a:pt x="3903" y="7992"/>
                </a:cubicBezTo>
                <a:cubicBezTo>
                  <a:pt x="4063" y="7990"/>
                  <a:pt x="4201" y="8090"/>
                  <a:pt x="4261" y="8234"/>
                </a:cubicBezTo>
                <a:lnTo>
                  <a:pt x="4268" y="8272"/>
                </a:lnTo>
                <a:close/>
                <a:moveTo>
                  <a:pt x="9551" y="11548"/>
                </a:moveTo>
                <a:lnTo>
                  <a:pt x="4270" y="13299"/>
                </a:lnTo>
                <a:lnTo>
                  <a:pt x="4232" y="13359"/>
                </a:lnTo>
                <a:cubicBezTo>
                  <a:pt x="4164" y="13432"/>
                  <a:pt x="4068" y="13479"/>
                  <a:pt x="3961" y="13480"/>
                </a:cubicBezTo>
                <a:cubicBezTo>
                  <a:pt x="3749" y="13483"/>
                  <a:pt x="3574" y="13304"/>
                  <a:pt x="3572" y="13081"/>
                </a:cubicBezTo>
                <a:cubicBezTo>
                  <a:pt x="3570" y="12859"/>
                  <a:pt x="3740" y="12676"/>
                  <a:pt x="3953" y="12674"/>
                </a:cubicBezTo>
                <a:cubicBezTo>
                  <a:pt x="4006" y="12673"/>
                  <a:pt x="4057" y="12684"/>
                  <a:pt x="4103" y="12704"/>
                </a:cubicBezTo>
                <a:lnTo>
                  <a:pt x="4204" y="12773"/>
                </a:lnTo>
                <a:lnTo>
                  <a:pt x="9403" y="11049"/>
                </a:lnTo>
                <a:close/>
                <a:moveTo>
                  <a:pt x="10150" y="9460"/>
                </a:moveTo>
                <a:lnTo>
                  <a:pt x="9743" y="9765"/>
                </a:lnTo>
                <a:lnTo>
                  <a:pt x="6574" y="5077"/>
                </a:lnTo>
                <a:lnTo>
                  <a:pt x="6485" y="5059"/>
                </a:lnTo>
                <a:cubicBezTo>
                  <a:pt x="6346" y="4999"/>
                  <a:pt x="6248" y="4857"/>
                  <a:pt x="6246" y="4690"/>
                </a:cubicBezTo>
                <a:cubicBezTo>
                  <a:pt x="6244" y="4468"/>
                  <a:pt x="6414" y="4285"/>
                  <a:pt x="6627" y="4282"/>
                </a:cubicBezTo>
                <a:cubicBezTo>
                  <a:pt x="6839" y="4280"/>
                  <a:pt x="7014" y="4458"/>
                  <a:pt x="7016" y="4681"/>
                </a:cubicBezTo>
                <a:lnTo>
                  <a:pt x="6996" y="4794"/>
                </a:lnTo>
                <a:close/>
                <a:moveTo>
                  <a:pt x="10215" y="12178"/>
                </a:moveTo>
                <a:lnTo>
                  <a:pt x="6945" y="16830"/>
                </a:lnTo>
                <a:lnTo>
                  <a:pt x="6946" y="16837"/>
                </a:lnTo>
                <a:cubicBezTo>
                  <a:pt x="6948" y="17060"/>
                  <a:pt x="6778" y="17242"/>
                  <a:pt x="6565" y="17245"/>
                </a:cubicBezTo>
                <a:cubicBezTo>
                  <a:pt x="6352" y="17247"/>
                  <a:pt x="6178" y="17069"/>
                  <a:pt x="6176" y="16846"/>
                </a:cubicBezTo>
                <a:cubicBezTo>
                  <a:pt x="6173" y="16623"/>
                  <a:pt x="6344" y="16441"/>
                  <a:pt x="6557" y="16438"/>
                </a:cubicBezTo>
                <a:lnTo>
                  <a:pt x="6598" y="16447"/>
                </a:lnTo>
                <a:lnTo>
                  <a:pt x="9817" y="11867"/>
                </a:lnTo>
                <a:close/>
                <a:moveTo>
                  <a:pt x="10359" y="8711"/>
                </a:moveTo>
                <a:lnTo>
                  <a:pt x="9885" y="8873"/>
                </a:lnTo>
                <a:lnTo>
                  <a:pt x="7526" y="1211"/>
                </a:lnTo>
                <a:lnTo>
                  <a:pt x="7371" y="1180"/>
                </a:lnTo>
                <a:cubicBezTo>
                  <a:pt x="7173" y="1095"/>
                  <a:pt x="7033" y="893"/>
                  <a:pt x="7030" y="655"/>
                </a:cubicBezTo>
                <a:cubicBezTo>
                  <a:pt x="7027" y="338"/>
                  <a:pt x="7270" y="78"/>
                  <a:pt x="7573" y="74"/>
                </a:cubicBezTo>
                <a:cubicBezTo>
                  <a:pt x="7876" y="71"/>
                  <a:pt x="8124" y="325"/>
                  <a:pt x="8127" y="642"/>
                </a:cubicBezTo>
                <a:cubicBezTo>
                  <a:pt x="8128" y="721"/>
                  <a:pt x="8114" y="797"/>
                  <a:pt x="8087" y="866"/>
                </a:cubicBezTo>
                <a:lnTo>
                  <a:pt x="7991" y="1018"/>
                </a:lnTo>
                <a:close/>
                <a:moveTo>
                  <a:pt x="10498" y="12913"/>
                </a:moveTo>
                <a:lnTo>
                  <a:pt x="8167" y="20471"/>
                </a:lnTo>
                <a:lnTo>
                  <a:pt x="8237" y="20519"/>
                </a:lnTo>
                <a:cubicBezTo>
                  <a:pt x="8337" y="20622"/>
                  <a:pt x="8400" y="20765"/>
                  <a:pt x="8402" y="20923"/>
                </a:cubicBezTo>
                <a:cubicBezTo>
                  <a:pt x="8405" y="21240"/>
                  <a:pt x="8162" y="21500"/>
                  <a:pt x="7860" y="21504"/>
                </a:cubicBezTo>
                <a:cubicBezTo>
                  <a:pt x="7557" y="21507"/>
                  <a:pt x="7308" y="21253"/>
                  <a:pt x="7305" y="20936"/>
                </a:cubicBezTo>
                <a:cubicBezTo>
                  <a:pt x="7302" y="20698"/>
                  <a:pt x="7438" y="20492"/>
                  <a:pt x="7634" y="20403"/>
                </a:cubicBezTo>
                <a:lnTo>
                  <a:pt x="7671" y="20395"/>
                </a:lnTo>
                <a:lnTo>
                  <a:pt x="10028" y="12752"/>
                </a:lnTo>
                <a:close/>
                <a:moveTo>
                  <a:pt x="11207" y="18187"/>
                </a:moveTo>
                <a:cubicBezTo>
                  <a:pt x="11209" y="18409"/>
                  <a:pt x="11039" y="18592"/>
                  <a:pt x="10826" y="18594"/>
                </a:cubicBezTo>
                <a:cubicBezTo>
                  <a:pt x="10613" y="18597"/>
                  <a:pt x="10439" y="18419"/>
                  <a:pt x="10437" y="18196"/>
                </a:cubicBezTo>
                <a:cubicBezTo>
                  <a:pt x="10436" y="18085"/>
                  <a:pt x="10478" y="17983"/>
                  <a:pt x="10546" y="17909"/>
                </a:cubicBezTo>
                <a:lnTo>
                  <a:pt x="10565" y="17896"/>
                </a:lnTo>
                <a:lnTo>
                  <a:pt x="10616" y="12281"/>
                </a:lnTo>
                <a:lnTo>
                  <a:pt x="11111" y="12286"/>
                </a:lnTo>
                <a:lnTo>
                  <a:pt x="11061" y="17882"/>
                </a:lnTo>
                <a:lnTo>
                  <a:pt x="11091" y="17903"/>
                </a:lnTo>
                <a:cubicBezTo>
                  <a:pt x="11162" y="17975"/>
                  <a:pt x="11206" y="18075"/>
                  <a:pt x="11207" y="18187"/>
                </a:cubicBezTo>
                <a:close/>
                <a:moveTo>
                  <a:pt x="11250" y="3255"/>
                </a:moveTo>
                <a:cubicBezTo>
                  <a:pt x="11252" y="3366"/>
                  <a:pt x="11210" y="3468"/>
                  <a:pt x="11141" y="3541"/>
                </a:cubicBezTo>
                <a:lnTo>
                  <a:pt x="11093" y="3576"/>
                </a:lnTo>
                <a:lnTo>
                  <a:pt x="11042" y="9327"/>
                </a:lnTo>
                <a:lnTo>
                  <a:pt x="10547" y="9322"/>
                </a:lnTo>
                <a:lnTo>
                  <a:pt x="10598" y="3549"/>
                </a:lnTo>
                <a:lnTo>
                  <a:pt x="10596" y="3548"/>
                </a:lnTo>
                <a:cubicBezTo>
                  <a:pt x="10526" y="3476"/>
                  <a:pt x="10481" y="3375"/>
                  <a:pt x="10480" y="3264"/>
                </a:cubicBezTo>
                <a:cubicBezTo>
                  <a:pt x="10478" y="3041"/>
                  <a:pt x="10648" y="2859"/>
                  <a:pt x="10861" y="2856"/>
                </a:cubicBezTo>
                <a:cubicBezTo>
                  <a:pt x="11074" y="2854"/>
                  <a:pt x="11248" y="3032"/>
                  <a:pt x="11250" y="3255"/>
                </a:cubicBezTo>
                <a:close/>
                <a:moveTo>
                  <a:pt x="14646" y="21012"/>
                </a:moveTo>
                <a:cubicBezTo>
                  <a:pt x="14650" y="21329"/>
                  <a:pt x="14407" y="21589"/>
                  <a:pt x="14104" y="21592"/>
                </a:cubicBezTo>
                <a:cubicBezTo>
                  <a:pt x="13801" y="21596"/>
                  <a:pt x="13553" y="21342"/>
                  <a:pt x="13549" y="21025"/>
                </a:cubicBezTo>
                <a:cubicBezTo>
                  <a:pt x="13548" y="20945"/>
                  <a:pt x="13563" y="20870"/>
                  <a:pt x="13590" y="20801"/>
                </a:cubicBezTo>
                <a:lnTo>
                  <a:pt x="13684" y="20651"/>
                </a:lnTo>
                <a:lnTo>
                  <a:pt x="11297" y="12896"/>
                </a:lnTo>
                <a:lnTo>
                  <a:pt x="11771" y="12734"/>
                </a:lnTo>
                <a:lnTo>
                  <a:pt x="14148" y="20455"/>
                </a:lnTo>
                <a:lnTo>
                  <a:pt x="14306" y="20487"/>
                </a:lnTo>
                <a:cubicBezTo>
                  <a:pt x="14504" y="20571"/>
                  <a:pt x="14644" y="20774"/>
                  <a:pt x="14646" y="21012"/>
                </a:cubicBezTo>
                <a:close/>
                <a:moveTo>
                  <a:pt x="14478" y="567"/>
                </a:moveTo>
                <a:cubicBezTo>
                  <a:pt x="14481" y="805"/>
                  <a:pt x="14345" y="1011"/>
                  <a:pt x="14149" y="1100"/>
                </a:cubicBezTo>
                <a:lnTo>
                  <a:pt x="14012" y="1131"/>
                </a:lnTo>
                <a:lnTo>
                  <a:pt x="11630" y="8855"/>
                </a:lnTo>
                <a:lnTo>
                  <a:pt x="11160" y="8694"/>
                </a:lnTo>
                <a:lnTo>
                  <a:pt x="13540" y="976"/>
                </a:lnTo>
                <a:lnTo>
                  <a:pt x="13426" y="803"/>
                </a:lnTo>
                <a:cubicBezTo>
                  <a:pt x="13398" y="735"/>
                  <a:pt x="13382" y="660"/>
                  <a:pt x="13381" y="580"/>
                </a:cubicBezTo>
                <a:cubicBezTo>
                  <a:pt x="13378" y="263"/>
                  <a:pt x="13620" y="3"/>
                  <a:pt x="13923" y="0"/>
                </a:cubicBezTo>
                <a:cubicBezTo>
                  <a:pt x="14226" y="-4"/>
                  <a:pt x="14475" y="250"/>
                  <a:pt x="14478" y="567"/>
                </a:cubicBezTo>
                <a:close/>
                <a:moveTo>
                  <a:pt x="15403" y="16895"/>
                </a:moveTo>
                <a:cubicBezTo>
                  <a:pt x="15405" y="17118"/>
                  <a:pt x="15235" y="17300"/>
                  <a:pt x="15022" y="17303"/>
                </a:cubicBezTo>
                <a:cubicBezTo>
                  <a:pt x="14809" y="17305"/>
                  <a:pt x="14635" y="17127"/>
                  <a:pt x="14633" y="16904"/>
                </a:cubicBezTo>
                <a:lnTo>
                  <a:pt x="14652" y="16800"/>
                </a:lnTo>
                <a:lnTo>
                  <a:pt x="11508" y="12150"/>
                </a:lnTo>
                <a:lnTo>
                  <a:pt x="11915" y="11845"/>
                </a:lnTo>
                <a:lnTo>
                  <a:pt x="15066" y="16507"/>
                </a:lnTo>
                <a:lnTo>
                  <a:pt x="15164" y="16526"/>
                </a:lnTo>
                <a:cubicBezTo>
                  <a:pt x="15303" y="16586"/>
                  <a:pt x="15401" y="16728"/>
                  <a:pt x="15403" y="16895"/>
                </a:cubicBezTo>
                <a:close/>
                <a:moveTo>
                  <a:pt x="15396" y="4746"/>
                </a:moveTo>
                <a:cubicBezTo>
                  <a:pt x="15398" y="4913"/>
                  <a:pt x="15303" y="5057"/>
                  <a:pt x="15165" y="5120"/>
                </a:cubicBezTo>
                <a:lnTo>
                  <a:pt x="15077" y="5140"/>
                </a:lnTo>
                <a:lnTo>
                  <a:pt x="11842" y="9741"/>
                </a:lnTo>
                <a:lnTo>
                  <a:pt x="11444" y="9430"/>
                </a:lnTo>
                <a:lnTo>
                  <a:pt x="14650" y="4871"/>
                </a:lnTo>
                <a:lnTo>
                  <a:pt x="14626" y="4755"/>
                </a:lnTo>
                <a:cubicBezTo>
                  <a:pt x="14624" y="4532"/>
                  <a:pt x="14794" y="4350"/>
                  <a:pt x="15007" y="4347"/>
                </a:cubicBezTo>
                <a:cubicBezTo>
                  <a:pt x="15220" y="4345"/>
                  <a:pt x="15394" y="4523"/>
                  <a:pt x="15396" y="4746"/>
                </a:cubicBezTo>
                <a:close/>
                <a:moveTo>
                  <a:pt x="18016" y="8506"/>
                </a:moveTo>
                <a:cubicBezTo>
                  <a:pt x="18018" y="8729"/>
                  <a:pt x="17848" y="8911"/>
                  <a:pt x="17635" y="8914"/>
                </a:cubicBezTo>
                <a:cubicBezTo>
                  <a:pt x="17582" y="8914"/>
                  <a:pt x="17531" y="8904"/>
                  <a:pt x="17485" y="8884"/>
                </a:cubicBezTo>
                <a:lnTo>
                  <a:pt x="17430" y="8846"/>
                </a:lnTo>
                <a:lnTo>
                  <a:pt x="12257" y="10562"/>
                </a:lnTo>
                <a:lnTo>
                  <a:pt x="12108" y="10064"/>
                </a:lnTo>
                <a:lnTo>
                  <a:pt x="17280" y="8349"/>
                </a:lnTo>
                <a:lnTo>
                  <a:pt x="17355" y="8229"/>
                </a:lnTo>
                <a:cubicBezTo>
                  <a:pt x="17424" y="8155"/>
                  <a:pt x="17520" y="8109"/>
                  <a:pt x="17626" y="8107"/>
                </a:cubicBezTo>
                <a:cubicBezTo>
                  <a:pt x="17839" y="8105"/>
                  <a:pt x="18013" y="8283"/>
                  <a:pt x="18016" y="8506"/>
                </a:cubicBezTo>
                <a:close/>
                <a:moveTo>
                  <a:pt x="18076" y="13164"/>
                </a:moveTo>
                <a:cubicBezTo>
                  <a:pt x="18079" y="13386"/>
                  <a:pt x="17908" y="13569"/>
                  <a:pt x="17696" y="13571"/>
                </a:cubicBezTo>
                <a:cubicBezTo>
                  <a:pt x="17536" y="13573"/>
                  <a:pt x="17398" y="13473"/>
                  <a:pt x="17338" y="13329"/>
                </a:cubicBezTo>
                <a:lnTo>
                  <a:pt x="17336" y="13318"/>
                </a:lnTo>
                <a:lnTo>
                  <a:pt x="12142" y="11482"/>
                </a:lnTo>
                <a:lnTo>
                  <a:pt x="12301" y="10984"/>
                </a:lnTo>
                <a:lnTo>
                  <a:pt x="17503" y="12823"/>
                </a:lnTo>
                <a:lnTo>
                  <a:pt x="17537" y="12798"/>
                </a:lnTo>
                <a:cubicBezTo>
                  <a:pt x="17583" y="12777"/>
                  <a:pt x="17634" y="12766"/>
                  <a:pt x="17687" y="12765"/>
                </a:cubicBezTo>
                <a:cubicBezTo>
                  <a:pt x="17900" y="12762"/>
                  <a:pt x="18074" y="12941"/>
                  <a:pt x="18076" y="13164"/>
                </a:cubicBezTo>
                <a:close/>
                <a:moveTo>
                  <a:pt x="19533" y="4433"/>
                </a:moveTo>
                <a:cubicBezTo>
                  <a:pt x="19536" y="4750"/>
                  <a:pt x="19294" y="5010"/>
                  <a:pt x="18991" y="5013"/>
                </a:cubicBezTo>
                <a:lnTo>
                  <a:pt x="18785" y="4972"/>
                </a:lnTo>
                <a:lnTo>
                  <a:pt x="12588" y="9717"/>
                </a:lnTo>
                <a:lnTo>
                  <a:pt x="12297" y="9294"/>
                </a:lnTo>
                <a:lnTo>
                  <a:pt x="18462" y="4574"/>
                </a:lnTo>
                <a:lnTo>
                  <a:pt x="18436" y="4445"/>
                </a:lnTo>
                <a:cubicBezTo>
                  <a:pt x="18433" y="4128"/>
                  <a:pt x="18676" y="3868"/>
                  <a:pt x="18978" y="3865"/>
                </a:cubicBezTo>
                <a:cubicBezTo>
                  <a:pt x="19281" y="3861"/>
                  <a:pt x="19530" y="4115"/>
                  <a:pt x="19533" y="4433"/>
                </a:cubicBezTo>
                <a:close/>
                <a:moveTo>
                  <a:pt x="19798" y="17102"/>
                </a:moveTo>
                <a:cubicBezTo>
                  <a:pt x="19801" y="17419"/>
                  <a:pt x="19559" y="17679"/>
                  <a:pt x="19256" y="17683"/>
                </a:cubicBezTo>
                <a:cubicBezTo>
                  <a:pt x="18953" y="17686"/>
                  <a:pt x="18704" y="17432"/>
                  <a:pt x="18701" y="17115"/>
                </a:cubicBezTo>
                <a:lnTo>
                  <a:pt x="18712" y="17053"/>
                </a:lnTo>
                <a:lnTo>
                  <a:pt x="12398" y="12214"/>
                </a:lnTo>
                <a:lnTo>
                  <a:pt x="12692" y="11789"/>
                </a:lnTo>
                <a:lnTo>
                  <a:pt x="18987" y="16613"/>
                </a:lnTo>
                <a:lnTo>
                  <a:pt x="19030" y="16582"/>
                </a:lnTo>
                <a:cubicBezTo>
                  <a:pt x="19096" y="16552"/>
                  <a:pt x="19168" y="16535"/>
                  <a:pt x="19243" y="16534"/>
                </a:cubicBezTo>
                <a:cubicBezTo>
                  <a:pt x="19546" y="16531"/>
                  <a:pt x="19795" y="16785"/>
                  <a:pt x="19798" y="17102"/>
                </a:cubicBezTo>
                <a:close/>
                <a:moveTo>
                  <a:pt x="21594" y="10719"/>
                </a:moveTo>
                <a:cubicBezTo>
                  <a:pt x="21597" y="11036"/>
                  <a:pt x="21354" y="11296"/>
                  <a:pt x="21051" y="11300"/>
                </a:cubicBezTo>
                <a:cubicBezTo>
                  <a:pt x="20900" y="11302"/>
                  <a:pt x="20762" y="11239"/>
                  <a:pt x="20662" y="11136"/>
                </a:cubicBezTo>
                <a:lnTo>
                  <a:pt x="20569" y="10995"/>
                </a:lnTo>
                <a:lnTo>
                  <a:pt x="12900" y="10995"/>
                </a:lnTo>
                <a:lnTo>
                  <a:pt x="12900" y="10470"/>
                </a:lnTo>
                <a:lnTo>
                  <a:pt x="20562" y="10470"/>
                </a:lnTo>
                <a:lnTo>
                  <a:pt x="20653" y="10324"/>
                </a:lnTo>
                <a:cubicBezTo>
                  <a:pt x="20751" y="10219"/>
                  <a:pt x="20888" y="10153"/>
                  <a:pt x="21039" y="10152"/>
                </a:cubicBezTo>
                <a:cubicBezTo>
                  <a:pt x="21342" y="10148"/>
                  <a:pt x="21590" y="10402"/>
                  <a:pt x="21594" y="10719"/>
                </a:cubicBezTo>
                <a:close/>
              </a:path>
            </a:pathLst>
          </a:custGeom>
          <a:solidFill>
            <a:srgbClr val="C1364E"/>
          </a:solidFill>
          <a:ln w="12700">
            <a:miter lim="400000"/>
          </a:ln>
        </p:spPr>
        <p:txBody>
          <a:bodyPr lIns="45719" rIns="45719" anchor="ctr"/>
          <a:lstStyle/>
          <a:p>
            <a:pPr defTabSz="1828433">
              <a:lnSpc>
                <a:spcPct val="100000"/>
              </a:lnSpc>
              <a:spcBef>
                <a:spcPts val="0"/>
              </a:spcBef>
              <a:defRPr sz="3600">
                <a:solidFill>
                  <a:srgbClr val="929496"/>
                </a:solidFill>
                <a:latin typeface="Helvetica"/>
                <a:ea typeface="Helvetica"/>
                <a:cs typeface="Helvetica"/>
                <a:sym typeface="Helvetica"/>
              </a:defRPr>
            </a:pPr>
          </a:p>
        </p:txBody>
      </p:sp>
      <p:sp>
        <p:nvSpPr>
          <p:cNvPr id="3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66" name="pasted-movie.png"/>
          <p:cNvGrpSpPr/>
          <p:nvPr/>
        </p:nvGrpSpPr>
        <p:grpSpPr>
          <a:xfrm>
            <a:off x="5753100" y="1189276"/>
            <a:ext cx="5686637" cy="11885893"/>
            <a:chOff x="0" y="0"/>
            <a:chExt cx="5686636" cy="11885892"/>
          </a:xfrm>
        </p:grpSpPr>
        <p:pic>
          <p:nvPicPr>
            <p:cNvPr id="365" name="pasted-movie.png" descr="pasted-movie.png"/>
            <p:cNvPicPr>
              <a:picLocks noChangeAspect="1"/>
            </p:cNvPicPr>
            <p:nvPr/>
          </p:nvPicPr>
          <p:blipFill>
            <a:blip r:embed="rId4">
              <a:extLst/>
            </a:blip>
            <a:srcRect l="0" t="0" r="0" b="0"/>
            <a:stretch>
              <a:fillRect/>
            </a:stretch>
          </p:blipFill>
          <p:spPr>
            <a:xfrm>
              <a:off x="215900" y="139700"/>
              <a:ext cx="5254837" cy="11327093"/>
            </a:xfrm>
            <a:prstGeom prst="rect">
              <a:avLst/>
            </a:prstGeom>
            <a:ln>
              <a:noFill/>
            </a:ln>
            <a:effectLst/>
          </p:spPr>
        </p:pic>
        <p:pic>
          <p:nvPicPr>
            <p:cNvPr id="364" name="pasted-movie.png" descr="pasted-movie.png"/>
            <p:cNvPicPr>
              <a:picLocks noChangeAspect="0"/>
            </p:cNvPicPr>
            <p:nvPr/>
          </p:nvPicPr>
          <p:blipFill>
            <a:blip r:embed="rId5">
              <a:extLst/>
            </a:blip>
            <a:stretch>
              <a:fillRect/>
            </a:stretch>
          </p:blipFill>
          <p:spPr>
            <a:xfrm>
              <a:off x="0" y="0"/>
              <a:ext cx="5686637" cy="11885893"/>
            </a:xfrm>
            <a:prstGeom prst="rect">
              <a:avLst/>
            </a:prstGeom>
            <a:effectLst/>
          </p:spPr>
        </p:pic>
      </p:grpSp>
      <p:sp>
        <p:nvSpPr>
          <p:cNvPr id="367" name="Rounded Rectangle"/>
          <p:cNvSpPr/>
          <p:nvPr/>
        </p:nvSpPr>
        <p:spPr>
          <a:xfrm>
            <a:off x="9981505" y="7848600"/>
            <a:ext cx="558148" cy="494778"/>
          </a:xfrm>
          <a:prstGeom prst="roundRect">
            <a:avLst>
              <a:gd name="adj" fmla="val 15188"/>
            </a:avLst>
          </a:prstGeom>
          <a:ln w="38100">
            <a:solidFill>
              <a:srgbClr val="C1364E"/>
            </a:solidFill>
            <a:custDash>
              <a:ds d="200000" sp="200000"/>
            </a:custDash>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368" name="Line"/>
          <p:cNvSpPr/>
          <p:nvPr/>
        </p:nvSpPr>
        <p:spPr>
          <a:xfrm flipV="1">
            <a:off x="9342414" y="8285154"/>
            <a:ext cx="512011" cy="512010"/>
          </a:xfrm>
          <a:prstGeom prst="line">
            <a:avLst/>
          </a:prstGeom>
          <a:ln w="63500">
            <a:solidFill>
              <a:srgbClr val="C1364E"/>
            </a:solidFill>
            <a:miter/>
            <a:tailEnd type="triangle"/>
          </a:ln>
        </p:spPr>
        <p:txBody>
          <a:bodyPr lIns="45719" rIns="45719"/>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369" name="Rounded Rectangle"/>
          <p:cNvSpPr/>
          <p:nvPr/>
        </p:nvSpPr>
        <p:spPr>
          <a:xfrm>
            <a:off x="22250400" y="7848600"/>
            <a:ext cx="838177" cy="588645"/>
          </a:xfrm>
          <a:prstGeom prst="roundRect">
            <a:avLst>
              <a:gd name="adj" fmla="val 50000"/>
            </a:avLst>
          </a:prstGeom>
          <a:ln w="38100">
            <a:solidFill>
              <a:srgbClr val="C1364E"/>
            </a:solidFill>
            <a:custDash>
              <a:ds d="200000" sp="200000"/>
            </a:custDash>
            <a:miter lim="400000"/>
          </a:ln>
        </p:spPr>
        <p:txBody>
          <a:bodyPr lIns="45719" rIns="45719" anchor="ctr"/>
          <a:lstStyle/>
          <a:p>
            <a:pPr defTabSz="1828433">
              <a:lnSpc>
                <a:spcPct val="100000"/>
              </a:lnSpc>
              <a:spcBef>
                <a:spcPts val="0"/>
              </a:spcBef>
              <a:defRPr sz="3600">
                <a:solidFill>
                  <a:srgbClr val="929496"/>
                </a:solidFill>
                <a:latin typeface="Calibri"/>
                <a:ea typeface="Calibri"/>
                <a:cs typeface="Calibri"/>
                <a:sym typeface="Calibri"/>
              </a:defRPr>
            </a:pPr>
          </a:p>
        </p:txBody>
      </p:sp>
      <p:sp>
        <p:nvSpPr>
          <p:cNvPr id="370" name="Line"/>
          <p:cNvSpPr/>
          <p:nvPr/>
        </p:nvSpPr>
        <p:spPr>
          <a:xfrm flipH="1" flipV="1">
            <a:off x="22833210" y="8526255"/>
            <a:ext cx="805722" cy="507598"/>
          </a:xfrm>
          <a:prstGeom prst="line">
            <a:avLst/>
          </a:prstGeom>
          <a:ln w="63500">
            <a:solidFill>
              <a:srgbClr val="C1364E"/>
            </a:solidFill>
            <a:miter/>
            <a:tailEnd type="triangle"/>
          </a:ln>
        </p:spPr>
        <p:txBody>
          <a:bodyPr lIns="45719" rIns="45719"/>
          <a:lstStyle/>
          <a:p>
            <a:pPr defTabSz="1828433">
              <a:lnSpc>
                <a:spcPct val="100000"/>
              </a:lnSpc>
              <a:spcBef>
                <a:spcPts val="0"/>
              </a:spcBef>
              <a:defRPr sz="3600">
                <a:solidFill>
                  <a:srgbClr val="929496"/>
                </a:solidFill>
                <a:latin typeface="Calibri"/>
                <a:ea typeface="Calibri"/>
                <a:cs typeface="Calibri"/>
                <a:sym typeface="Calibri"/>
              </a:defRPr>
            </a:pPr>
          </a:p>
        </p:txBody>
      </p:sp>
      <p:grpSp>
        <p:nvGrpSpPr>
          <p:cNvPr id="373" name="S__8241182.jpg"/>
          <p:cNvGrpSpPr/>
          <p:nvPr/>
        </p:nvGrpSpPr>
        <p:grpSpPr>
          <a:xfrm>
            <a:off x="11693380" y="1261461"/>
            <a:ext cx="5667218" cy="11885894"/>
            <a:chOff x="0" y="0"/>
            <a:chExt cx="5667216" cy="11885892"/>
          </a:xfrm>
        </p:grpSpPr>
        <p:pic>
          <p:nvPicPr>
            <p:cNvPr id="372" name="S__8241182.jpg" descr="S__8241182.jpg"/>
            <p:cNvPicPr>
              <a:picLocks noChangeAspect="1"/>
            </p:cNvPicPr>
            <p:nvPr/>
          </p:nvPicPr>
          <p:blipFill>
            <a:blip r:embed="rId6">
              <a:extLst/>
            </a:blip>
            <a:stretch>
              <a:fillRect/>
            </a:stretch>
          </p:blipFill>
          <p:spPr>
            <a:xfrm>
              <a:off x="215900" y="139700"/>
              <a:ext cx="5235417" cy="11327093"/>
            </a:xfrm>
            <a:prstGeom prst="rect">
              <a:avLst/>
            </a:prstGeom>
            <a:ln>
              <a:noFill/>
            </a:ln>
            <a:effectLst/>
          </p:spPr>
        </p:pic>
        <p:pic>
          <p:nvPicPr>
            <p:cNvPr id="371" name="S__8241182.jpg" descr="S__8241182.jpg"/>
            <p:cNvPicPr>
              <a:picLocks noChangeAspect="0"/>
            </p:cNvPicPr>
            <p:nvPr/>
          </p:nvPicPr>
          <p:blipFill>
            <a:blip r:embed="rId3">
              <a:extLst/>
            </a:blip>
            <a:stretch>
              <a:fillRect/>
            </a:stretch>
          </p:blipFill>
          <p:spPr>
            <a:xfrm>
              <a:off x="0" y="0"/>
              <a:ext cx="5667217" cy="11885893"/>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