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216">
              <a:lnSpc>
                <a:spcPct val="100000"/>
              </a:lnSpc>
              <a:defRPr sz="24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Later, look at this Scispace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Slide">
    <p:bg>
      <p:bgPr>
        <a:solidFill>
          <a:srgbClr val="F5F6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8237411" y="12776200"/>
            <a:ext cx="5686638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3000">
                <a:solidFill>
                  <a:srgbClr val="131B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2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4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4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5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5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5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2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-7.png" descr="image-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29692" y="-1951506"/>
            <a:ext cx="31542075" cy="1473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-7.png" descr="image-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002692" y="-1824506"/>
            <a:ext cx="31542075" cy="1473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-7.png" descr="image-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75692" y="-1697506"/>
            <a:ext cx="31542075" cy="1473014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0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8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4" name="Literature Review (Ask Copilot) (4)"/>
          <p:cNvSpPr txBox="1"/>
          <p:nvPr/>
        </p:nvSpPr>
        <p:spPr>
          <a:xfrm>
            <a:off x="6512108" y="251354"/>
            <a:ext cx="15193113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(4)</a:t>
            </a:r>
          </a:p>
        </p:txBody>
      </p:sp>
      <p:sp>
        <p:nvSpPr>
          <p:cNvPr id="285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88" name="pasted-movie.png"/>
          <p:cNvGrpSpPr/>
          <p:nvPr/>
        </p:nvGrpSpPr>
        <p:grpSpPr>
          <a:xfrm>
            <a:off x="2638186" y="2119916"/>
            <a:ext cx="19150136" cy="11627300"/>
            <a:chOff x="0" y="0"/>
            <a:chExt cx="19150134" cy="11627298"/>
          </a:xfrm>
        </p:grpSpPr>
        <p:pic>
          <p:nvPicPr>
            <p:cNvPr id="287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8718335" cy="110684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6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150135" cy="11627299"/>
            </a:xfrm>
            <a:prstGeom prst="rect">
              <a:avLst/>
            </a:prstGeom>
            <a:effectLst/>
          </p:spPr>
        </p:pic>
      </p:grpSp>
      <p:sp>
        <p:nvSpPr>
          <p:cNvPr id="289" name="Rounded Rectangle"/>
          <p:cNvSpPr/>
          <p:nvPr/>
        </p:nvSpPr>
        <p:spPr>
          <a:xfrm>
            <a:off x="2959891" y="4920025"/>
            <a:ext cx="1854999" cy="497350"/>
          </a:xfrm>
          <a:prstGeom prst="roundRect">
            <a:avLst>
              <a:gd name="adj" fmla="val 38303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2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3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9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Literature Review (Ask Copilot) (5)"/>
          <p:cNvSpPr txBox="1"/>
          <p:nvPr/>
        </p:nvSpPr>
        <p:spPr>
          <a:xfrm>
            <a:off x="6540100" y="251354"/>
            <a:ext cx="15165121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(5)</a:t>
            </a:r>
          </a:p>
        </p:txBody>
      </p:sp>
      <p:sp>
        <p:nvSpPr>
          <p:cNvPr id="297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00" name="pasted-movie.png"/>
          <p:cNvGrpSpPr/>
          <p:nvPr/>
        </p:nvGrpSpPr>
        <p:grpSpPr>
          <a:xfrm>
            <a:off x="382909" y="2672928"/>
            <a:ext cx="17640385" cy="9958314"/>
            <a:chOff x="0" y="0"/>
            <a:chExt cx="17640383" cy="9958313"/>
          </a:xfrm>
        </p:grpSpPr>
        <p:pic>
          <p:nvPicPr>
            <p:cNvPr id="299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7208584" cy="93995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640384" cy="9958314"/>
            </a:xfrm>
            <a:prstGeom prst="rect">
              <a:avLst/>
            </a:prstGeom>
            <a:effectLst/>
          </p:spPr>
        </p:pic>
      </p:grpSp>
      <p:grpSp>
        <p:nvGrpSpPr>
          <p:cNvPr id="303" name="pasted-movie.png"/>
          <p:cNvGrpSpPr/>
          <p:nvPr/>
        </p:nvGrpSpPr>
        <p:grpSpPr>
          <a:xfrm>
            <a:off x="12589798" y="7462670"/>
            <a:ext cx="10400136" cy="6217518"/>
            <a:chOff x="0" y="0"/>
            <a:chExt cx="10400134" cy="6217516"/>
          </a:xfrm>
        </p:grpSpPr>
        <p:pic>
          <p:nvPicPr>
            <p:cNvPr id="302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9968335" cy="56587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1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400135" cy="6217517"/>
            </a:xfrm>
            <a:prstGeom prst="rect">
              <a:avLst/>
            </a:prstGeom>
            <a:effectLst/>
          </p:spPr>
        </p:pic>
      </p:grpSp>
      <p:sp>
        <p:nvSpPr>
          <p:cNvPr id="304" name="Rounded Rectangle"/>
          <p:cNvSpPr/>
          <p:nvPr/>
        </p:nvSpPr>
        <p:spPr>
          <a:xfrm>
            <a:off x="1643532" y="4334983"/>
            <a:ext cx="2858668" cy="497349"/>
          </a:xfrm>
          <a:prstGeom prst="roundRect">
            <a:avLst>
              <a:gd name="adj" fmla="val 38303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5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49707">
            <a:off x="4721494" y="4441821"/>
            <a:ext cx="910363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9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0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1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Literature Review (Ask Copilot) (6)"/>
          <p:cNvSpPr txBox="1"/>
          <p:nvPr/>
        </p:nvSpPr>
        <p:spPr>
          <a:xfrm>
            <a:off x="6485084" y="251354"/>
            <a:ext cx="15220138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(6)</a:t>
            </a:r>
          </a:p>
        </p:txBody>
      </p:sp>
      <p:sp>
        <p:nvSpPr>
          <p:cNvPr id="314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17" name="pasted-movie.png"/>
          <p:cNvGrpSpPr/>
          <p:nvPr/>
        </p:nvGrpSpPr>
        <p:grpSpPr>
          <a:xfrm>
            <a:off x="1447091" y="3433788"/>
            <a:ext cx="12512023" cy="7752710"/>
            <a:chOff x="0" y="0"/>
            <a:chExt cx="12512022" cy="7752709"/>
          </a:xfrm>
        </p:grpSpPr>
        <p:pic>
          <p:nvPicPr>
            <p:cNvPr id="316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489" t="14148" r="11480" b="10071"/>
            <a:stretch>
              <a:fillRect/>
            </a:stretch>
          </p:blipFill>
          <p:spPr>
            <a:xfrm>
              <a:off x="215900" y="139700"/>
              <a:ext cx="12080223" cy="7193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5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2512024" cy="7752711"/>
            </a:xfrm>
            <a:prstGeom prst="rect">
              <a:avLst/>
            </a:prstGeom>
            <a:effectLst/>
          </p:spPr>
        </p:pic>
      </p:grpSp>
      <p:grpSp>
        <p:nvGrpSpPr>
          <p:cNvPr id="320" name="pasted-movie.png"/>
          <p:cNvGrpSpPr/>
          <p:nvPr/>
        </p:nvGrpSpPr>
        <p:grpSpPr>
          <a:xfrm>
            <a:off x="9708628" y="7850788"/>
            <a:ext cx="13665990" cy="5376511"/>
            <a:chOff x="0" y="0"/>
            <a:chExt cx="13665989" cy="5376509"/>
          </a:xfrm>
        </p:grpSpPr>
        <p:pic>
          <p:nvPicPr>
            <p:cNvPr id="319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257" t="17258" r="7582" b="12173"/>
            <a:stretch>
              <a:fillRect/>
            </a:stretch>
          </p:blipFill>
          <p:spPr>
            <a:xfrm>
              <a:off x="215900" y="139700"/>
              <a:ext cx="13234190" cy="48177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8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3665990" cy="5376511"/>
            </a:xfrm>
            <a:prstGeom prst="rect">
              <a:avLst/>
            </a:prstGeom>
            <a:effectLst/>
          </p:spPr>
        </p:pic>
      </p:grpSp>
      <p:sp>
        <p:nvSpPr>
          <p:cNvPr id="321" name="Rounded Rectangle"/>
          <p:cNvSpPr/>
          <p:nvPr/>
        </p:nvSpPr>
        <p:spPr>
          <a:xfrm>
            <a:off x="1671115" y="9631055"/>
            <a:ext cx="3891226" cy="685801"/>
          </a:xfrm>
          <a:prstGeom prst="roundRect">
            <a:avLst>
              <a:gd name="adj" fmla="val 27778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22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3500000">
            <a:off x="5405475" y="10622697"/>
            <a:ext cx="1055395" cy="352234"/>
          </a:xfrm>
          <a:prstGeom prst="rect">
            <a:avLst/>
          </a:prstGeom>
        </p:spPr>
      </p:pic>
      <p:pic>
        <p:nvPicPr>
          <p:cNvPr id="324" name="Line Line" descr="Line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295317">
            <a:off x="19895451" y="12110507"/>
            <a:ext cx="1186320" cy="352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9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3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3" name="pasted-movie.png"/>
          <p:cNvGrpSpPr/>
          <p:nvPr/>
        </p:nvGrpSpPr>
        <p:grpSpPr>
          <a:xfrm>
            <a:off x="3702942" y="2147359"/>
            <a:ext cx="15538320" cy="11530324"/>
            <a:chOff x="0" y="0"/>
            <a:chExt cx="15538319" cy="11530323"/>
          </a:xfrm>
        </p:grpSpPr>
        <p:pic>
          <p:nvPicPr>
            <p:cNvPr id="332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5106520" cy="109715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1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538320" cy="11530324"/>
            </a:xfrm>
            <a:prstGeom prst="rect">
              <a:avLst/>
            </a:prstGeom>
            <a:effectLst/>
          </p:spPr>
        </p:pic>
      </p:grpSp>
      <p:sp>
        <p:nvSpPr>
          <p:cNvPr id="3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" name="Literature Review (Ask Copilot) (7)"/>
          <p:cNvSpPr txBox="1"/>
          <p:nvPr/>
        </p:nvSpPr>
        <p:spPr>
          <a:xfrm>
            <a:off x="6567305" y="251354"/>
            <a:ext cx="15151609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(7)</a:t>
            </a:r>
          </a:p>
        </p:txBody>
      </p:sp>
      <p:sp>
        <p:nvSpPr>
          <p:cNvPr id="336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pasted-movie.png"/>
          <p:cNvGrpSpPr/>
          <p:nvPr/>
        </p:nvGrpSpPr>
        <p:grpSpPr>
          <a:xfrm>
            <a:off x="556501" y="2432653"/>
            <a:ext cx="10526762" cy="10838184"/>
            <a:chOff x="0" y="0"/>
            <a:chExt cx="10526761" cy="10838183"/>
          </a:xfrm>
        </p:grpSpPr>
        <p:pic>
          <p:nvPicPr>
            <p:cNvPr id="339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43361" b="0"/>
            <a:stretch>
              <a:fillRect/>
            </a:stretch>
          </p:blipFill>
          <p:spPr>
            <a:xfrm>
              <a:off x="215900" y="139700"/>
              <a:ext cx="10094961" cy="102793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8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0526763" cy="10838184"/>
            </a:xfrm>
            <a:prstGeom prst="rect">
              <a:avLst/>
            </a:prstGeom>
            <a:effectLst/>
          </p:spPr>
        </p:pic>
      </p:grpSp>
      <p:sp>
        <p:nvSpPr>
          <p:cNvPr id="341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2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44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Rounded Rectangle"/>
          <p:cNvSpPr/>
          <p:nvPr/>
        </p:nvSpPr>
        <p:spPr>
          <a:xfrm>
            <a:off x="4018104" y="9764942"/>
            <a:ext cx="1811498" cy="428961"/>
          </a:xfrm>
          <a:prstGeom prst="roundRect">
            <a:avLst>
              <a:gd name="adj" fmla="val 44410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(Summarizs)"/>
          <p:cNvSpPr txBox="1"/>
          <p:nvPr/>
        </p:nvSpPr>
        <p:spPr>
          <a:xfrm>
            <a:off x="15885986" y="2474210"/>
            <a:ext cx="4766362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28" sz="6400">
                <a:solidFill>
                  <a:srgbClr val="C1364E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(Summarizs)</a:t>
            </a:r>
          </a:p>
        </p:txBody>
      </p:sp>
      <p:sp>
        <p:nvSpPr>
          <p:cNvPr id="3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8" name="Literature Review (Ask Copilot) (8)"/>
          <p:cNvSpPr txBox="1"/>
          <p:nvPr/>
        </p:nvSpPr>
        <p:spPr>
          <a:xfrm>
            <a:off x="6449582" y="251354"/>
            <a:ext cx="15234616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(8)</a:t>
            </a:r>
          </a:p>
        </p:txBody>
      </p:sp>
      <p:sp>
        <p:nvSpPr>
          <p:cNvPr id="349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50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2817360">
            <a:off x="5870186" y="10049997"/>
            <a:ext cx="852063" cy="352235"/>
          </a:xfrm>
          <a:prstGeom prst="rect">
            <a:avLst/>
          </a:prstGeom>
        </p:spPr>
      </p:pic>
      <p:grpSp>
        <p:nvGrpSpPr>
          <p:cNvPr id="354" name="pasted-movie.png"/>
          <p:cNvGrpSpPr/>
          <p:nvPr/>
        </p:nvGrpSpPr>
        <p:grpSpPr>
          <a:xfrm>
            <a:off x="11047045" y="4011938"/>
            <a:ext cx="13233184" cy="7919085"/>
            <a:chOff x="0" y="0"/>
            <a:chExt cx="13233182" cy="7919084"/>
          </a:xfrm>
        </p:grpSpPr>
        <p:pic>
          <p:nvPicPr>
            <p:cNvPr id="353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2801383" cy="73602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2" name="pasted-movie.png" descr="pasted-movie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13233184" cy="7919085"/>
            </a:xfrm>
            <a:prstGeom prst="rect">
              <a:avLst/>
            </a:prstGeom>
            <a:effectLst/>
          </p:spPr>
        </p:pic>
      </p:grpSp>
      <p:sp>
        <p:nvSpPr>
          <p:cNvPr id="355" name="Rounded Rectangle"/>
          <p:cNvSpPr/>
          <p:nvPr/>
        </p:nvSpPr>
        <p:spPr>
          <a:xfrm>
            <a:off x="19795987" y="5930806"/>
            <a:ext cx="3968091" cy="3039285"/>
          </a:xfrm>
          <a:prstGeom prst="roundRect">
            <a:avLst>
              <a:gd name="adj" fmla="val 13730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pasted-movie.png"/>
          <p:cNvGrpSpPr/>
          <p:nvPr/>
        </p:nvGrpSpPr>
        <p:grpSpPr>
          <a:xfrm>
            <a:off x="357754" y="3461180"/>
            <a:ext cx="8669180" cy="7910802"/>
            <a:chOff x="0" y="0"/>
            <a:chExt cx="8669178" cy="7910800"/>
          </a:xfrm>
        </p:grpSpPr>
        <p:pic>
          <p:nvPicPr>
            <p:cNvPr id="358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8237379" cy="7352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7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669179" cy="7910801"/>
            </a:xfrm>
            <a:prstGeom prst="rect">
              <a:avLst/>
            </a:prstGeom>
            <a:effectLst/>
          </p:spPr>
        </p:pic>
      </p:grpSp>
      <p:sp>
        <p:nvSpPr>
          <p:cNvPr id="360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1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2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6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Rounded Rectangle"/>
          <p:cNvSpPr/>
          <p:nvPr/>
        </p:nvSpPr>
        <p:spPr>
          <a:xfrm>
            <a:off x="3287326" y="8502683"/>
            <a:ext cx="1439656" cy="383921"/>
          </a:xfrm>
          <a:prstGeom prst="roundRect">
            <a:avLst>
              <a:gd name="adj" fmla="val 46926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5" name="(Explain text)"/>
          <p:cNvSpPr txBox="1"/>
          <p:nvPr/>
        </p:nvSpPr>
        <p:spPr>
          <a:xfrm>
            <a:off x="14207674" y="2901335"/>
            <a:ext cx="5063846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28" sz="6400">
                <a:solidFill>
                  <a:srgbClr val="C1364E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(Explain text)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7" name="Literature Review (Ask Copilot) (9)"/>
          <p:cNvSpPr txBox="1"/>
          <p:nvPr/>
        </p:nvSpPr>
        <p:spPr>
          <a:xfrm>
            <a:off x="6506110" y="251354"/>
            <a:ext cx="15220138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(9)</a:t>
            </a:r>
          </a:p>
        </p:txBody>
      </p:sp>
      <p:sp>
        <p:nvSpPr>
          <p:cNvPr id="368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71" name="pasted-movie.png"/>
          <p:cNvGrpSpPr/>
          <p:nvPr/>
        </p:nvGrpSpPr>
        <p:grpSpPr>
          <a:xfrm>
            <a:off x="9253024" y="4298115"/>
            <a:ext cx="14973146" cy="8048240"/>
            <a:chOff x="0" y="0"/>
            <a:chExt cx="14973144" cy="8048238"/>
          </a:xfrm>
        </p:grpSpPr>
        <p:pic>
          <p:nvPicPr>
            <p:cNvPr id="370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9105"/>
            <a:stretch>
              <a:fillRect/>
            </a:stretch>
          </p:blipFill>
          <p:spPr>
            <a:xfrm>
              <a:off x="215900" y="139700"/>
              <a:ext cx="14541345" cy="74894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9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4973146" cy="8048240"/>
            </a:xfrm>
            <a:prstGeom prst="rect">
              <a:avLst/>
            </a:prstGeom>
            <a:effectLst/>
          </p:spPr>
        </p:pic>
      </p:grpSp>
      <p:sp>
        <p:nvSpPr>
          <p:cNvPr id="372" name="Rounded Rectangle"/>
          <p:cNvSpPr/>
          <p:nvPr/>
        </p:nvSpPr>
        <p:spPr>
          <a:xfrm>
            <a:off x="19181360" y="7620004"/>
            <a:ext cx="4501880" cy="3534606"/>
          </a:xfrm>
          <a:prstGeom prst="roundRect">
            <a:avLst>
              <a:gd name="adj" fmla="val 5390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73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2817360">
            <a:off x="4766837" y="8863898"/>
            <a:ext cx="852064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7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8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9" name="Ask Questions on PDF (1)"/>
          <p:cNvSpPr txBox="1"/>
          <p:nvPr/>
        </p:nvSpPr>
        <p:spPr>
          <a:xfrm>
            <a:off x="7237410" y="143404"/>
            <a:ext cx="12749785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Ask Questions on PDF (1)</a:t>
            </a:r>
          </a:p>
        </p:txBody>
      </p:sp>
      <p:pic>
        <p:nvPicPr>
          <p:cNvPr id="38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636" t="0" r="0" b="0"/>
          <a:stretch>
            <a:fillRect/>
          </a:stretch>
        </p:blipFill>
        <p:spPr>
          <a:xfrm>
            <a:off x="879622" y="2739739"/>
            <a:ext cx="17393268" cy="10385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71156" y="5644807"/>
            <a:ext cx="7830377" cy="3855868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4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7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8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8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Ask Questions on PDF (2)"/>
          <p:cNvSpPr txBox="1"/>
          <p:nvPr/>
        </p:nvSpPr>
        <p:spPr>
          <a:xfrm>
            <a:off x="7011654" y="143404"/>
            <a:ext cx="12975541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Ask Questions on PDF (2)</a:t>
            </a:r>
          </a:p>
        </p:txBody>
      </p:sp>
      <p:pic>
        <p:nvPicPr>
          <p:cNvPr id="39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284" y="2520721"/>
            <a:ext cx="17302356" cy="10689338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6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7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9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8111" y="2054562"/>
            <a:ext cx="18578091" cy="11350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Ask Questions on PDF (3)"/>
          <p:cNvSpPr txBox="1"/>
          <p:nvPr/>
        </p:nvSpPr>
        <p:spPr>
          <a:xfrm>
            <a:off x="7002713" y="143404"/>
            <a:ext cx="12984481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Ask Questions on PDF (3)</a:t>
            </a:r>
          </a:p>
        </p:txBody>
      </p:sp>
      <p:sp>
        <p:nvSpPr>
          <p:cNvPr id="4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2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5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6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7" name="Extract data  (1)"/>
          <p:cNvSpPr txBox="1"/>
          <p:nvPr/>
        </p:nvSpPr>
        <p:spPr>
          <a:xfrm>
            <a:off x="8694387" y="143404"/>
            <a:ext cx="7936282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Extract data  (1)</a:t>
            </a:r>
          </a:p>
        </p:txBody>
      </p:sp>
      <p:pic>
        <p:nvPicPr>
          <p:cNvPr id="40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0" t="0" r="11618" b="3607"/>
          <a:stretch>
            <a:fillRect/>
          </a:stretch>
        </p:blipFill>
        <p:spPr>
          <a:xfrm>
            <a:off x="402577" y="2564460"/>
            <a:ext cx="16069479" cy="10259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87154" y="4423060"/>
            <a:ext cx="7838678" cy="5543186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7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https://typeset.io"/>
          <p:cNvSpPr txBox="1"/>
          <p:nvPr/>
        </p:nvSpPr>
        <p:spPr>
          <a:xfrm>
            <a:off x="8186956" y="143404"/>
            <a:ext cx="906394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https://typeset.io</a:t>
            </a:r>
          </a:p>
        </p:txBody>
      </p:sp>
      <p:pic>
        <p:nvPicPr>
          <p:cNvPr id="18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0" t="12462" r="0" b="0"/>
          <a:stretch>
            <a:fillRect/>
          </a:stretch>
        </p:blipFill>
        <p:spPr>
          <a:xfrm>
            <a:off x="477043" y="2484937"/>
            <a:ext cx="23429922" cy="10671244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5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6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7" name="Extract data  (2)"/>
          <p:cNvSpPr txBox="1"/>
          <p:nvPr/>
        </p:nvSpPr>
        <p:spPr>
          <a:xfrm>
            <a:off x="8468632" y="143404"/>
            <a:ext cx="8162037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Extract data  (2)</a:t>
            </a:r>
          </a:p>
        </p:txBody>
      </p:sp>
      <p:pic>
        <p:nvPicPr>
          <p:cNvPr id="41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0640" y="2282438"/>
            <a:ext cx="17522720" cy="10845984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1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4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5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6" name="Paraphraser  (1)"/>
          <p:cNvSpPr txBox="1"/>
          <p:nvPr/>
        </p:nvSpPr>
        <p:spPr>
          <a:xfrm>
            <a:off x="8717857" y="143404"/>
            <a:ext cx="7912812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Paraphraser  (1)</a:t>
            </a:r>
          </a:p>
        </p:txBody>
      </p:sp>
      <p:pic>
        <p:nvPicPr>
          <p:cNvPr id="42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197" y="2527194"/>
            <a:ext cx="22811496" cy="10665415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0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3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4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5" name="Paraphraser  (2)"/>
          <p:cNvSpPr txBox="1"/>
          <p:nvPr/>
        </p:nvSpPr>
        <p:spPr>
          <a:xfrm>
            <a:off x="8492102" y="143404"/>
            <a:ext cx="8138567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Paraphraser  (2)</a:t>
            </a:r>
          </a:p>
        </p:txBody>
      </p:sp>
      <p:pic>
        <p:nvPicPr>
          <p:cNvPr id="43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5767" y="2737914"/>
            <a:ext cx="19837103" cy="1050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9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2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3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4" name="Paraphraser  (3)"/>
          <p:cNvSpPr txBox="1"/>
          <p:nvPr/>
        </p:nvSpPr>
        <p:spPr>
          <a:xfrm>
            <a:off x="8483161" y="143404"/>
            <a:ext cx="8147508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Paraphraser  (3)</a:t>
            </a:r>
          </a:p>
        </p:txBody>
      </p:sp>
      <p:pic>
        <p:nvPicPr>
          <p:cNvPr id="44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013" y="2807671"/>
            <a:ext cx="13129930" cy="10476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48291" y="3743680"/>
            <a:ext cx="10153889" cy="1888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rcRect l="0" t="4238" r="0" b="0"/>
          <a:stretch>
            <a:fillRect/>
          </a:stretch>
        </p:blipFill>
        <p:spPr>
          <a:xfrm>
            <a:off x="14087822" y="7594464"/>
            <a:ext cx="10074828" cy="2929846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0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7" name="Literature Review (1)"/>
          <p:cNvSpPr txBox="1"/>
          <p:nvPr/>
        </p:nvSpPr>
        <p:spPr>
          <a:xfrm>
            <a:off x="7026370" y="143404"/>
            <a:ext cx="10373767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(1)</a:t>
            </a:r>
          </a:p>
        </p:txBody>
      </p:sp>
      <p:pic>
        <p:nvPicPr>
          <p:cNvPr id="19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0" t="12462" r="0" b="0"/>
          <a:stretch>
            <a:fillRect/>
          </a:stretch>
        </p:blipFill>
        <p:spPr>
          <a:xfrm>
            <a:off x="477043" y="2484937"/>
            <a:ext cx="23429922" cy="1067124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0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Literature Review (2)"/>
          <p:cNvSpPr txBox="1"/>
          <p:nvPr/>
        </p:nvSpPr>
        <p:spPr>
          <a:xfrm>
            <a:off x="7330531" y="143404"/>
            <a:ext cx="10599523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(2)</a:t>
            </a: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12" name="pasted-movie.png"/>
          <p:cNvGrpSpPr/>
          <p:nvPr/>
        </p:nvGrpSpPr>
        <p:grpSpPr>
          <a:xfrm>
            <a:off x="10018380" y="2654839"/>
            <a:ext cx="13270882" cy="10510790"/>
            <a:chOff x="0" y="0"/>
            <a:chExt cx="13270881" cy="10510789"/>
          </a:xfrm>
        </p:grpSpPr>
        <p:pic>
          <p:nvPicPr>
            <p:cNvPr id="211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1463" b="0"/>
            <a:stretch>
              <a:fillRect/>
            </a:stretch>
          </p:blipFill>
          <p:spPr>
            <a:xfrm>
              <a:off x="215900" y="139700"/>
              <a:ext cx="12839082" cy="99519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270882" cy="10510790"/>
            </a:xfrm>
            <a:prstGeom prst="rect">
              <a:avLst/>
            </a:prstGeom>
            <a:effectLst/>
          </p:spPr>
        </p:pic>
      </p:grpSp>
      <p:grpSp>
        <p:nvGrpSpPr>
          <p:cNvPr id="215" name="pasted-movie.png"/>
          <p:cNvGrpSpPr/>
          <p:nvPr/>
        </p:nvGrpSpPr>
        <p:grpSpPr>
          <a:xfrm>
            <a:off x="495024" y="3968345"/>
            <a:ext cx="9303222" cy="7048501"/>
            <a:chOff x="0" y="0"/>
            <a:chExt cx="9303220" cy="7048500"/>
          </a:xfrm>
        </p:grpSpPr>
        <p:pic>
          <p:nvPicPr>
            <p:cNvPr id="214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14916" b="0"/>
            <a:stretch>
              <a:fillRect/>
            </a:stretch>
          </p:blipFill>
          <p:spPr>
            <a:xfrm>
              <a:off x="215900" y="139700"/>
              <a:ext cx="8871421" cy="6489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303221" cy="7048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pasted-movie.png"/>
          <p:cNvGrpSpPr/>
          <p:nvPr/>
        </p:nvGrpSpPr>
        <p:grpSpPr>
          <a:xfrm>
            <a:off x="874494" y="2147359"/>
            <a:ext cx="14299408" cy="11308034"/>
            <a:chOff x="0" y="0"/>
            <a:chExt cx="14299406" cy="11308032"/>
          </a:xfrm>
        </p:grpSpPr>
        <p:pic>
          <p:nvPicPr>
            <p:cNvPr id="218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463" b="0"/>
            <a:stretch>
              <a:fillRect/>
            </a:stretch>
          </p:blipFill>
          <p:spPr>
            <a:xfrm>
              <a:off x="215900" y="139700"/>
              <a:ext cx="13867607" cy="107492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299407" cy="11308033"/>
            </a:xfrm>
            <a:prstGeom prst="rect">
              <a:avLst/>
            </a:prstGeom>
            <a:effectLst/>
          </p:spPr>
        </p:pic>
      </p:grpSp>
      <p:sp>
        <p:nvSpPr>
          <p:cNvPr id="220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1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2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2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ounded Rectangle"/>
          <p:cNvSpPr/>
          <p:nvPr/>
        </p:nvSpPr>
        <p:spPr>
          <a:xfrm>
            <a:off x="10427279" y="12379263"/>
            <a:ext cx="4552077" cy="590838"/>
          </a:xfrm>
          <a:prstGeom prst="roundRect">
            <a:avLst>
              <a:gd name="adj" fmla="val 32242"/>
            </a:avLst>
          </a:prstGeom>
          <a:ln w="381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7" name="pasted-movie.png"/>
          <p:cNvGrpSpPr/>
          <p:nvPr/>
        </p:nvGrpSpPr>
        <p:grpSpPr>
          <a:xfrm>
            <a:off x="15819304" y="3748785"/>
            <a:ext cx="8221776" cy="8053315"/>
            <a:chOff x="0" y="0"/>
            <a:chExt cx="8221775" cy="8053313"/>
          </a:xfrm>
        </p:grpSpPr>
        <p:pic>
          <p:nvPicPr>
            <p:cNvPr id="226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776" t="0" r="0" b="0"/>
            <a:stretch>
              <a:fillRect/>
            </a:stretch>
          </p:blipFill>
          <p:spPr>
            <a:xfrm>
              <a:off x="215900" y="139700"/>
              <a:ext cx="7789976" cy="74945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221776" cy="8053314"/>
            </a:xfrm>
            <a:prstGeom prst="rect">
              <a:avLst/>
            </a:prstGeom>
            <a:effectLst/>
          </p:spPr>
        </p:pic>
      </p:grp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9" name="Literature Review (3)"/>
          <p:cNvSpPr txBox="1"/>
          <p:nvPr/>
        </p:nvSpPr>
        <p:spPr>
          <a:xfrm>
            <a:off x="7588577" y="143404"/>
            <a:ext cx="10608463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(3)</a:t>
            </a:r>
          </a:p>
        </p:txBody>
      </p:sp>
      <p:sp>
        <p:nvSpPr>
          <p:cNvPr id="230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4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3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7" name="Literature Review (4)"/>
          <p:cNvSpPr txBox="1"/>
          <p:nvPr/>
        </p:nvSpPr>
        <p:spPr>
          <a:xfrm>
            <a:off x="7297187" y="143404"/>
            <a:ext cx="10638638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76" sz="88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(4)</a:t>
            </a:r>
          </a:p>
        </p:txBody>
      </p:sp>
      <p:sp>
        <p:nvSpPr>
          <p:cNvPr id="238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pasted-movie.png"/>
          <p:cNvGrpSpPr/>
          <p:nvPr/>
        </p:nvGrpSpPr>
        <p:grpSpPr>
          <a:xfrm>
            <a:off x="2152014" y="2147359"/>
            <a:ext cx="20647868" cy="11349370"/>
            <a:chOff x="0" y="0"/>
            <a:chExt cx="20647866" cy="11349369"/>
          </a:xfrm>
        </p:grpSpPr>
        <p:pic>
          <p:nvPicPr>
            <p:cNvPr id="240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20216067" cy="107905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9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647867" cy="113493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Literature Review (Ask Copilot) (1)"/>
          <p:cNvSpPr txBox="1"/>
          <p:nvPr/>
        </p:nvSpPr>
        <p:spPr>
          <a:xfrm>
            <a:off x="6326417" y="251354"/>
            <a:ext cx="14964360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(1)</a:t>
            </a:r>
          </a:p>
        </p:txBody>
      </p:sp>
      <p:pic>
        <p:nvPicPr>
          <p:cNvPr id="24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52" name="pasted-movie.png"/>
          <p:cNvGrpSpPr/>
          <p:nvPr/>
        </p:nvGrpSpPr>
        <p:grpSpPr>
          <a:xfrm>
            <a:off x="1170983" y="2147359"/>
            <a:ext cx="21193388" cy="11188325"/>
            <a:chOff x="0" y="0"/>
            <a:chExt cx="21193386" cy="11188323"/>
          </a:xfrm>
        </p:grpSpPr>
        <p:pic>
          <p:nvPicPr>
            <p:cNvPr id="251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90" t="0" r="0" b="0"/>
            <a:stretch>
              <a:fillRect/>
            </a:stretch>
          </p:blipFill>
          <p:spPr>
            <a:xfrm>
              <a:off x="215899" y="139700"/>
              <a:ext cx="20761588" cy="106295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0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1193388" cy="111883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6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Literature Review (Ask Copilot) (2)"/>
          <p:cNvSpPr txBox="1"/>
          <p:nvPr/>
        </p:nvSpPr>
        <p:spPr>
          <a:xfrm>
            <a:off x="6528779" y="251354"/>
            <a:ext cx="15159331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(2)</a:t>
            </a:r>
          </a:p>
        </p:txBody>
      </p:sp>
      <p:sp>
        <p:nvSpPr>
          <p:cNvPr id="260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63" name="pasted-movie.png"/>
          <p:cNvGrpSpPr/>
          <p:nvPr/>
        </p:nvGrpSpPr>
        <p:grpSpPr>
          <a:xfrm>
            <a:off x="2272607" y="2437316"/>
            <a:ext cx="18372959" cy="10991415"/>
            <a:chOff x="0" y="0"/>
            <a:chExt cx="18372957" cy="10991414"/>
          </a:xfrm>
        </p:grpSpPr>
        <p:pic>
          <p:nvPicPr>
            <p:cNvPr id="262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7941158" cy="104326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372958" cy="10991415"/>
            </a:xfrm>
            <a:prstGeom prst="rect">
              <a:avLst/>
            </a:prstGeom>
            <a:effectLst/>
          </p:spPr>
        </p:pic>
      </p:grpSp>
      <p:sp>
        <p:nvSpPr>
          <p:cNvPr id="264" name="Rounded Rectangle"/>
          <p:cNvSpPr/>
          <p:nvPr/>
        </p:nvSpPr>
        <p:spPr>
          <a:xfrm>
            <a:off x="13978194" y="8462783"/>
            <a:ext cx="1204444" cy="559434"/>
          </a:xfrm>
          <a:prstGeom prst="roundRect">
            <a:avLst>
              <a:gd name="adj" fmla="val 29099"/>
            </a:avLst>
          </a:prstGeom>
          <a:ln w="50800">
            <a:solidFill>
              <a:srgbClr val="C1364E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5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3500000">
            <a:off x="14721474" y="9433590"/>
            <a:ext cx="1105211" cy="352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"/>
          <p:cNvSpPr/>
          <p:nvPr/>
        </p:nvSpPr>
        <p:spPr>
          <a:xfrm>
            <a:off x="13217" y="-14367"/>
            <a:ext cx="24400074" cy="2248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Freeform 38"/>
          <p:cNvSpPr/>
          <p:nvPr/>
        </p:nvSpPr>
        <p:spPr>
          <a:xfrm rot="16238401">
            <a:off x="21729021" y="360952"/>
            <a:ext cx="1558233" cy="133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Freeform 38"/>
          <p:cNvSpPr/>
          <p:nvPr/>
        </p:nvSpPr>
        <p:spPr>
          <a:xfrm rot="16238401">
            <a:off x="22745951" y="976714"/>
            <a:ext cx="1459402" cy="157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2" y="456904"/>
            <a:ext cx="5637488" cy="130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3" name="Literature Review (Ask Copilot) (3)"/>
          <p:cNvSpPr txBox="1"/>
          <p:nvPr/>
        </p:nvSpPr>
        <p:spPr>
          <a:xfrm>
            <a:off x="6524968" y="251354"/>
            <a:ext cx="15167052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1828433">
              <a:lnSpc>
                <a:spcPct val="130000"/>
              </a:lnSpc>
              <a:spcBef>
                <a:spcPts val="0"/>
              </a:spcBef>
              <a:defRPr spc="152" sz="7600"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Literature Review (Ask Copilot) (3)</a:t>
            </a:r>
          </a:p>
        </p:txBody>
      </p:sp>
      <p:sp>
        <p:nvSpPr>
          <p:cNvPr id="274" name="Line"/>
          <p:cNvSpPr/>
          <p:nvPr/>
        </p:nvSpPr>
        <p:spPr>
          <a:xfrm>
            <a:off x="1709218" y="1955255"/>
            <a:ext cx="20116919" cy="1"/>
          </a:xfrm>
          <a:prstGeom prst="line">
            <a:avLst/>
          </a:prstGeom>
          <a:ln w="88900">
            <a:solidFill>
              <a:srgbClr val="C1364E"/>
            </a:solidFill>
            <a:miter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77" name="pasted-movie.png"/>
          <p:cNvGrpSpPr/>
          <p:nvPr/>
        </p:nvGrpSpPr>
        <p:grpSpPr>
          <a:xfrm>
            <a:off x="3306333" y="2147359"/>
            <a:ext cx="19343352" cy="11593118"/>
            <a:chOff x="0" y="0"/>
            <a:chExt cx="19343351" cy="11593117"/>
          </a:xfrm>
        </p:grpSpPr>
        <p:pic>
          <p:nvPicPr>
            <p:cNvPr id="276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8911552" cy="110343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5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343352" cy="115931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